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27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4-Level Vertical Origami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F5445F4-D073-ED40-4173-7E3B321E25BC}"/>
              </a:ext>
            </a:extLst>
          </p:cNvPr>
          <p:cNvSpPr/>
          <p:nvPr/>
        </p:nvSpPr>
        <p:spPr>
          <a:xfrm>
            <a:off x="3005665" y="2172271"/>
            <a:ext cx="2862568" cy="1458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43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76E1D77-C315-3509-F048-E387C7AA4C78}"/>
              </a:ext>
            </a:extLst>
          </p:cNvPr>
          <p:cNvSpPr/>
          <p:nvPr/>
        </p:nvSpPr>
        <p:spPr>
          <a:xfrm>
            <a:off x="3005665" y="2968086"/>
            <a:ext cx="2862568" cy="1458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6FBE5D1-00A2-6666-E9D1-BC9A98EDC71B}"/>
              </a:ext>
            </a:extLst>
          </p:cNvPr>
          <p:cNvSpPr/>
          <p:nvPr/>
        </p:nvSpPr>
        <p:spPr>
          <a:xfrm>
            <a:off x="3005665" y="3760792"/>
            <a:ext cx="2862568" cy="1458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57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4521E8-7056-BE8A-32FF-4D74C520BF13}"/>
              </a:ext>
            </a:extLst>
          </p:cNvPr>
          <p:cNvSpPr/>
          <p:nvPr/>
        </p:nvSpPr>
        <p:spPr>
          <a:xfrm>
            <a:off x="2390063" y="2167653"/>
            <a:ext cx="3478168" cy="667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0"/>
                </a:moveTo>
                <a:lnTo>
                  <a:pt x="1491" y="8461"/>
                </a:lnTo>
                <a:cubicBezTo>
                  <a:pt x="1739" y="9854"/>
                  <a:pt x="1739" y="11945"/>
                  <a:pt x="1491" y="13239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390B3A-211F-0498-E963-AAC4700B32B9}"/>
              </a:ext>
            </a:extLst>
          </p:cNvPr>
          <p:cNvSpPr/>
          <p:nvPr/>
        </p:nvSpPr>
        <p:spPr>
          <a:xfrm>
            <a:off x="3005668" y="2964205"/>
            <a:ext cx="2862563" cy="66793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517D47C2-9B5B-7876-832E-8DB097F9B91D}"/>
              </a:ext>
            </a:extLst>
          </p:cNvPr>
          <p:cNvSpPr/>
          <p:nvPr/>
        </p:nvSpPr>
        <p:spPr>
          <a:xfrm>
            <a:off x="3005668" y="3759141"/>
            <a:ext cx="2862563" cy="66793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386BED1-CFA9-609A-E4E9-12A902CBAFB4}"/>
              </a:ext>
            </a:extLst>
          </p:cNvPr>
          <p:cNvSpPr/>
          <p:nvPr/>
        </p:nvSpPr>
        <p:spPr>
          <a:xfrm>
            <a:off x="3005665" y="4556607"/>
            <a:ext cx="3748274" cy="667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600" extrusionOk="0">
                <a:moveTo>
                  <a:pt x="21370" y="8361"/>
                </a:moveTo>
                <a:lnTo>
                  <a:pt x="19990" y="0"/>
                </a:lnTo>
                <a:lnTo>
                  <a:pt x="0" y="0"/>
                </a:lnTo>
                <a:lnTo>
                  <a:pt x="0" y="21600"/>
                </a:lnTo>
                <a:lnTo>
                  <a:pt x="19990" y="21600"/>
                </a:lnTo>
                <a:lnTo>
                  <a:pt x="21370" y="13239"/>
                </a:lnTo>
                <a:cubicBezTo>
                  <a:pt x="21600" y="11746"/>
                  <a:pt x="21600" y="9655"/>
                  <a:pt x="21370" y="83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0" name="Graphic 9" descr="Briefcase with solid fill">
            <a:extLst>
              <a:ext uri="{FF2B5EF4-FFF2-40B4-BE49-F238E27FC236}">
                <a16:creationId xmlns:a16="http://schemas.microsoft.com/office/drawing/2014/main" id="{E431EB27-2974-4D55-2305-DDDF6BC75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97472" y="2296923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Customer review with solid fill">
            <a:extLst>
              <a:ext uri="{FF2B5EF4-FFF2-40B4-BE49-F238E27FC236}">
                <a16:creationId xmlns:a16="http://schemas.microsoft.com/office/drawing/2014/main" id="{A7191068-FC41-0E14-7A16-D863A454E8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97472" y="3888409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Open folder with solid fill">
            <a:extLst>
              <a:ext uri="{FF2B5EF4-FFF2-40B4-BE49-F238E27FC236}">
                <a16:creationId xmlns:a16="http://schemas.microsoft.com/office/drawing/2014/main" id="{3C5A3855-C5F6-D858-FE44-239E0BEE38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67030" y="3093473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Target Audience with solid fill">
            <a:extLst>
              <a:ext uri="{FF2B5EF4-FFF2-40B4-BE49-F238E27FC236}">
                <a16:creationId xmlns:a16="http://schemas.microsoft.com/office/drawing/2014/main" id="{AC917903-23FB-688F-609E-9A13C4F18A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67030" y="4685877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0658DBF-B323-EF6C-C4D8-0FD676075B27}"/>
              </a:ext>
            </a:extLst>
          </p:cNvPr>
          <p:cNvGrpSpPr/>
          <p:nvPr/>
        </p:nvGrpSpPr>
        <p:grpSpPr>
          <a:xfrm>
            <a:off x="6940907" y="4305847"/>
            <a:ext cx="1917870" cy="1413892"/>
            <a:chOff x="8921977" y="4001571"/>
            <a:chExt cx="2926080" cy="188518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2F36DC9-FE12-A5B5-68A7-B95534E61C9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BD4347-0C02-943F-A559-EBAD586B4F0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E230A6C-C184-6CFF-3437-9ADAE4AE3543}"/>
              </a:ext>
            </a:extLst>
          </p:cNvPr>
          <p:cNvGrpSpPr/>
          <p:nvPr/>
        </p:nvGrpSpPr>
        <p:grpSpPr>
          <a:xfrm>
            <a:off x="221542" y="1894702"/>
            <a:ext cx="1917870" cy="1413892"/>
            <a:chOff x="332936" y="2555951"/>
            <a:chExt cx="2926080" cy="188518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3940FD-B22E-19D4-A950-85E51731B65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53C1C0-B53F-13FB-F2E7-BF5A92F9E11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E8ED1267-A92C-C8D6-CB03-46991BDBACA5}"/>
              </a:ext>
            </a:extLst>
          </p:cNvPr>
          <p:cNvSpPr txBox="1"/>
          <p:nvPr/>
        </p:nvSpPr>
        <p:spPr>
          <a:xfrm>
            <a:off x="3617430" y="2293871"/>
            <a:ext cx="1639039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DC83B0-E9AC-BB7A-F471-0317E104CC4F}"/>
              </a:ext>
            </a:extLst>
          </p:cNvPr>
          <p:cNvSpPr txBox="1"/>
          <p:nvPr/>
        </p:nvSpPr>
        <p:spPr>
          <a:xfrm>
            <a:off x="3617431" y="3090421"/>
            <a:ext cx="1639038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03E387-5F9D-D75B-A32A-4955E68D93D9}"/>
              </a:ext>
            </a:extLst>
          </p:cNvPr>
          <p:cNvSpPr txBox="1"/>
          <p:nvPr/>
        </p:nvSpPr>
        <p:spPr>
          <a:xfrm>
            <a:off x="3617430" y="3885357"/>
            <a:ext cx="1639039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D7C2FF-B1AB-631D-1454-F6B8ABEF904C}"/>
              </a:ext>
            </a:extLst>
          </p:cNvPr>
          <p:cNvSpPr txBox="1"/>
          <p:nvPr/>
        </p:nvSpPr>
        <p:spPr>
          <a:xfrm>
            <a:off x="3617431" y="4682825"/>
            <a:ext cx="1639038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4-Level Vertical Origami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F5445F4-D073-ED40-4173-7E3B321E25BC}"/>
              </a:ext>
            </a:extLst>
          </p:cNvPr>
          <p:cNvSpPr/>
          <p:nvPr/>
        </p:nvSpPr>
        <p:spPr>
          <a:xfrm>
            <a:off x="3005665" y="2172271"/>
            <a:ext cx="2862568" cy="1458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43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76E1D77-C315-3509-F048-E387C7AA4C78}"/>
              </a:ext>
            </a:extLst>
          </p:cNvPr>
          <p:cNvSpPr/>
          <p:nvPr/>
        </p:nvSpPr>
        <p:spPr>
          <a:xfrm>
            <a:off x="3005665" y="2968086"/>
            <a:ext cx="2862568" cy="1458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11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6FBE5D1-00A2-6666-E9D1-BC9A98EDC71B}"/>
              </a:ext>
            </a:extLst>
          </p:cNvPr>
          <p:cNvSpPr/>
          <p:nvPr/>
        </p:nvSpPr>
        <p:spPr>
          <a:xfrm>
            <a:off x="3005665" y="3760792"/>
            <a:ext cx="2862568" cy="1458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757"/>
                </a:moveTo>
                <a:lnTo>
                  <a:pt x="21600" y="0"/>
                </a:lnTo>
                <a:lnTo>
                  <a:pt x="21600" y="9889"/>
                </a:lnTo>
                <a:lnTo>
                  <a:pt x="0" y="21600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4521E8-7056-BE8A-32FF-4D74C520BF13}"/>
              </a:ext>
            </a:extLst>
          </p:cNvPr>
          <p:cNvSpPr/>
          <p:nvPr/>
        </p:nvSpPr>
        <p:spPr>
          <a:xfrm>
            <a:off x="2390063" y="2167653"/>
            <a:ext cx="3478168" cy="667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0"/>
                </a:moveTo>
                <a:lnTo>
                  <a:pt x="1491" y="8461"/>
                </a:lnTo>
                <a:cubicBezTo>
                  <a:pt x="1739" y="9854"/>
                  <a:pt x="1739" y="11945"/>
                  <a:pt x="1491" y="13239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390B3A-211F-0498-E963-AAC4700B32B9}"/>
              </a:ext>
            </a:extLst>
          </p:cNvPr>
          <p:cNvSpPr/>
          <p:nvPr/>
        </p:nvSpPr>
        <p:spPr>
          <a:xfrm>
            <a:off x="3005668" y="2964205"/>
            <a:ext cx="2862563" cy="66793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517D47C2-9B5B-7876-832E-8DB097F9B91D}"/>
              </a:ext>
            </a:extLst>
          </p:cNvPr>
          <p:cNvSpPr/>
          <p:nvPr/>
        </p:nvSpPr>
        <p:spPr>
          <a:xfrm>
            <a:off x="3005668" y="3759141"/>
            <a:ext cx="2862563" cy="66793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386BED1-CFA9-609A-E4E9-12A902CBAFB4}"/>
              </a:ext>
            </a:extLst>
          </p:cNvPr>
          <p:cNvSpPr/>
          <p:nvPr/>
        </p:nvSpPr>
        <p:spPr>
          <a:xfrm>
            <a:off x="3005665" y="4556607"/>
            <a:ext cx="3748274" cy="667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600" extrusionOk="0">
                <a:moveTo>
                  <a:pt x="21370" y="8361"/>
                </a:moveTo>
                <a:lnTo>
                  <a:pt x="19990" y="0"/>
                </a:lnTo>
                <a:lnTo>
                  <a:pt x="0" y="0"/>
                </a:lnTo>
                <a:lnTo>
                  <a:pt x="0" y="21600"/>
                </a:lnTo>
                <a:lnTo>
                  <a:pt x="19990" y="21600"/>
                </a:lnTo>
                <a:lnTo>
                  <a:pt x="21370" y="13239"/>
                </a:lnTo>
                <a:cubicBezTo>
                  <a:pt x="21600" y="11746"/>
                  <a:pt x="21600" y="9655"/>
                  <a:pt x="21370" y="83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0" name="Graphic 9" descr="Briefcase with solid fill">
            <a:extLst>
              <a:ext uri="{FF2B5EF4-FFF2-40B4-BE49-F238E27FC236}">
                <a16:creationId xmlns:a16="http://schemas.microsoft.com/office/drawing/2014/main" id="{E431EB27-2974-4D55-2305-DDDF6BC75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97472" y="2296923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Customer review with solid fill">
            <a:extLst>
              <a:ext uri="{FF2B5EF4-FFF2-40B4-BE49-F238E27FC236}">
                <a16:creationId xmlns:a16="http://schemas.microsoft.com/office/drawing/2014/main" id="{A7191068-FC41-0E14-7A16-D863A454E8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97472" y="3888409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Open folder with solid fill">
            <a:extLst>
              <a:ext uri="{FF2B5EF4-FFF2-40B4-BE49-F238E27FC236}">
                <a16:creationId xmlns:a16="http://schemas.microsoft.com/office/drawing/2014/main" id="{3C5A3855-C5F6-D858-FE44-239E0BEE38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67030" y="3093473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Target Audience with solid fill">
            <a:extLst>
              <a:ext uri="{FF2B5EF4-FFF2-40B4-BE49-F238E27FC236}">
                <a16:creationId xmlns:a16="http://schemas.microsoft.com/office/drawing/2014/main" id="{AC917903-23FB-688F-609E-9A13C4F18A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67030" y="4685877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DEF9C13-764E-80D6-16ED-C9C8F07A1176}"/>
              </a:ext>
            </a:extLst>
          </p:cNvPr>
          <p:cNvSpPr txBox="1"/>
          <p:nvPr/>
        </p:nvSpPr>
        <p:spPr>
          <a:xfrm>
            <a:off x="3617430" y="2293871"/>
            <a:ext cx="1639039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83F1EA-081C-3738-6BDE-04FB908A6407}"/>
              </a:ext>
            </a:extLst>
          </p:cNvPr>
          <p:cNvSpPr txBox="1"/>
          <p:nvPr/>
        </p:nvSpPr>
        <p:spPr>
          <a:xfrm>
            <a:off x="3617431" y="3090421"/>
            <a:ext cx="1639038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EDCE62-E22E-4889-696F-B270240AEFD4}"/>
              </a:ext>
            </a:extLst>
          </p:cNvPr>
          <p:cNvSpPr txBox="1"/>
          <p:nvPr/>
        </p:nvSpPr>
        <p:spPr>
          <a:xfrm>
            <a:off x="3617430" y="3885357"/>
            <a:ext cx="1639039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881C87-C8DB-283C-2F1C-2B509DB66564}"/>
              </a:ext>
            </a:extLst>
          </p:cNvPr>
          <p:cNvSpPr txBox="1"/>
          <p:nvPr/>
        </p:nvSpPr>
        <p:spPr>
          <a:xfrm>
            <a:off x="3617431" y="4682825"/>
            <a:ext cx="1639038" cy="4154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658DBF-B323-EF6C-C4D8-0FD676075B27}"/>
              </a:ext>
            </a:extLst>
          </p:cNvPr>
          <p:cNvGrpSpPr/>
          <p:nvPr/>
        </p:nvGrpSpPr>
        <p:grpSpPr>
          <a:xfrm>
            <a:off x="6940907" y="4305847"/>
            <a:ext cx="1917870" cy="1413892"/>
            <a:chOff x="8921977" y="4001571"/>
            <a:chExt cx="2926080" cy="188518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2F36DC9-FE12-A5B5-68A7-B95534E61C9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9BD4347-0C02-943F-A559-EBAD586B4F0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E230A6C-C184-6CFF-3437-9ADAE4AE3543}"/>
              </a:ext>
            </a:extLst>
          </p:cNvPr>
          <p:cNvGrpSpPr/>
          <p:nvPr/>
        </p:nvGrpSpPr>
        <p:grpSpPr>
          <a:xfrm>
            <a:off x="221542" y="1894702"/>
            <a:ext cx="1917870" cy="1413892"/>
            <a:chOff x="332936" y="2555951"/>
            <a:chExt cx="2926080" cy="188518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3940FD-B22E-19D4-A950-85E51731B65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753C1C0-B53F-13FB-F2E7-BF5A92F9E11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7439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10429</TotalTime>
  <Words>231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4-Level Vertical Origami Process – Slide Template</vt:lpstr>
      <vt:lpstr>4-Level Vertical Origami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6-Level Vertical Origami Process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2022-12-20T22:31:06Z</dcterms:modified>
  <cp:category>Charts &amp; Diagrams</cp:category>
</cp:coreProperties>
</file>