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11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79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Cube List – Slide Template</a:t>
            </a:r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5B76A341-A4AE-5BB1-6A12-C90C81573C5F}"/>
              </a:ext>
            </a:extLst>
          </p:cNvPr>
          <p:cNvSpPr/>
          <p:nvPr/>
        </p:nvSpPr>
        <p:spPr>
          <a:xfrm>
            <a:off x="3328839" y="3285941"/>
            <a:ext cx="578434" cy="1008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7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1" name="Shape">
            <a:extLst>
              <a:ext uri="{FF2B5EF4-FFF2-40B4-BE49-F238E27FC236}">
                <a16:creationId xmlns:a16="http://schemas.microsoft.com/office/drawing/2014/main" id="{A53FB843-E2A4-909D-9844-7714BE61732D}"/>
              </a:ext>
            </a:extLst>
          </p:cNvPr>
          <p:cNvSpPr/>
          <p:nvPr/>
        </p:nvSpPr>
        <p:spPr>
          <a:xfrm>
            <a:off x="1074173" y="3285058"/>
            <a:ext cx="2226746" cy="695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2" name="Shape">
            <a:extLst>
              <a:ext uri="{FF2B5EF4-FFF2-40B4-BE49-F238E27FC236}">
                <a16:creationId xmlns:a16="http://schemas.microsoft.com/office/drawing/2014/main" id="{9C349314-BEC6-FFFE-5878-0236B608D6D1}"/>
              </a:ext>
            </a:extLst>
          </p:cNvPr>
          <p:cNvSpPr/>
          <p:nvPr/>
        </p:nvSpPr>
        <p:spPr>
          <a:xfrm>
            <a:off x="3936114" y="3285941"/>
            <a:ext cx="578434" cy="1008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F51AD1AC-C390-D3AC-E906-A1A0B5808D13}"/>
              </a:ext>
            </a:extLst>
          </p:cNvPr>
          <p:cNvSpPr/>
          <p:nvPr/>
        </p:nvSpPr>
        <p:spPr>
          <a:xfrm>
            <a:off x="3343261" y="2944567"/>
            <a:ext cx="1156866" cy="621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724"/>
                </a:lnTo>
                <a:lnTo>
                  <a:pt x="10800" y="21600"/>
                </a:lnTo>
                <a:lnTo>
                  <a:pt x="21600" y="1072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75EB0F4E-01AE-E720-02B1-B6A6B2FA7957}"/>
              </a:ext>
            </a:extLst>
          </p:cNvPr>
          <p:cNvSpPr/>
          <p:nvPr/>
        </p:nvSpPr>
        <p:spPr>
          <a:xfrm>
            <a:off x="5162336" y="3285941"/>
            <a:ext cx="578434" cy="1008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B31A0C72-3966-4A47-F88D-F16C8F4B1EA5}"/>
              </a:ext>
            </a:extLst>
          </p:cNvPr>
          <p:cNvSpPr/>
          <p:nvPr/>
        </p:nvSpPr>
        <p:spPr>
          <a:xfrm>
            <a:off x="5771208" y="3285058"/>
            <a:ext cx="2226746" cy="695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D2E24EDB-4647-EC62-2FA6-F18F75DE59A2}"/>
              </a:ext>
            </a:extLst>
          </p:cNvPr>
          <p:cNvSpPr/>
          <p:nvPr/>
        </p:nvSpPr>
        <p:spPr>
          <a:xfrm>
            <a:off x="4549338" y="3285941"/>
            <a:ext cx="582784" cy="1008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7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971ADF5F-D0D5-1F73-80B4-55B3DF5BFCAF}"/>
              </a:ext>
            </a:extLst>
          </p:cNvPr>
          <p:cNvSpPr/>
          <p:nvPr/>
        </p:nvSpPr>
        <p:spPr>
          <a:xfrm>
            <a:off x="4566620" y="2944567"/>
            <a:ext cx="1161218" cy="621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40" y="0"/>
                </a:moveTo>
                <a:lnTo>
                  <a:pt x="21600" y="10724"/>
                </a:lnTo>
                <a:lnTo>
                  <a:pt x="10840" y="21600"/>
                </a:lnTo>
                <a:lnTo>
                  <a:pt x="0" y="1072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7798ED8E-5E04-83D2-023C-48A5D98FFB9F}"/>
              </a:ext>
            </a:extLst>
          </p:cNvPr>
          <p:cNvSpPr/>
          <p:nvPr/>
        </p:nvSpPr>
        <p:spPr>
          <a:xfrm>
            <a:off x="3979847" y="3643321"/>
            <a:ext cx="490968" cy="294238"/>
          </a:xfrm>
          <a:custGeom>
            <a:avLst/>
            <a:gdLst>
              <a:gd name="connsiteX0" fmla="*/ 257577 w 493547"/>
              <a:gd name="connsiteY0" fmla="*/ 241657 h 295784"/>
              <a:gd name="connsiteX1" fmla="*/ 258714 w 493547"/>
              <a:gd name="connsiteY1" fmla="*/ 257578 h 295784"/>
              <a:gd name="connsiteX2" fmla="*/ 236539 w 493547"/>
              <a:gd name="connsiteY2" fmla="*/ 283165 h 295784"/>
              <a:gd name="connsiteX3" fmla="*/ 229147 w 493547"/>
              <a:gd name="connsiteY3" fmla="*/ 287145 h 295784"/>
              <a:gd name="connsiteX4" fmla="*/ 220618 w 493547"/>
              <a:gd name="connsiteY4" fmla="*/ 284302 h 295784"/>
              <a:gd name="connsiteX5" fmla="*/ 219481 w 493547"/>
              <a:gd name="connsiteY5" fmla="*/ 268381 h 295784"/>
              <a:gd name="connsiteX6" fmla="*/ 241656 w 493547"/>
              <a:gd name="connsiteY6" fmla="*/ 242794 h 295784"/>
              <a:gd name="connsiteX7" fmla="*/ 257577 w 493547"/>
              <a:gd name="connsiteY7" fmla="*/ 241657 h 295784"/>
              <a:gd name="connsiteX8" fmla="*/ 218415 w 493547"/>
              <a:gd name="connsiteY8" fmla="*/ 215998 h 295784"/>
              <a:gd name="connsiteX9" fmla="*/ 228579 w 493547"/>
              <a:gd name="connsiteY9" fmla="*/ 219481 h 295784"/>
              <a:gd name="connsiteX10" fmla="*/ 229716 w 493547"/>
              <a:gd name="connsiteY10" fmla="*/ 239382 h 295784"/>
              <a:gd name="connsiteX11" fmla="*/ 203560 w 493547"/>
              <a:gd name="connsiteY11" fmla="*/ 269518 h 295784"/>
              <a:gd name="connsiteX12" fmla="*/ 194463 w 493547"/>
              <a:gd name="connsiteY12" fmla="*/ 274067 h 295784"/>
              <a:gd name="connsiteX13" fmla="*/ 183659 w 493547"/>
              <a:gd name="connsiteY13" fmla="*/ 270655 h 295784"/>
              <a:gd name="connsiteX14" fmla="*/ 182522 w 493547"/>
              <a:gd name="connsiteY14" fmla="*/ 250754 h 295784"/>
              <a:gd name="connsiteX15" fmla="*/ 208678 w 493547"/>
              <a:gd name="connsiteY15" fmla="*/ 220618 h 295784"/>
              <a:gd name="connsiteX16" fmla="*/ 218415 w 493547"/>
              <a:gd name="connsiteY16" fmla="*/ 215998 h 295784"/>
              <a:gd name="connsiteX17" fmla="*/ 182308 w 493547"/>
              <a:gd name="connsiteY17" fmla="*/ 189274 h 295784"/>
              <a:gd name="connsiteX18" fmla="*/ 194462 w 493547"/>
              <a:gd name="connsiteY18" fmla="*/ 193325 h 295784"/>
              <a:gd name="connsiteX19" fmla="*/ 196168 w 493547"/>
              <a:gd name="connsiteY19" fmla="*/ 217206 h 295784"/>
              <a:gd name="connsiteX20" fmla="*/ 170012 w 493547"/>
              <a:gd name="connsiteY20" fmla="*/ 247342 h 295784"/>
              <a:gd name="connsiteX21" fmla="*/ 158640 w 493547"/>
              <a:gd name="connsiteY21" fmla="*/ 253028 h 295784"/>
              <a:gd name="connsiteX22" fmla="*/ 146131 w 493547"/>
              <a:gd name="connsiteY22" fmla="*/ 249048 h 295784"/>
              <a:gd name="connsiteX23" fmla="*/ 144425 w 493547"/>
              <a:gd name="connsiteY23" fmla="*/ 225167 h 295784"/>
              <a:gd name="connsiteX24" fmla="*/ 170581 w 493547"/>
              <a:gd name="connsiteY24" fmla="*/ 195031 h 295784"/>
              <a:gd name="connsiteX25" fmla="*/ 182308 w 493547"/>
              <a:gd name="connsiteY25" fmla="*/ 189274 h 295784"/>
              <a:gd name="connsiteX26" fmla="*/ 144780 w 493547"/>
              <a:gd name="connsiteY26" fmla="*/ 164256 h 295784"/>
              <a:gd name="connsiteX27" fmla="*/ 156934 w 493547"/>
              <a:gd name="connsiteY27" fmla="*/ 168307 h 295784"/>
              <a:gd name="connsiteX28" fmla="*/ 158640 w 493547"/>
              <a:gd name="connsiteY28" fmla="*/ 192188 h 295784"/>
              <a:gd name="connsiteX29" fmla="*/ 128504 w 493547"/>
              <a:gd name="connsiteY29" fmla="*/ 226304 h 295784"/>
              <a:gd name="connsiteX30" fmla="*/ 117132 w 493547"/>
              <a:gd name="connsiteY30" fmla="*/ 231990 h 295784"/>
              <a:gd name="connsiteX31" fmla="*/ 104623 w 493547"/>
              <a:gd name="connsiteY31" fmla="*/ 228010 h 295784"/>
              <a:gd name="connsiteX32" fmla="*/ 102917 w 493547"/>
              <a:gd name="connsiteY32" fmla="*/ 204129 h 295784"/>
              <a:gd name="connsiteX33" fmla="*/ 133053 w 493547"/>
              <a:gd name="connsiteY33" fmla="*/ 170013 h 295784"/>
              <a:gd name="connsiteX34" fmla="*/ 144780 w 493547"/>
              <a:gd name="connsiteY34" fmla="*/ 164256 h 295784"/>
              <a:gd name="connsiteX35" fmla="*/ 119406 w 493547"/>
              <a:gd name="connsiteY35" fmla="*/ 51175 h 295784"/>
              <a:gd name="connsiteX36" fmla="*/ 213794 w 493547"/>
              <a:gd name="connsiteY36" fmla="*/ 57998 h 295784"/>
              <a:gd name="connsiteX37" fmla="*/ 180247 w 493547"/>
              <a:gd name="connsiteY37" fmla="*/ 96663 h 295784"/>
              <a:gd name="connsiteX38" fmla="*/ 183658 w 493547"/>
              <a:gd name="connsiteY38" fmla="*/ 144994 h 295784"/>
              <a:gd name="connsiteX39" fmla="*/ 205834 w 493547"/>
              <a:gd name="connsiteY39" fmla="*/ 153523 h 295784"/>
              <a:gd name="connsiteX40" fmla="*/ 208677 w 493547"/>
              <a:gd name="connsiteY40" fmla="*/ 153523 h 295784"/>
              <a:gd name="connsiteX41" fmla="*/ 231421 w 493547"/>
              <a:gd name="connsiteY41" fmla="*/ 142151 h 295784"/>
              <a:gd name="connsiteX42" fmla="*/ 270655 w 493547"/>
              <a:gd name="connsiteY42" fmla="*/ 97232 h 295784"/>
              <a:gd name="connsiteX43" fmla="*/ 276909 w 493547"/>
              <a:gd name="connsiteY43" fmla="*/ 102918 h 295784"/>
              <a:gd name="connsiteX44" fmla="*/ 368454 w 493547"/>
              <a:gd name="connsiteY44" fmla="*/ 181385 h 295784"/>
              <a:gd name="connsiteX45" fmla="*/ 374709 w 493547"/>
              <a:gd name="connsiteY45" fmla="*/ 196737 h 295784"/>
              <a:gd name="connsiteX46" fmla="*/ 354239 w 493547"/>
              <a:gd name="connsiteY46" fmla="*/ 221187 h 295784"/>
              <a:gd name="connsiteX47" fmla="*/ 342298 w 493547"/>
              <a:gd name="connsiteY47" fmla="*/ 218913 h 295784"/>
              <a:gd name="connsiteX48" fmla="*/ 342867 w 493547"/>
              <a:gd name="connsiteY48" fmla="*/ 222324 h 295784"/>
              <a:gd name="connsiteX49" fmla="*/ 322397 w 493547"/>
              <a:gd name="connsiteY49" fmla="*/ 246774 h 295784"/>
              <a:gd name="connsiteX50" fmla="*/ 316711 w 493547"/>
              <a:gd name="connsiteY50" fmla="*/ 246206 h 295784"/>
              <a:gd name="connsiteX51" fmla="*/ 316711 w 493547"/>
              <a:gd name="connsiteY51" fmla="*/ 246774 h 295784"/>
              <a:gd name="connsiteX52" fmla="*/ 296242 w 493547"/>
              <a:gd name="connsiteY52" fmla="*/ 271224 h 295784"/>
              <a:gd name="connsiteX53" fmla="*/ 290556 w 493547"/>
              <a:gd name="connsiteY53" fmla="*/ 270655 h 295784"/>
              <a:gd name="connsiteX54" fmla="*/ 290556 w 493547"/>
              <a:gd name="connsiteY54" fmla="*/ 271224 h 295784"/>
              <a:gd name="connsiteX55" fmla="*/ 270086 w 493547"/>
              <a:gd name="connsiteY55" fmla="*/ 295674 h 295784"/>
              <a:gd name="connsiteX56" fmla="*/ 256439 w 493547"/>
              <a:gd name="connsiteY56" fmla="*/ 292262 h 295784"/>
              <a:gd name="connsiteX57" fmla="*/ 248479 w 493547"/>
              <a:gd name="connsiteY57" fmla="*/ 286008 h 295784"/>
              <a:gd name="connsiteX58" fmla="*/ 267812 w 493547"/>
              <a:gd name="connsiteY58" fmla="*/ 263832 h 295784"/>
              <a:gd name="connsiteX59" fmla="*/ 273498 w 493547"/>
              <a:gd name="connsiteY59" fmla="*/ 247343 h 295784"/>
              <a:gd name="connsiteX60" fmla="*/ 265537 w 493547"/>
              <a:gd name="connsiteY60" fmla="*/ 231990 h 295784"/>
              <a:gd name="connsiteX61" fmla="*/ 250753 w 493547"/>
              <a:gd name="connsiteY61" fmla="*/ 226304 h 295784"/>
              <a:gd name="connsiteX62" fmla="*/ 244499 w 493547"/>
              <a:gd name="connsiteY62" fmla="*/ 227442 h 295784"/>
              <a:gd name="connsiteX63" fmla="*/ 235970 w 493547"/>
              <a:gd name="connsiteY63" fmla="*/ 209815 h 295784"/>
              <a:gd name="connsiteX64" fmla="*/ 218912 w 493547"/>
              <a:gd name="connsiteY64" fmla="*/ 203560 h 295784"/>
              <a:gd name="connsiteX65" fmla="*/ 211520 w 493547"/>
              <a:gd name="connsiteY65" fmla="*/ 204698 h 295784"/>
              <a:gd name="connsiteX66" fmla="*/ 201854 w 493547"/>
              <a:gd name="connsiteY66" fmla="*/ 183659 h 295784"/>
              <a:gd name="connsiteX67" fmla="*/ 183090 w 493547"/>
              <a:gd name="connsiteY67" fmla="*/ 176836 h 295784"/>
              <a:gd name="connsiteX68" fmla="*/ 173424 w 493547"/>
              <a:gd name="connsiteY68" fmla="*/ 178542 h 295784"/>
              <a:gd name="connsiteX69" fmla="*/ 163757 w 493547"/>
              <a:gd name="connsiteY69" fmla="*/ 158072 h 295784"/>
              <a:gd name="connsiteX70" fmla="*/ 144993 w 493547"/>
              <a:gd name="connsiteY70" fmla="*/ 151249 h 295784"/>
              <a:gd name="connsiteX71" fmla="*/ 123387 w 493547"/>
              <a:gd name="connsiteY71" fmla="*/ 160915 h 295784"/>
              <a:gd name="connsiteX72" fmla="*/ 108603 w 493547"/>
              <a:gd name="connsiteY72" fmla="*/ 177973 h 295784"/>
              <a:gd name="connsiteX73" fmla="*/ 69938 w 493547"/>
              <a:gd name="connsiteY73" fmla="*/ 133054 h 295784"/>
              <a:gd name="connsiteX74" fmla="*/ 252460 w 493547"/>
              <a:gd name="connsiteY74" fmla="*/ 46057 h 295784"/>
              <a:gd name="connsiteX75" fmla="*/ 255303 w 493547"/>
              <a:gd name="connsiteY75" fmla="*/ 46625 h 295784"/>
              <a:gd name="connsiteX76" fmla="*/ 374709 w 493547"/>
              <a:gd name="connsiteY76" fmla="*/ 53449 h 295784"/>
              <a:gd name="connsiteX77" fmla="*/ 423041 w 493547"/>
              <a:gd name="connsiteY77" fmla="*/ 132484 h 295784"/>
              <a:gd name="connsiteX78" fmla="*/ 382101 w 493547"/>
              <a:gd name="connsiteY78" fmla="*/ 179678 h 295784"/>
              <a:gd name="connsiteX79" fmla="*/ 375847 w 493547"/>
              <a:gd name="connsiteY79" fmla="*/ 172286 h 295784"/>
              <a:gd name="connsiteX80" fmla="*/ 269518 w 493547"/>
              <a:gd name="connsiteY80" fmla="*/ 80741 h 295784"/>
              <a:gd name="connsiteX81" fmla="*/ 222893 w 493547"/>
              <a:gd name="connsiteY81" fmla="*/ 134190 h 295784"/>
              <a:gd name="connsiteX82" fmla="*/ 207540 w 493547"/>
              <a:gd name="connsiteY82" fmla="*/ 142150 h 295784"/>
              <a:gd name="connsiteX83" fmla="*/ 190482 w 493547"/>
              <a:gd name="connsiteY83" fmla="*/ 136464 h 295784"/>
              <a:gd name="connsiteX84" fmla="*/ 188208 w 493547"/>
              <a:gd name="connsiteY84" fmla="*/ 104623 h 295784"/>
              <a:gd name="connsiteX85" fmla="*/ 233127 w 493547"/>
              <a:gd name="connsiteY85" fmla="*/ 53449 h 295784"/>
              <a:gd name="connsiteX86" fmla="*/ 252460 w 493547"/>
              <a:gd name="connsiteY86" fmla="*/ 46057 h 295784"/>
              <a:gd name="connsiteX87" fmla="*/ 429295 w 493547"/>
              <a:gd name="connsiteY87" fmla="*/ 0 h 295784"/>
              <a:gd name="connsiteX88" fmla="*/ 493547 w 493547"/>
              <a:gd name="connsiteY88" fmla="*/ 106897 h 295784"/>
              <a:gd name="connsiteX89" fmla="*/ 449765 w 493547"/>
              <a:gd name="connsiteY89" fmla="*/ 133622 h 295784"/>
              <a:gd name="connsiteX90" fmla="*/ 434412 w 493547"/>
              <a:gd name="connsiteY90" fmla="*/ 129641 h 295784"/>
              <a:gd name="connsiteX91" fmla="*/ 381532 w 493547"/>
              <a:gd name="connsiteY91" fmla="*/ 42077 h 295784"/>
              <a:gd name="connsiteX92" fmla="*/ 385513 w 493547"/>
              <a:gd name="connsiteY92" fmla="*/ 26724 h 295784"/>
              <a:gd name="connsiteX93" fmla="*/ 64821 w 493547"/>
              <a:gd name="connsiteY93" fmla="*/ 0 h 295784"/>
              <a:gd name="connsiteX94" fmla="*/ 108034 w 493547"/>
              <a:gd name="connsiteY94" fmla="*/ 26724 h 295784"/>
              <a:gd name="connsiteX95" fmla="*/ 112015 w 493547"/>
              <a:gd name="connsiteY95" fmla="*/ 42077 h 295784"/>
              <a:gd name="connsiteX96" fmla="*/ 59135 w 493547"/>
              <a:gd name="connsiteY96" fmla="*/ 129641 h 295784"/>
              <a:gd name="connsiteX97" fmla="*/ 43782 w 493547"/>
              <a:gd name="connsiteY97" fmla="*/ 133622 h 295784"/>
              <a:gd name="connsiteX98" fmla="*/ 0 w 493547"/>
              <a:gd name="connsiteY98" fmla="*/ 106897 h 29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93547" h="295784">
                <a:moveTo>
                  <a:pt x="257577" y="241657"/>
                </a:moveTo>
                <a:cubicBezTo>
                  <a:pt x="262126" y="245637"/>
                  <a:pt x="262694" y="253029"/>
                  <a:pt x="258714" y="257578"/>
                </a:cubicBezTo>
                <a:lnTo>
                  <a:pt x="236539" y="283165"/>
                </a:lnTo>
                <a:cubicBezTo>
                  <a:pt x="234833" y="285439"/>
                  <a:pt x="231990" y="286576"/>
                  <a:pt x="229147" y="287145"/>
                </a:cubicBezTo>
                <a:cubicBezTo>
                  <a:pt x="226304" y="287145"/>
                  <a:pt x="222892" y="286576"/>
                  <a:pt x="220618" y="284302"/>
                </a:cubicBezTo>
                <a:cubicBezTo>
                  <a:pt x="216069" y="280322"/>
                  <a:pt x="215500" y="272930"/>
                  <a:pt x="219481" y="268381"/>
                </a:cubicBezTo>
                <a:lnTo>
                  <a:pt x="241656" y="242794"/>
                </a:lnTo>
                <a:cubicBezTo>
                  <a:pt x="245636" y="238245"/>
                  <a:pt x="253028" y="237676"/>
                  <a:pt x="257577" y="241657"/>
                </a:cubicBezTo>
                <a:close/>
                <a:moveTo>
                  <a:pt x="218415" y="215998"/>
                </a:moveTo>
                <a:cubicBezTo>
                  <a:pt x="222040" y="215785"/>
                  <a:pt x="225736" y="216922"/>
                  <a:pt x="228579" y="219481"/>
                </a:cubicBezTo>
                <a:cubicBezTo>
                  <a:pt x="234265" y="224598"/>
                  <a:pt x="234833" y="233696"/>
                  <a:pt x="229716" y="239382"/>
                </a:cubicBezTo>
                <a:lnTo>
                  <a:pt x="203560" y="269518"/>
                </a:lnTo>
                <a:cubicBezTo>
                  <a:pt x="201286" y="272361"/>
                  <a:pt x="197874" y="274067"/>
                  <a:pt x="194463" y="274067"/>
                </a:cubicBezTo>
                <a:cubicBezTo>
                  <a:pt x="190482" y="274635"/>
                  <a:pt x="187071" y="273498"/>
                  <a:pt x="183659" y="270655"/>
                </a:cubicBezTo>
                <a:cubicBezTo>
                  <a:pt x="177973" y="265538"/>
                  <a:pt x="177404" y="256440"/>
                  <a:pt x="182522" y="250754"/>
                </a:cubicBezTo>
                <a:lnTo>
                  <a:pt x="208678" y="220618"/>
                </a:lnTo>
                <a:cubicBezTo>
                  <a:pt x="211237" y="217775"/>
                  <a:pt x="214791" y="216211"/>
                  <a:pt x="218415" y="215998"/>
                </a:cubicBezTo>
                <a:close/>
                <a:moveTo>
                  <a:pt x="182308" y="189274"/>
                </a:moveTo>
                <a:cubicBezTo>
                  <a:pt x="186644" y="188918"/>
                  <a:pt x="191051" y="190198"/>
                  <a:pt x="194462" y="193325"/>
                </a:cubicBezTo>
                <a:cubicBezTo>
                  <a:pt x="201285" y="199580"/>
                  <a:pt x="202422" y="210383"/>
                  <a:pt x="196168" y="217206"/>
                </a:cubicBezTo>
                <a:lnTo>
                  <a:pt x="170012" y="247342"/>
                </a:lnTo>
                <a:cubicBezTo>
                  <a:pt x="167169" y="250754"/>
                  <a:pt x="162620" y="253028"/>
                  <a:pt x="158640" y="253028"/>
                </a:cubicBezTo>
                <a:cubicBezTo>
                  <a:pt x="154091" y="253597"/>
                  <a:pt x="149542" y="251891"/>
                  <a:pt x="146131" y="249048"/>
                </a:cubicBezTo>
                <a:cubicBezTo>
                  <a:pt x="139308" y="242793"/>
                  <a:pt x="138170" y="231990"/>
                  <a:pt x="144425" y="225167"/>
                </a:cubicBezTo>
                <a:lnTo>
                  <a:pt x="170581" y="195031"/>
                </a:lnTo>
                <a:cubicBezTo>
                  <a:pt x="173708" y="191620"/>
                  <a:pt x="177972" y="189629"/>
                  <a:pt x="182308" y="189274"/>
                </a:cubicBezTo>
                <a:close/>
                <a:moveTo>
                  <a:pt x="144780" y="164256"/>
                </a:moveTo>
                <a:cubicBezTo>
                  <a:pt x="149116" y="163900"/>
                  <a:pt x="153522" y="165180"/>
                  <a:pt x="156934" y="168307"/>
                </a:cubicBezTo>
                <a:cubicBezTo>
                  <a:pt x="163757" y="174562"/>
                  <a:pt x="164895" y="185365"/>
                  <a:pt x="158640" y="192188"/>
                </a:cubicBezTo>
                <a:lnTo>
                  <a:pt x="128504" y="226304"/>
                </a:lnTo>
                <a:cubicBezTo>
                  <a:pt x="125092" y="229716"/>
                  <a:pt x="121112" y="231422"/>
                  <a:pt x="117132" y="231990"/>
                </a:cubicBezTo>
                <a:cubicBezTo>
                  <a:pt x="112583" y="232559"/>
                  <a:pt x="108034" y="230853"/>
                  <a:pt x="104623" y="228010"/>
                </a:cubicBezTo>
                <a:cubicBezTo>
                  <a:pt x="97800" y="221756"/>
                  <a:pt x="96662" y="210952"/>
                  <a:pt x="102917" y="204129"/>
                </a:cubicBezTo>
                <a:lnTo>
                  <a:pt x="133053" y="170013"/>
                </a:lnTo>
                <a:cubicBezTo>
                  <a:pt x="136180" y="166602"/>
                  <a:pt x="140444" y="164611"/>
                  <a:pt x="144780" y="164256"/>
                </a:cubicBezTo>
                <a:close/>
                <a:moveTo>
                  <a:pt x="119406" y="51175"/>
                </a:moveTo>
                <a:cubicBezTo>
                  <a:pt x="154091" y="68233"/>
                  <a:pt x="187639" y="54587"/>
                  <a:pt x="213794" y="57998"/>
                </a:cubicBezTo>
                <a:lnTo>
                  <a:pt x="180247" y="96663"/>
                </a:lnTo>
                <a:cubicBezTo>
                  <a:pt x="168306" y="110878"/>
                  <a:pt x="169443" y="132485"/>
                  <a:pt x="183658" y="144994"/>
                </a:cubicBezTo>
                <a:cubicBezTo>
                  <a:pt x="189344" y="150680"/>
                  <a:pt x="197305" y="153523"/>
                  <a:pt x="205834" y="153523"/>
                </a:cubicBezTo>
                <a:cubicBezTo>
                  <a:pt x="206403" y="153523"/>
                  <a:pt x="207540" y="153523"/>
                  <a:pt x="208677" y="153523"/>
                </a:cubicBezTo>
                <a:cubicBezTo>
                  <a:pt x="217775" y="152955"/>
                  <a:pt x="225735" y="148975"/>
                  <a:pt x="231421" y="142151"/>
                </a:cubicBezTo>
                <a:lnTo>
                  <a:pt x="270655" y="97232"/>
                </a:lnTo>
                <a:lnTo>
                  <a:pt x="276909" y="102918"/>
                </a:lnTo>
                <a:lnTo>
                  <a:pt x="368454" y="181385"/>
                </a:lnTo>
                <a:cubicBezTo>
                  <a:pt x="372434" y="185365"/>
                  <a:pt x="375277" y="190483"/>
                  <a:pt x="374709" y="196737"/>
                </a:cubicBezTo>
                <a:cubicBezTo>
                  <a:pt x="375846" y="209246"/>
                  <a:pt x="366748" y="220050"/>
                  <a:pt x="354239" y="221187"/>
                </a:cubicBezTo>
                <a:cubicBezTo>
                  <a:pt x="349690" y="221756"/>
                  <a:pt x="345710" y="220618"/>
                  <a:pt x="342298" y="218913"/>
                </a:cubicBezTo>
                <a:cubicBezTo>
                  <a:pt x="342298" y="220050"/>
                  <a:pt x="342867" y="221187"/>
                  <a:pt x="342867" y="222324"/>
                </a:cubicBezTo>
                <a:cubicBezTo>
                  <a:pt x="344004" y="234833"/>
                  <a:pt x="334907" y="245637"/>
                  <a:pt x="322397" y="246774"/>
                </a:cubicBezTo>
                <a:cubicBezTo>
                  <a:pt x="320692" y="246774"/>
                  <a:pt x="318417" y="246774"/>
                  <a:pt x="316711" y="246206"/>
                </a:cubicBezTo>
                <a:cubicBezTo>
                  <a:pt x="316711" y="246206"/>
                  <a:pt x="316711" y="246774"/>
                  <a:pt x="316711" y="246774"/>
                </a:cubicBezTo>
                <a:cubicBezTo>
                  <a:pt x="317849" y="259283"/>
                  <a:pt x="308751" y="270087"/>
                  <a:pt x="296242" y="271224"/>
                </a:cubicBezTo>
                <a:cubicBezTo>
                  <a:pt x="294536" y="271224"/>
                  <a:pt x="292261" y="271224"/>
                  <a:pt x="290556" y="270655"/>
                </a:cubicBezTo>
                <a:cubicBezTo>
                  <a:pt x="290556" y="270655"/>
                  <a:pt x="290556" y="271224"/>
                  <a:pt x="290556" y="271224"/>
                </a:cubicBezTo>
                <a:cubicBezTo>
                  <a:pt x="291693" y="283733"/>
                  <a:pt x="282595" y="294537"/>
                  <a:pt x="270086" y="295674"/>
                </a:cubicBezTo>
                <a:cubicBezTo>
                  <a:pt x="264969" y="296243"/>
                  <a:pt x="260420" y="294537"/>
                  <a:pt x="256439" y="292262"/>
                </a:cubicBezTo>
                <a:lnTo>
                  <a:pt x="248479" y="286008"/>
                </a:lnTo>
                <a:lnTo>
                  <a:pt x="267812" y="263832"/>
                </a:lnTo>
                <a:cubicBezTo>
                  <a:pt x="271792" y="259283"/>
                  <a:pt x="274066" y="253597"/>
                  <a:pt x="273498" y="247343"/>
                </a:cubicBezTo>
                <a:cubicBezTo>
                  <a:pt x="272929" y="241657"/>
                  <a:pt x="270086" y="235971"/>
                  <a:pt x="265537" y="231990"/>
                </a:cubicBezTo>
                <a:cubicBezTo>
                  <a:pt x="261557" y="228010"/>
                  <a:pt x="256439" y="226304"/>
                  <a:pt x="250753" y="226304"/>
                </a:cubicBezTo>
                <a:cubicBezTo>
                  <a:pt x="248479" y="226304"/>
                  <a:pt x="246205" y="226873"/>
                  <a:pt x="244499" y="227442"/>
                </a:cubicBezTo>
                <a:cubicBezTo>
                  <a:pt x="243930" y="220618"/>
                  <a:pt x="241087" y="214364"/>
                  <a:pt x="235970" y="209815"/>
                </a:cubicBezTo>
                <a:cubicBezTo>
                  <a:pt x="230852" y="205835"/>
                  <a:pt x="225166" y="203560"/>
                  <a:pt x="218912" y="203560"/>
                </a:cubicBezTo>
                <a:cubicBezTo>
                  <a:pt x="216637" y="203560"/>
                  <a:pt x="213794" y="204129"/>
                  <a:pt x="211520" y="204698"/>
                </a:cubicBezTo>
                <a:cubicBezTo>
                  <a:pt x="211520" y="196737"/>
                  <a:pt x="208108" y="189345"/>
                  <a:pt x="201854" y="183659"/>
                </a:cubicBezTo>
                <a:cubicBezTo>
                  <a:pt x="196736" y="179110"/>
                  <a:pt x="189913" y="176836"/>
                  <a:pt x="183090" y="176836"/>
                </a:cubicBezTo>
                <a:cubicBezTo>
                  <a:pt x="179678" y="176836"/>
                  <a:pt x="176267" y="177405"/>
                  <a:pt x="173424" y="178542"/>
                </a:cubicBezTo>
                <a:cubicBezTo>
                  <a:pt x="172855" y="170581"/>
                  <a:pt x="170012" y="163190"/>
                  <a:pt x="163757" y="158072"/>
                </a:cubicBezTo>
                <a:cubicBezTo>
                  <a:pt x="158640" y="153523"/>
                  <a:pt x="151817" y="151249"/>
                  <a:pt x="144993" y="151249"/>
                </a:cubicBezTo>
                <a:cubicBezTo>
                  <a:pt x="136464" y="151249"/>
                  <a:pt x="128504" y="154661"/>
                  <a:pt x="123387" y="160915"/>
                </a:cubicBezTo>
                <a:lnTo>
                  <a:pt x="108603" y="177973"/>
                </a:lnTo>
                <a:lnTo>
                  <a:pt x="69938" y="133054"/>
                </a:lnTo>
                <a:close/>
                <a:moveTo>
                  <a:pt x="252460" y="46057"/>
                </a:moveTo>
                <a:cubicBezTo>
                  <a:pt x="252460" y="46057"/>
                  <a:pt x="254734" y="46625"/>
                  <a:pt x="255303" y="46625"/>
                </a:cubicBezTo>
                <a:cubicBezTo>
                  <a:pt x="293399" y="54017"/>
                  <a:pt x="327515" y="70507"/>
                  <a:pt x="374709" y="53449"/>
                </a:cubicBezTo>
                <a:lnTo>
                  <a:pt x="423041" y="132484"/>
                </a:lnTo>
                <a:lnTo>
                  <a:pt x="382101" y="179678"/>
                </a:lnTo>
                <a:cubicBezTo>
                  <a:pt x="379827" y="176267"/>
                  <a:pt x="378690" y="175129"/>
                  <a:pt x="375847" y="172286"/>
                </a:cubicBezTo>
                <a:lnTo>
                  <a:pt x="269518" y="80741"/>
                </a:lnTo>
                <a:cubicBezTo>
                  <a:pt x="269518" y="80741"/>
                  <a:pt x="222893" y="134190"/>
                  <a:pt x="222893" y="134190"/>
                </a:cubicBezTo>
                <a:cubicBezTo>
                  <a:pt x="218912" y="139307"/>
                  <a:pt x="213226" y="141582"/>
                  <a:pt x="207540" y="142150"/>
                </a:cubicBezTo>
                <a:cubicBezTo>
                  <a:pt x="201286" y="142719"/>
                  <a:pt x="195600" y="140445"/>
                  <a:pt x="190482" y="136464"/>
                </a:cubicBezTo>
                <a:cubicBezTo>
                  <a:pt x="180816" y="128504"/>
                  <a:pt x="179679" y="114289"/>
                  <a:pt x="188208" y="104623"/>
                </a:cubicBezTo>
                <a:lnTo>
                  <a:pt x="233127" y="53449"/>
                </a:lnTo>
                <a:cubicBezTo>
                  <a:pt x="238245" y="47763"/>
                  <a:pt x="245637" y="45488"/>
                  <a:pt x="252460" y="46057"/>
                </a:cubicBezTo>
                <a:close/>
                <a:moveTo>
                  <a:pt x="429295" y="0"/>
                </a:moveTo>
                <a:lnTo>
                  <a:pt x="493547" y="106897"/>
                </a:lnTo>
                <a:lnTo>
                  <a:pt x="449765" y="133622"/>
                </a:lnTo>
                <a:cubicBezTo>
                  <a:pt x="444647" y="137033"/>
                  <a:pt x="437255" y="135327"/>
                  <a:pt x="434412" y="129641"/>
                </a:cubicBezTo>
                <a:lnTo>
                  <a:pt x="381532" y="42077"/>
                </a:lnTo>
                <a:cubicBezTo>
                  <a:pt x="378121" y="36959"/>
                  <a:pt x="379827" y="29567"/>
                  <a:pt x="385513" y="26724"/>
                </a:cubicBezTo>
                <a:close/>
                <a:moveTo>
                  <a:pt x="64821" y="0"/>
                </a:moveTo>
                <a:lnTo>
                  <a:pt x="108034" y="26724"/>
                </a:lnTo>
                <a:cubicBezTo>
                  <a:pt x="113720" y="29567"/>
                  <a:pt x="115426" y="36959"/>
                  <a:pt x="112015" y="42077"/>
                </a:cubicBezTo>
                <a:lnTo>
                  <a:pt x="59135" y="129641"/>
                </a:lnTo>
                <a:cubicBezTo>
                  <a:pt x="56292" y="135327"/>
                  <a:pt x="48900" y="137033"/>
                  <a:pt x="43782" y="133622"/>
                </a:cubicBezTo>
                <a:lnTo>
                  <a:pt x="0" y="106897"/>
                </a:ln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4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4B22176A-7709-B48B-C67E-9C67373CF092}"/>
              </a:ext>
            </a:extLst>
          </p:cNvPr>
          <p:cNvSpPr/>
          <p:nvPr/>
        </p:nvSpPr>
        <p:spPr>
          <a:xfrm>
            <a:off x="5233654" y="3633998"/>
            <a:ext cx="435800" cy="312882"/>
          </a:xfrm>
          <a:custGeom>
            <a:avLst/>
            <a:gdLst>
              <a:gd name="connsiteX0" fmla="*/ 113152 w 443510"/>
              <a:gd name="connsiteY0" fmla="*/ 119406 h 318417"/>
              <a:gd name="connsiteX1" fmla="*/ 423040 w 443510"/>
              <a:gd name="connsiteY1" fmla="*/ 119406 h 318417"/>
              <a:gd name="connsiteX2" fmla="*/ 443510 w 443510"/>
              <a:gd name="connsiteY2" fmla="*/ 142150 h 318417"/>
              <a:gd name="connsiteX3" fmla="*/ 441235 w 443510"/>
              <a:gd name="connsiteY3" fmla="*/ 152385 h 318417"/>
              <a:gd name="connsiteX4" fmla="*/ 363905 w 443510"/>
              <a:gd name="connsiteY4" fmla="*/ 318417 h 318417"/>
              <a:gd name="connsiteX5" fmla="*/ 17058 w 443510"/>
              <a:gd name="connsiteY5" fmla="*/ 318417 h 318417"/>
              <a:gd name="connsiteX6" fmla="*/ 93819 w 443510"/>
              <a:gd name="connsiteY6" fmla="*/ 131915 h 318417"/>
              <a:gd name="connsiteX7" fmla="*/ 113152 w 443510"/>
              <a:gd name="connsiteY7" fmla="*/ 119406 h 318417"/>
              <a:gd name="connsiteX8" fmla="*/ 22744 w 443510"/>
              <a:gd name="connsiteY8" fmla="*/ 0 h 318417"/>
              <a:gd name="connsiteX9" fmla="*/ 129641 w 443510"/>
              <a:gd name="connsiteY9" fmla="*/ 0 h 318417"/>
              <a:gd name="connsiteX10" fmla="*/ 142151 w 443510"/>
              <a:gd name="connsiteY10" fmla="*/ 3980 h 318417"/>
              <a:gd name="connsiteX11" fmla="*/ 204697 w 443510"/>
              <a:gd name="connsiteY11" fmla="*/ 45488 h 318417"/>
              <a:gd name="connsiteX12" fmla="*/ 375277 w 443510"/>
              <a:gd name="connsiteY12" fmla="*/ 45488 h 318417"/>
              <a:gd name="connsiteX13" fmla="*/ 398021 w 443510"/>
              <a:gd name="connsiteY13" fmla="*/ 68232 h 318417"/>
              <a:gd name="connsiteX14" fmla="*/ 398021 w 443510"/>
              <a:gd name="connsiteY14" fmla="*/ 96662 h 318417"/>
              <a:gd name="connsiteX15" fmla="*/ 113152 w 443510"/>
              <a:gd name="connsiteY15" fmla="*/ 96662 h 318417"/>
              <a:gd name="connsiteX16" fmla="*/ 73350 w 443510"/>
              <a:gd name="connsiteY16" fmla="*/ 123387 h 318417"/>
              <a:gd name="connsiteX17" fmla="*/ 0 w 443510"/>
              <a:gd name="connsiteY17" fmla="*/ 301359 h 318417"/>
              <a:gd name="connsiteX18" fmla="*/ 0 w 443510"/>
              <a:gd name="connsiteY18" fmla="*/ 22744 h 318417"/>
              <a:gd name="connsiteX19" fmla="*/ 22744 w 443510"/>
              <a:gd name="connsiteY19" fmla="*/ 0 h 318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3510" h="318417">
                <a:moveTo>
                  <a:pt x="113152" y="119406"/>
                </a:moveTo>
                <a:lnTo>
                  <a:pt x="423040" y="119406"/>
                </a:lnTo>
                <a:cubicBezTo>
                  <a:pt x="434981" y="120543"/>
                  <a:pt x="443510" y="130209"/>
                  <a:pt x="443510" y="142150"/>
                </a:cubicBezTo>
                <a:cubicBezTo>
                  <a:pt x="443510" y="145562"/>
                  <a:pt x="442941" y="148973"/>
                  <a:pt x="441235" y="152385"/>
                </a:cubicBezTo>
                <a:lnTo>
                  <a:pt x="363905" y="318417"/>
                </a:lnTo>
                <a:lnTo>
                  <a:pt x="17058" y="318417"/>
                </a:lnTo>
                <a:lnTo>
                  <a:pt x="93819" y="131915"/>
                </a:lnTo>
                <a:cubicBezTo>
                  <a:pt x="97231" y="124523"/>
                  <a:pt x="104623" y="119406"/>
                  <a:pt x="113152" y="119406"/>
                </a:cubicBezTo>
                <a:close/>
                <a:moveTo>
                  <a:pt x="22744" y="0"/>
                </a:moveTo>
                <a:lnTo>
                  <a:pt x="129641" y="0"/>
                </a:lnTo>
                <a:cubicBezTo>
                  <a:pt x="134190" y="0"/>
                  <a:pt x="138170" y="1706"/>
                  <a:pt x="142151" y="3980"/>
                </a:cubicBezTo>
                <a:lnTo>
                  <a:pt x="204697" y="45488"/>
                </a:lnTo>
                <a:lnTo>
                  <a:pt x="375277" y="45488"/>
                </a:lnTo>
                <a:cubicBezTo>
                  <a:pt x="387787" y="45488"/>
                  <a:pt x="398021" y="55723"/>
                  <a:pt x="398021" y="68232"/>
                </a:cubicBezTo>
                <a:lnTo>
                  <a:pt x="398021" y="96662"/>
                </a:lnTo>
                <a:lnTo>
                  <a:pt x="113152" y="96662"/>
                </a:lnTo>
                <a:cubicBezTo>
                  <a:pt x="95525" y="96662"/>
                  <a:pt x="80173" y="107466"/>
                  <a:pt x="73350" y="123387"/>
                </a:cubicBezTo>
                <a:cubicBezTo>
                  <a:pt x="73350" y="123387"/>
                  <a:pt x="0" y="302496"/>
                  <a:pt x="0" y="301359"/>
                </a:cubicBezTo>
                <a:lnTo>
                  <a:pt x="0" y="22744"/>
                </a:lnTo>
                <a:cubicBezTo>
                  <a:pt x="0" y="10235"/>
                  <a:pt x="10235" y="0"/>
                  <a:pt x="22744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4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07C23DB-180B-751A-D7A0-107C4DC067FE}"/>
              </a:ext>
            </a:extLst>
          </p:cNvPr>
          <p:cNvSpPr txBox="1"/>
          <p:nvPr/>
        </p:nvSpPr>
        <p:spPr>
          <a:xfrm>
            <a:off x="3342981" y="3528831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8786326-CCFD-8388-6B6E-CD2DE0D614C5}"/>
              </a:ext>
            </a:extLst>
          </p:cNvPr>
          <p:cNvSpPr txBox="1"/>
          <p:nvPr/>
        </p:nvSpPr>
        <p:spPr>
          <a:xfrm>
            <a:off x="4565654" y="3528831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03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62D551E-462B-E36F-2770-33F956168BFE}"/>
              </a:ext>
            </a:extLst>
          </p:cNvPr>
          <p:cNvSpPr txBox="1"/>
          <p:nvPr/>
        </p:nvSpPr>
        <p:spPr>
          <a:xfrm>
            <a:off x="6099430" y="3432932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FBF7DDD-F87D-6C0F-087A-8D6E6648F303}"/>
              </a:ext>
            </a:extLst>
          </p:cNvPr>
          <p:cNvSpPr txBox="1"/>
          <p:nvPr/>
        </p:nvSpPr>
        <p:spPr>
          <a:xfrm>
            <a:off x="1402395" y="3432932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7755CB8C-1D6B-534F-1C2D-A049AEB55B48}"/>
              </a:ext>
            </a:extLst>
          </p:cNvPr>
          <p:cNvSpPr/>
          <p:nvPr/>
        </p:nvSpPr>
        <p:spPr>
          <a:xfrm>
            <a:off x="3936114" y="4357748"/>
            <a:ext cx="578434" cy="1004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961"/>
                </a:moveTo>
                <a:lnTo>
                  <a:pt x="21600" y="21600"/>
                </a:lnTo>
                <a:lnTo>
                  <a:pt x="21600" y="66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5575E883-D577-F053-55B2-58DBB14FD9F2}"/>
              </a:ext>
            </a:extLst>
          </p:cNvPr>
          <p:cNvSpPr/>
          <p:nvPr/>
        </p:nvSpPr>
        <p:spPr>
          <a:xfrm>
            <a:off x="1680529" y="4357752"/>
            <a:ext cx="2226746" cy="695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18F50F12-ABDA-60B6-6265-B5FEDDDA42E2}"/>
              </a:ext>
            </a:extLst>
          </p:cNvPr>
          <p:cNvSpPr/>
          <p:nvPr/>
        </p:nvSpPr>
        <p:spPr>
          <a:xfrm>
            <a:off x="4550598" y="4357748"/>
            <a:ext cx="581523" cy="1004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961"/>
                </a:moveTo>
                <a:lnTo>
                  <a:pt x="0" y="21600"/>
                </a:lnTo>
                <a:lnTo>
                  <a:pt x="0" y="6639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C7F263B8-318D-9420-E47C-0AB2BFA32D86}"/>
              </a:ext>
            </a:extLst>
          </p:cNvPr>
          <p:cNvSpPr/>
          <p:nvPr/>
        </p:nvSpPr>
        <p:spPr>
          <a:xfrm>
            <a:off x="5162333" y="4357752"/>
            <a:ext cx="2226746" cy="695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EAB3ECCE-25DC-101A-BAAD-A99D481E5D6A}"/>
              </a:ext>
            </a:extLst>
          </p:cNvPr>
          <p:cNvSpPr/>
          <p:nvPr/>
        </p:nvSpPr>
        <p:spPr>
          <a:xfrm>
            <a:off x="3957631" y="4013798"/>
            <a:ext cx="1156866" cy="621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76"/>
                </a:lnTo>
                <a:lnTo>
                  <a:pt x="10800" y="21600"/>
                </a:lnTo>
                <a:lnTo>
                  <a:pt x="21600" y="1087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9F8A43BA-9EBD-A0A2-119A-3B1D3A7F6743}"/>
              </a:ext>
            </a:extLst>
          </p:cNvPr>
          <p:cNvSpPr/>
          <p:nvPr/>
        </p:nvSpPr>
        <p:spPr>
          <a:xfrm>
            <a:off x="4627699" y="4707300"/>
            <a:ext cx="426063" cy="305550"/>
          </a:xfrm>
          <a:custGeom>
            <a:avLst/>
            <a:gdLst>
              <a:gd name="connsiteX0" fmla="*/ 148405 w 477625"/>
              <a:gd name="connsiteY0" fmla="*/ 246778 h 342527"/>
              <a:gd name="connsiteX1" fmla="*/ 314436 w 477625"/>
              <a:gd name="connsiteY1" fmla="*/ 255307 h 342527"/>
              <a:gd name="connsiteX2" fmla="*/ 317848 w 477625"/>
              <a:gd name="connsiteY2" fmla="*/ 258719 h 342527"/>
              <a:gd name="connsiteX3" fmla="*/ 331495 w 477625"/>
              <a:gd name="connsiteY3" fmla="*/ 291129 h 342527"/>
              <a:gd name="connsiteX4" fmla="*/ 341161 w 477625"/>
              <a:gd name="connsiteY4" fmla="*/ 300795 h 342527"/>
              <a:gd name="connsiteX5" fmla="*/ 341161 w 477625"/>
              <a:gd name="connsiteY5" fmla="*/ 318990 h 342527"/>
              <a:gd name="connsiteX6" fmla="*/ 136464 w 477625"/>
              <a:gd name="connsiteY6" fmla="*/ 318990 h 342527"/>
              <a:gd name="connsiteX7" fmla="*/ 136464 w 477625"/>
              <a:gd name="connsiteY7" fmla="*/ 267816 h 342527"/>
              <a:gd name="connsiteX8" fmla="*/ 146699 w 477625"/>
              <a:gd name="connsiteY8" fmla="*/ 247915 h 342527"/>
              <a:gd name="connsiteX9" fmla="*/ 383806 w 477625"/>
              <a:gd name="connsiteY9" fmla="*/ 137606 h 342527"/>
              <a:gd name="connsiteX10" fmla="*/ 417353 w 477625"/>
              <a:gd name="connsiteY10" fmla="*/ 143861 h 342527"/>
              <a:gd name="connsiteX11" fmla="*/ 467390 w 477625"/>
              <a:gd name="connsiteY11" fmla="*/ 167742 h 342527"/>
              <a:gd name="connsiteX12" fmla="*/ 477625 w 477625"/>
              <a:gd name="connsiteY12" fmla="*/ 188212 h 342527"/>
              <a:gd name="connsiteX13" fmla="*/ 477625 w 477625"/>
              <a:gd name="connsiteY13" fmla="*/ 239386 h 342527"/>
              <a:gd name="connsiteX14" fmla="*/ 413373 w 477625"/>
              <a:gd name="connsiteY14" fmla="*/ 239386 h 342527"/>
              <a:gd name="connsiteX15" fmla="*/ 398021 w 477625"/>
              <a:gd name="connsiteY15" fmla="*/ 224034 h 342527"/>
              <a:gd name="connsiteX16" fmla="*/ 365611 w 477625"/>
              <a:gd name="connsiteY16" fmla="*/ 210387 h 342527"/>
              <a:gd name="connsiteX17" fmla="*/ 362199 w 477625"/>
              <a:gd name="connsiteY17" fmla="*/ 206975 h 342527"/>
              <a:gd name="connsiteX18" fmla="*/ 383806 w 477625"/>
              <a:gd name="connsiteY18" fmla="*/ 137606 h 342527"/>
              <a:gd name="connsiteX19" fmla="*/ 90976 w 477625"/>
              <a:gd name="connsiteY19" fmla="*/ 137606 h 342527"/>
              <a:gd name="connsiteX20" fmla="*/ 131347 w 477625"/>
              <a:gd name="connsiteY20" fmla="*/ 230857 h 342527"/>
              <a:gd name="connsiteX21" fmla="*/ 122818 w 477625"/>
              <a:gd name="connsiteY21" fmla="*/ 239386 h 342527"/>
              <a:gd name="connsiteX22" fmla="*/ 0 w 477625"/>
              <a:gd name="connsiteY22" fmla="*/ 239386 h 342527"/>
              <a:gd name="connsiteX23" fmla="*/ 0 w 477625"/>
              <a:gd name="connsiteY23" fmla="*/ 188212 h 342527"/>
              <a:gd name="connsiteX24" fmla="*/ 10235 w 477625"/>
              <a:gd name="connsiteY24" fmla="*/ 167742 h 342527"/>
              <a:gd name="connsiteX25" fmla="*/ 60272 w 477625"/>
              <a:gd name="connsiteY25" fmla="*/ 143861 h 342527"/>
              <a:gd name="connsiteX26" fmla="*/ 90976 w 477625"/>
              <a:gd name="connsiteY26" fmla="*/ 137606 h 342527"/>
              <a:gd name="connsiteX27" fmla="*/ 236538 w 477625"/>
              <a:gd name="connsiteY27" fmla="*/ 50041 h 342527"/>
              <a:gd name="connsiteX28" fmla="*/ 293967 w 477625"/>
              <a:gd name="connsiteY28" fmla="*/ 107470 h 342527"/>
              <a:gd name="connsiteX29" fmla="*/ 236538 w 477625"/>
              <a:gd name="connsiteY29" fmla="*/ 164899 h 342527"/>
              <a:gd name="connsiteX30" fmla="*/ 179109 w 477625"/>
              <a:gd name="connsiteY30" fmla="*/ 107470 h 342527"/>
              <a:gd name="connsiteX31" fmla="*/ 236538 w 477625"/>
              <a:gd name="connsiteY31" fmla="*/ 50041 h 342527"/>
              <a:gd name="connsiteX32" fmla="*/ 237675 w 477625"/>
              <a:gd name="connsiteY32" fmla="*/ 26728 h 342527"/>
              <a:gd name="connsiteX33" fmla="*/ 170011 w 477625"/>
              <a:gd name="connsiteY33" fmla="*/ 51747 h 342527"/>
              <a:gd name="connsiteX34" fmla="*/ 158639 w 477625"/>
              <a:gd name="connsiteY34" fmla="*/ 197309 h 342527"/>
              <a:gd name="connsiteX35" fmla="*/ 189344 w 477625"/>
              <a:gd name="connsiteY35" fmla="*/ 184800 h 342527"/>
              <a:gd name="connsiteX36" fmla="*/ 236538 w 477625"/>
              <a:gd name="connsiteY36" fmla="*/ 177408 h 342527"/>
              <a:gd name="connsiteX37" fmla="*/ 283732 w 477625"/>
              <a:gd name="connsiteY37" fmla="*/ 184800 h 342527"/>
              <a:gd name="connsiteX38" fmla="*/ 316711 w 477625"/>
              <a:gd name="connsiteY38" fmla="*/ 196740 h 342527"/>
              <a:gd name="connsiteX39" fmla="*/ 341160 w 477625"/>
              <a:gd name="connsiteY39" fmla="*/ 130214 h 342527"/>
              <a:gd name="connsiteX40" fmla="*/ 237675 w 477625"/>
              <a:gd name="connsiteY40" fmla="*/ 26728 h 342527"/>
              <a:gd name="connsiteX41" fmla="*/ 112077 w 477625"/>
              <a:gd name="connsiteY41" fmla="*/ 21718 h 342527"/>
              <a:gd name="connsiteX42" fmla="*/ 130778 w 477625"/>
              <a:gd name="connsiteY42" fmla="*/ 29572 h 342527"/>
              <a:gd name="connsiteX43" fmla="*/ 90976 w 477625"/>
              <a:gd name="connsiteY43" fmla="*/ 122254 h 342527"/>
              <a:gd name="connsiteX44" fmla="*/ 73918 w 477625"/>
              <a:gd name="connsiteY44" fmla="*/ 114862 h 342527"/>
              <a:gd name="connsiteX45" fmla="*/ 59703 w 477625"/>
              <a:gd name="connsiteY45" fmla="*/ 43787 h 342527"/>
              <a:gd name="connsiteX46" fmla="*/ 112077 w 477625"/>
              <a:gd name="connsiteY46" fmla="*/ 21718 h 342527"/>
              <a:gd name="connsiteX47" fmla="*/ 366748 w 477625"/>
              <a:gd name="connsiteY47" fmla="*/ 21612 h 342527"/>
              <a:gd name="connsiteX48" fmla="*/ 425883 w 477625"/>
              <a:gd name="connsiteY48" fmla="*/ 63688 h 342527"/>
              <a:gd name="connsiteX49" fmla="*/ 383806 w 477625"/>
              <a:gd name="connsiteY49" fmla="*/ 122823 h 342527"/>
              <a:gd name="connsiteX50" fmla="*/ 345141 w 477625"/>
              <a:gd name="connsiteY50" fmla="*/ 30709 h 342527"/>
              <a:gd name="connsiteX51" fmla="*/ 366748 w 477625"/>
              <a:gd name="connsiteY51" fmla="*/ 21612 h 342527"/>
              <a:gd name="connsiteX52" fmla="*/ 237106 w 477625"/>
              <a:gd name="connsiteY52" fmla="*/ 4 h 342527"/>
              <a:gd name="connsiteX53" fmla="*/ 366748 w 477625"/>
              <a:gd name="connsiteY53" fmla="*/ 130783 h 342527"/>
              <a:gd name="connsiteX54" fmla="*/ 340023 w 477625"/>
              <a:gd name="connsiteY54" fmla="*/ 209250 h 342527"/>
              <a:gd name="connsiteX55" fmla="*/ 359356 w 477625"/>
              <a:gd name="connsiteY55" fmla="*/ 228014 h 342527"/>
              <a:gd name="connsiteX56" fmla="*/ 386649 w 477625"/>
              <a:gd name="connsiteY56" fmla="*/ 235974 h 342527"/>
              <a:gd name="connsiteX57" fmla="*/ 440097 w 477625"/>
              <a:gd name="connsiteY57" fmla="*/ 289991 h 342527"/>
              <a:gd name="connsiteX58" fmla="*/ 441803 w 477625"/>
              <a:gd name="connsiteY58" fmla="*/ 291697 h 342527"/>
              <a:gd name="connsiteX59" fmla="*/ 440666 w 477625"/>
              <a:gd name="connsiteY59" fmla="*/ 334342 h 342527"/>
              <a:gd name="connsiteX60" fmla="*/ 398021 w 477625"/>
              <a:gd name="connsiteY60" fmla="*/ 333205 h 342527"/>
              <a:gd name="connsiteX61" fmla="*/ 344003 w 477625"/>
              <a:gd name="connsiteY61" fmla="*/ 279188 h 342527"/>
              <a:gd name="connsiteX62" fmla="*/ 336043 w 477625"/>
              <a:gd name="connsiteY62" fmla="*/ 251895 h 342527"/>
              <a:gd name="connsiteX63" fmla="*/ 316711 w 477625"/>
              <a:gd name="connsiteY63" fmla="*/ 233131 h 342527"/>
              <a:gd name="connsiteX64" fmla="*/ 237106 w 477625"/>
              <a:gd name="connsiteY64" fmla="*/ 259855 h 342527"/>
              <a:gd name="connsiteX65" fmla="*/ 107465 w 477625"/>
              <a:gd name="connsiteY65" fmla="*/ 129077 h 342527"/>
              <a:gd name="connsiteX66" fmla="*/ 237106 w 477625"/>
              <a:gd name="connsiteY66" fmla="*/ 4 h 34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77625" h="342527">
                <a:moveTo>
                  <a:pt x="148405" y="246778"/>
                </a:moveTo>
                <a:cubicBezTo>
                  <a:pt x="196736" y="283737"/>
                  <a:pt x="262694" y="287149"/>
                  <a:pt x="314436" y="255307"/>
                </a:cubicBezTo>
                <a:lnTo>
                  <a:pt x="317848" y="258719"/>
                </a:lnTo>
                <a:cubicBezTo>
                  <a:pt x="317848" y="270659"/>
                  <a:pt x="322965" y="282600"/>
                  <a:pt x="331495" y="291129"/>
                </a:cubicBezTo>
                <a:lnTo>
                  <a:pt x="341161" y="300795"/>
                </a:lnTo>
                <a:lnTo>
                  <a:pt x="341161" y="318990"/>
                </a:lnTo>
                <a:lnTo>
                  <a:pt x="136464" y="318990"/>
                </a:lnTo>
                <a:lnTo>
                  <a:pt x="136464" y="267816"/>
                </a:lnTo>
                <a:cubicBezTo>
                  <a:pt x="136464" y="259856"/>
                  <a:pt x="140444" y="252464"/>
                  <a:pt x="146699" y="247915"/>
                </a:cubicBezTo>
                <a:close/>
                <a:moveTo>
                  <a:pt x="383806" y="137606"/>
                </a:moveTo>
                <a:cubicBezTo>
                  <a:pt x="395178" y="138743"/>
                  <a:pt x="406550" y="140449"/>
                  <a:pt x="417353" y="143861"/>
                </a:cubicBezTo>
                <a:cubicBezTo>
                  <a:pt x="435549" y="147841"/>
                  <a:pt x="452607" y="156370"/>
                  <a:pt x="467390" y="167742"/>
                </a:cubicBezTo>
                <a:cubicBezTo>
                  <a:pt x="474214" y="172291"/>
                  <a:pt x="477625" y="180251"/>
                  <a:pt x="477625" y="188212"/>
                </a:cubicBezTo>
                <a:lnTo>
                  <a:pt x="477625" y="239386"/>
                </a:lnTo>
                <a:lnTo>
                  <a:pt x="413373" y="239386"/>
                </a:lnTo>
                <a:lnTo>
                  <a:pt x="398021" y="224034"/>
                </a:lnTo>
                <a:cubicBezTo>
                  <a:pt x="389492" y="215504"/>
                  <a:pt x="377551" y="210387"/>
                  <a:pt x="365611" y="210387"/>
                </a:cubicBezTo>
                <a:lnTo>
                  <a:pt x="362199" y="206975"/>
                </a:lnTo>
                <a:cubicBezTo>
                  <a:pt x="375277" y="185937"/>
                  <a:pt x="382669" y="162056"/>
                  <a:pt x="383806" y="137606"/>
                </a:cubicBezTo>
                <a:close/>
                <a:moveTo>
                  <a:pt x="90976" y="137606"/>
                </a:moveTo>
                <a:cubicBezTo>
                  <a:pt x="92682" y="172291"/>
                  <a:pt x="106897" y="205270"/>
                  <a:pt x="131347" y="230857"/>
                </a:cubicBezTo>
                <a:cubicBezTo>
                  <a:pt x="127935" y="233131"/>
                  <a:pt x="125092" y="235974"/>
                  <a:pt x="122818" y="239386"/>
                </a:cubicBezTo>
                <a:lnTo>
                  <a:pt x="0" y="239386"/>
                </a:lnTo>
                <a:lnTo>
                  <a:pt x="0" y="188212"/>
                </a:lnTo>
                <a:cubicBezTo>
                  <a:pt x="0" y="180251"/>
                  <a:pt x="3412" y="172291"/>
                  <a:pt x="10235" y="167742"/>
                </a:cubicBezTo>
                <a:cubicBezTo>
                  <a:pt x="25587" y="157507"/>
                  <a:pt x="42645" y="148978"/>
                  <a:pt x="60272" y="143861"/>
                </a:cubicBezTo>
                <a:cubicBezTo>
                  <a:pt x="70507" y="140449"/>
                  <a:pt x="80742" y="138743"/>
                  <a:pt x="90976" y="137606"/>
                </a:cubicBezTo>
                <a:close/>
                <a:moveTo>
                  <a:pt x="236538" y="50041"/>
                </a:moveTo>
                <a:cubicBezTo>
                  <a:pt x="268255" y="50041"/>
                  <a:pt x="293967" y="75753"/>
                  <a:pt x="293967" y="107470"/>
                </a:cubicBezTo>
                <a:cubicBezTo>
                  <a:pt x="293967" y="139187"/>
                  <a:pt x="268255" y="164899"/>
                  <a:pt x="236538" y="164899"/>
                </a:cubicBezTo>
                <a:cubicBezTo>
                  <a:pt x="204821" y="164899"/>
                  <a:pt x="179109" y="139187"/>
                  <a:pt x="179109" y="107470"/>
                </a:cubicBezTo>
                <a:cubicBezTo>
                  <a:pt x="179109" y="75753"/>
                  <a:pt x="204821" y="50041"/>
                  <a:pt x="236538" y="50041"/>
                </a:cubicBezTo>
                <a:close/>
                <a:moveTo>
                  <a:pt x="237675" y="26728"/>
                </a:moveTo>
                <a:cubicBezTo>
                  <a:pt x="212656" y="26728"/>
                  <a:pt x="188775" y="35257"/>
                  <a:pt x="170011" y="51747"/>
                </a:cubicBezTo>
                <a:cubicBezTo>
                  <a:pt x="126797" y="88706"/>
                  <a:pt x="121680" y="154095"/>
                  <a:pt x="158639" y="197309"/>
                </a:cubicBezTo>
                <a:cubicBezTo>
                  <a:pt x="168305" y="191623"/>
                  <a:pt x="178540" y="187643"/>
                  <a:pt x="189344" y="184800"/>
                </a:cubicBezTo>
                <a:cubicBezTo>
                  <a:pt x="204696" y="180251"/>
                  <a:pt x="220617" y="177408"/>
                  <a:pt x="236538" y="177408"/>
                </a:cubicBezTo>
                <a:cubicBezTo>
                  <a:pt x="252459" y="177408"/>
                  <a:pt x="268379" y="180251"/>
                  <a:pt x="283732" y="184800"/>
                </a:cubicBezTo>
                <a:cubicBezTo>
                  <a:pt x="295104" y="187643"/>
                  <a:pt x="305907" y="191623"/>
                  <a:pt x="316711" y="196740"/>
                </a:cubicBezTo>
                <a:cubicBezTo>
                  <a:pt x="332631" y="178545"/>
                  <a:pt x="341160" y="154664"/>
                  <a:pt x="341160" y="130214"/>
                </a:cubicBezTo>
                <a:cubicBezTo>
                  <a:pt x="341160" y="72785"/>
                  <a:pt x="295104" y="26728"/>
                  <a:pt x="237675" y="26728"/>
                </a:cubicBezTo>
                <a:close/>
                <a:moveTo>
                  <a:pt x="112077" y="21718"/>
                </a:moveTo>
                <a:cubicBezTo>
                  <a:pt x="118589" y="22998"/>
                  <a:pt x="124950" y="25592"/>
                  <a:pt x="130778" y="29572"/>
                </a:cubicBezTo>
                <a:cubicBezTo>
                  <a:pt x="106897" y="55159"/>
                  <a:pt x="92682" y="87569"/>
                  <a:pt x="90976" y="122254"/>
                </a:cubicBezTo>
                <a:cubicBezTo>
                  <a:pt x="84721" y="120548"/>
                  <a:pt x="79035" y="118274"/>
                  <a:pt x="73918" y="114862"/>
                </a:cubicBezTo>
                <a:cubicBezTo>
                  <a:pt x="50037" y="98941"/>
                  <a:pt x="43782" y="67668"/>
                  <a:pt x="59703" y="43787"/>
                </a:cubicBezTo>
                <a:cubicBezTo>
                  <a:pt x="71644" y="25877"/>
                  <a:pt x="92540" y="17880"/>
                  <a:pt x="112077" y="21718"/>
                </a:cubicBezTo>
                <a:close/>
                <a:moveTo>
                  <a:pt x="366748" y="21612"/>
                </a:moveTo>
                <a:cubicBezTo>
                  <a:pt x="394609" y="17063"/>
                  <a:pt x="421334" y="35827"/>
                  <a:pt x="425883" y="63688"/>
                </a:cubicBezTo>
                <a:cubicBezTo>
                  <a:pt x="430431" y="91550"/>
                  <a:pt x="411667" y="118274"/>
                  <a:pt x="383806" y="122823"/>
                </a:cubicBezTo>
                <a:cubicBezTo>
                  <a:pt x="382100" y="88138"/>
                  <a:pt x="368454" y="55728"/>
                  <a:pt x="345141" y="30709"/>
                </a:cubicBezTo>
                <a:cubicBezTo>
                  <a:pt x="351396" y="26160"/>
                  <a:pt x="358787" y="22749"/>
                  <a:pt x="366748" y="21612"/>
                </a:cubicBezTo>
                <a:close/>
                <a:moveTo>
                  <a:pt x="237106" y="4"/>
                </a:moveTo>
                <a:cubicBezTo>
                  <a:pt x="309319" y="573"/>
                  <a:pt x="367316" y="59139"/>
                  <a:pt x="366748" y="130783"/>
                </a:cubicBezTo>
                <a:cubicBezTo>
                  <a:pt x="366748" y="159213"/>
                  <a:pt x="357650" y="186506"/>
                  <a:pt x="340023" y="209250"/>
                </a:cubicBezTo>
                <a:lnTo>
                  <a:pt x="359356" y="228014"/>
                </a:lnTo>
                <a:cubicBezTo>
                  <a:pt x="369591" y="225739"/>
                  <a:pt x="379257" y="229151"/>
                  <a:pt x="386649" y="235974"/>
                </a:cubicBezTo>
                <a:lnTo>
                  <a:pt x="440097" y="289991"/>
                </a:lnTo>
                <a:cubicBezTo>
                  <a:pt x="440666" y="290560"/>
                  <a:pt x="441234" y="291128"/>
                  <a:pt x="441803" y="291697"/>
                </a:cubicBezTo>
                <a:cubicBezTo>
                  <a:pt x="453175" y="303638"/>
                  <a:pt x="452606" y="322970"/>
                  <a:pt x="440666" y="334342"/>
                </a:cubicBezTo>
                <a:cubicBezTo>
                  <a:pt x="428725" y="345714"/>
                  <a:pt x="409393" y="345146"/>
                  <a:pt x="398021" y="333205"/>
                </a:cubicBezTo>
                <a:lnTo>
                  <a:pt x="344003" y="279188"/>
                </a:lnTo>
                <a:cubicBezTo>
                  <a:pt x="337180" y="271796"/>
                  <a:pt x="334337" y="261561"/>
                  <a:pt x="336043" y="251895"/>
                </a:cubicBezTo>
                <a:lnTo>
                  <a:pt x="316711" y="233131"/>
                </a:lnTo>
                <a:cubicBezTo>
                  <a:pt x="293398" y="250758"/>
                  <a:pt x="265536" y="259855"/>
                  <a:pt x="237106" y="259855"/>
                </a:cubicBezTo>
                <a:cubicBezTo>
                  <a:pt x="164894" y="259287"/>
                  <a:pt x="107465" y="200721"/>
                  <a:pt x="107465" y="129077"/>
                </a:cubicBezTo>
                <a:cubicBezTo>
                  <a:pt x="107465" y="57433"/>
                  <a:pt x="164894" y="-564"/>
                  <a:pt x="237106" y="4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6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D1791AF-2B74-3F7A-5972-62E04E69AFD9}"/>
              </a:ext>
            </a:extLst>
          </p:cNvPr>
          <p:cNvSpPr txBox="1"/>
          <p:nvPr/>
        </p:nvSpPr>
        <p:spPr>
          <a:xfrm>
            <a:off x="3952430" y="4598465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04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E2925C5-DB75-C11D-132D-381987875D6E}"/>
              </a:ext>
            </a:extLst>
          </p:cNvPr>
          <p:cNvSpPr txBox="1"/>
          <p:nvPr/>
        </p:nvSpPr>
        <p:spPr>
          <a:xfrm>
            <a:off x="2008751" y="4505626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BF75008-ECDD-796C-B54E-1B6A0D16C293}"/>
              </a:ext>
            </a:extLst>
          </p:cNvPr>
          <p:cNvSpPr txBox="1"/>
          <p:nvPr/>
        </p:nvSpPr>
        <p:spPr>
          <a:xfrm>
            <a:off x="5490555" y="4505626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B1DB3579-D81B-5698-0314-FDD2F7301ABF}"/>
              </a:ext>
            </a:extLst>
          </p:cNvPr>
          <p:cNvSpPr/>
          <p:nvPr/>
        </p:nvSpPr>
        <p:spPr>
          <a:xfrm>
            <a:off x="3937374" y="2217593"/>
            <a:ext cx="582784" cy="1004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961"/>
                </a:moveTo>
                <a:lnTo>
                  <a:pt x="21600" y="21600"/>
                </a:lnTo>
                <a:lnTo>
                  <a:pt x="21600" y="66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1214B283-37F3-569B-F72A-B26E1C6066AC}"/>
              </a:ext>
            </a:extLst>
          </p:cNvPr>
          <p:cNvSpPr/>
          <p:nvPr/>
        </p:nvSpPr>
        <p:spPr>
          <a:xfrm>
            <a:off x="1681788" y="2217597"/>
            <a:ext cx="2226746" cy="695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5" name="Shape">
            <a:extLst>
              <a:ext uri="{FF2B5EF4-FFF2-40B4-BE49-F238E27FC236}">
                <a16:creationId xmlns:a16="http://schemas.microsoft.com/office/drawing/2014/main" id="{5F203FEB-E4D4-EFC5-2C96-AE02A162FC8B}"/>
              </a:ext>
            </a:extLst>
          </p:cNvPr>
          <p:cNvSpPr/>
          <p:nvPr/>
        </p:nvSpPr>
        <p:spPr>
          <a:xfrm>
            <a:off x="4550599" y="2217593"/>
            <a:ext cx="582784" cy="1004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961"/>
                </a:moveTo>
                <a:lnTo>
                  <a:pt x="0" y="21600"/>
                </a:lnTo>
                <a:lnTo>
                  <a:pt x="0" y="6639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82750DE6-8B63-9624-8C71-1BB814BFAFDB}"/>
              </a:ext>
            </a:extLst>
          </p:cNvPr>
          <p:cNvSpPr/>
          <p:nvPr/>
        </p:nvSpPr>
        <p:spPr>
          <a:xfrm>
            <a:off x="5163593" y="2217597"/>
            <a:ext cx="2226746" cy="695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994EBC8D-3E74-D549-D4A0-C0EB1CA48DC5}"/>
              </a:ext>
            </a:extLst>
          </p:cNvPr>
          <p:cNvSpPr/>
          <p:nvPr/>
        </p:nvSpPr>
        <p:spPr>
          <a:xfrm>
            <a:off x="3958890" y="1873643"/>
            <a:ext cx="1156866" cy="621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76"/>
                </a:lnTo>
                <a:lnTo>
                  <a:pt x="10800" y="21600"/>
                </a:lnTo>
                <a:lnTo>
                  <a:pt x="21600" y="10876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F6E7922-DE75-6B3C-54A6-EB65B3D587AB}"/>
              </a:ext>
            </a:extLst>
          </p:cNvPr>
          <p:cNvSpPr txBox="1"/>
          <p:nvPr/>
        </p:nvSpPr>
        <p:spPr>
          <a:xfrm>
            <a:off x="3953690" y="2458311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01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2377479-AB88-FA84-66D6-E6E3306C6412}"/>
              </a:ext>
            </a:extLst>
          </p:cNvPr>
          <p:cNvSpPr txBox="1"/>
          <p:nvPr/>
        </p:nvSpPr>
        <p:spPr>
          <a:xfrm>
            <a:off x="2010010" y="2365471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E4243162-DEE8-E9F2-A30C-3B535447202D}"/>
              </a:ext>
            </a:extLst>
          </p:cNvPr>
          <p:cNvSpPr txBox="1"/>
          <p:nvPr/>
        </p:nvSpPr>
        <p:spPr>
          <a:xfrm>
            <a:off x="5491815" y="2365471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F02631F4-D7F7-CBBC-6CF0-6BF40E6B3A1B}"/>
              </a:ext>
            </a:extLst>
          </p:cNvPr>
          <p:cNvSpPr/>
          <p:nvPr/>
        </p:nvSpPr>
        <p:spPr>
          <a:xfrm>
            <a:off x="4667989" y="2527948"/>
            <a:ext cx="345483" cy="379600"/>
          </a:xfrm>
          <a:custGeom>
            <a:avLst/>
            <a:gdLst>
              <a:gd name="connsiteX0" fmla="*/ 206459 w 413999"/>
              <a:gd name="connsiteY0" fmla="*/ 366634 h 454881"/>
              <a:gd name="connsiteX1" fmla="*/ 242850 w 413999"/>
              <a:gd name="connsiteY1" fmla="*/ 372320 h 454881"/>
              <a:gd name="connsiteX2" fmla="*/ 286121 w 413999"/>
              <a:gd name="connsiteY2" fmla="*/ 392960 h 454881"/>
              <a:gd name="connsiteX3" fmla="*/ 294991 w 413999"/>
              <a:gd name="connsiteY3" fmla="*/ 410644 h 454881"/>
              <a:gd name="connsiteX4" fmla="*/ 294991 w 413999"/>
              <a:gd name="connsiteY4" fmla="*/ 454881 h 454881"/>
              <a:gd name="connsiteX5" fmla="*/ 117985 w 413999"/>
              <a:gd name="connsiteY5" fmla="*/ 454881 h 454881"/>
              <a:gd name="connsiteX6" fmla="*/ 117985 w 413999"/>
              <a:gd name="connsiteY6" fmla="*/ 410644 h 454881"/>
              <a:gd name="connsiteX7" fmla="*/ 126855 w 413999"/>
              <a:gd name="connsiteY7" fmla="*/ 392960 h 454881"/>
              <a:gd name="connsiteX8" fmla="*/ 170126 w 413999"/>
              <a:gd name="connsiteY8" fmla="*/ 372320 h 454881"/>
              <a:gd name="connsiteX9" fmla="*/ 206459 w 413999"/>
              <a:gd name="connsiteY9" fmla="*/ 366634 h 454881"/>
              <a:gd name="connsiteX10" fmla="*/ 324445 w 413999"/>
              <a:gd name="connsiteY10" fmla="*/ 332177 h 454881"/>
              <a:gd name="connsiteX11" fmla="*/ 360835 w 413999"/>
              <a:gd name="connsiteY11" fmla="*/ 337863 h 454881"/>
              <a:gd name="connsiteX12" fmla="*/ 404106 w 413999"/>
              <a:gd name="connsiteY12" fmla="*/ 358504 h 454881"/>
              <a:gd name="connsiteX13" fmla="*/ 412919 w 413999"/>
              <a:gd name="connsiteY13" fmla="*/ 376244 h 454881"/>
              <a:gd name="connsiteX14" fmla="*/ 412919 w 413999"/>
              <a:gd name="connsiteY14" fmla="*/ 420766 h 454881"/>
              <a:gd name="connsiteX15" fmla="*/ 314835 w 413999"/>
              <a:gd name="connsiteY15" fmla="*/ 420766 h 454881"/>
              <a:gd name="connsiteX16" fmla="*/ 314835 w 413999"/>
              <a:gd name="connsiteY16" fmla="*/ 410644 h 454881"/>
              <a:gd name="connsiteX17" fmla="*/ 298232 w 413999"/>
              <a:gd name="connsiteY17" fmla="*/ 377267 h 454881"/>
              <a:gd name="connsiteX18" fmla="*/ 252744 w 413999"/>
              <a:gd name="connsiteY18" fmla="*/ 354523 h 454881"/>
              <a:gd name="connsiteX19" fmla="*/ 254791 w 413999"/>
              <a:gd name="connsiteY19" fmla="*/ 352192 h 454881"/>
              <a:gd name="connsiteX20" fmla="*/ 288111 w 413999"/>
              <a:gd name="connsiteY20" fmla="*/ 337863 h 454881"/>
              <a:gd name="connsiteX21" fmla="*/ 324445 w 413999"/>
              <a:gd name="connsiteY21" fmla="*/ 332177 h 454881"/>
              <a:gd name="connsiteX22" fmla="*/ 88531 w 413999"/>
              <a:gd name="connsiteY22" fmla="*/ 332177 h 454881"/>
              <a:gd name="connsiteX23" fmla="*/ 124865 w 413999"/>
              <a:gd name="connsiteY23" fmla="*/ 337863 h 454881"/>
              <a:gd name="connsiteX24" fmla="*/ 157162 w 413999"/>
              <a:gd name="connsiteY24" fmla="*/ 350884 h 454881"/>
              <a:gd name="connsiteX25" fmla="*/ 160403 w 413999"/>
              <a:gd name="connsiteY25" fmla="*/ 354580 h 454881"/>
              <a:gd name="connsiteX26" fmla="*/ 115654 w 413999"/>
              <a:gd name="connsiteY26" fmla="*/ 376756 h 454881"/>
              <a:gd name="connsiteX27" fmla="*/ 114914 w 413999"/>
              <a:gd name="connsiteY27" fmla="*/ 377268 h 454881"/>
              <a:gd name="connsiteX28" fmla="*/ 114289 w 413999"/>
              <a:gd name="connsiteY28" fmla="*/ 377836 h 454881"/>
              <a:gd name="connsiteX29" fmla="*/ 98311 w 413999"/>
              <a:gd name="connsiteY29" fmla="*/ 410644 h 454881"/>
              <a:gd name="connsiteX30" fmla="*/ 98311 w 413999"/>
              <a:gd name="connsiteY30" fmla="*/ 420766 h 454881"/>
              <a:gd name="connsiteX31" fmla="*/ 0 w 413999"/>
              <a:gd name="connsiteY31" fmla="*/ 420766 h 454881"/>
              <a:gd name="connsiteX32" fmla="*/ 0 w 413999"/>
              <a:gd name="connsiteY32" fmla="*/ 376244 h 454881"/>
              <a:gd name="connsiteX33" fmla="*/ 8870 w 413999"/>
              <a:gd name="connsiteY33" fmla="*/ 358504 h 454881"/>
              <a:gd name="connsiteX34" fmla="*/ 52141 w 413999"/>
              <a:gd name="connsiteY34" fmla="*/ 337863 h 454881"/>
              <a:gd name="connsiteX35" fmla="*/ 88531 w 413999"/>
              <a:gd name="connsiteY35" fmla="*/ 332177 h 454881"/>
              <a:gd name="connsiteX36" fmla="*/ 206459 w 413999"/>
              <a:gd name="connsiteY36" fmla="*/ 266105 h 454881"/>
              <a:gd name="connsiteX37" fmla="*/ 250696 w 413999"/>
              <a:gd name="connsiteY37" fmla="*/ 310342 h 454881"/>
              <a:gd name="connsiteX38" fmla="*/ 206459 w 413999"/>
              <a:gd name="connsiteY38" fmla="*/ 354579 h 454881"/>
              <a:gd name="connsiteX39" fmla="*/ 162222 w 413999"/>
              <a:gd name="connsiteY39" fmla="*/ 310342 h 454881"/>
              <a:gd name="connsiteX40" fmla="*/ 206459 w 413999"/>
              <a:gd name="connsiteY40" fmla="*/ 266105 h 454881"/>
              <a:gd name="connsiteX41" fmla="*/ 324444 w 413999"/>
              <a:gd name="connsiteY41" fmla="*/ 231705 h 454881"/>
              <a:gd name="connsiteX42" fmla="*/ 368681 w 413999"/>
              <a:gd name="connsiteY42" fmla="*/ 275942 h 454881"/>
              <a:gd name="connsiteX43" fmla="*/ 324444 w 413999"/>
              <a:gd name="connsiteY43" fmla="*/ 320179 h 454881"/>
              <a:gd name="connsiteX44" fmla="*/ 280207 w 413999"/>
              <a:gd name="connsiteY44" fmla="*/ 275942 h 454881"/>
              <a:gd name="connsiteX45" fmla="*/ 324444 w 413999"/>
              <a:gd name="connsiteY45" fmla="*/ 231705 h 454881"/>
              <a:gd name="connsiteX46" fmla="*/ 88531 w 413999"/>
              <a:gd name="connsiteY46" fmla="*/ 231705 h 454881"/>
              <a:gd name="connsiteX47" fmla="*/ 132768 w 413999"/>
              <a:gd name="connsiteY47" fmla="*/ 275942 h 454881"/>
              <a:gd name="connsiteX48" fmla="*/ 88531 w 413999"/>
              <a:gd name="connsiteY48" fmla="*/ 320179 h 454881"/>
              <a:gd name="connsiteX49" fmla="*/ 44294 w 413999"/>
              <a:gd name="connsiteY49" fmla="*/ 275942 h 454881"/>
              <a:gd name="connsiteX50" fmla="*/ 88531 w 413999"/>
              <a:gd name="connsiteY50" fmla="*/ 231705 h 454881"/>
              <a:gd name="connsiteX51" fmla="*/ 57201 w 413999"/>
              <a:gd name="connsiteY51" fmla="*/ 108034 h 454881"/>
              <a:gd name="connsiteX52" fmla="*/ 57201 w 413999"/>
              <a:gd name="connsiteY52" fmla="*/ 119406 h 454881"/>
              <a:gd name="connsiteX53" fmla="*/ 266162 w 413999"/>
              <a:gd name="connsiteY53" fmla="*/ 119406 h 454881"/>
              <a:gd name="connsiteX54" fmla="*/ 266162 w 413999"/>
              <a:gd name="connsiteY54" fmla="*/ 108034 h 454881"/>
              <a:gd name="connsiteX55" fmla="*/ 57201 w 413999"/>
              <a:gd name="connsiteY55" fmla="*/ 79604 h 454881"/>
              <a:gd name="connsiteX56" fmla="*/ 57201 w 413999"/>
              <a:gd name="connsiteY56" fmla="*/ 90976 h 454881"/>
              <a:gd name="connsiteX57" fmla="*/ 357139 w 413999"/>
              <a:gd name="connsiteY57" fmla="*/ 90976 h 454881"/>
              <a:gd name="connsiteX58" fmla="*/ 357139 w 413999"/>
              <a:gd name="connsiteY58" fmla="*/ 79604 h 454881"/>
              <a:gd name="connsiteX59" fmla="*/ 57201 w 413999"/>
              <a:gd name="connsiteY59" fmla="*/ 51174 h 454881"/>
              <a:gd name="connsiteX60" fmla="*/ 57201 w 413999"/>
              <a:gd name="connsiteY60" fmla="*/ 62546 h 454881"/>
              <a:gd name="connsiteX61" fmla="*/ 323023 w 413999"/>
              <a:gd name="connsiteY61" fmla="*/ 62546 h 454881"/>
              <a:gd name="connsiteX62" fmla="*/ 323023 w 413999"/>
              <a:gd name="connsiteY62" fmla="*/ 51174 h 454881"/>
              <a:gd name="connsiteX63" fmla="*/ 23085 w 413999"/>
              <a:gd name="connsiteY63" fmla="*/ 0 h 454881"/>
              <a:gd name="connsiteX64" fmla="*/ 391255 w 413999"/>
              <a:gd name="connsiteY64" fmla="*/ 0 h 454881"/>
              <a:gd name="connsiteX65" fmla="*/ 413999 w 413999"/>
              <a:gd name="connsiteY65" fmla="*/ 22744 h 454881"/>
              <a:gd name="connsiteX66" fmla="*/ 413999 w 413999"/>
              <a:gd name="connsiteY66" fmla="*/ 147837 h 454881"/>
              <a:gd name="connsiteX67" fmla="*/ 391255 w 413999"/>
              <a:gd name="connsiteY67" fmla="*/ 170581 h 454881"/>
              <a:gd name="connsiteX68" fmla="*/ 300279 w 413999"/>
              <a:gd name="connsiteY68" fmla="*/ 170581 h 454881"/>
              <a:gd name="connsiteX69" fmla="*/ 300279 w 413999"/>
              <a:gd name="connsiteY69" fmla="*/ 204697 h 454881"/>
              <a:gd name="connsiteX70" fmla="*/ 264457 w 413999"/>
              <a:gd name="connsiteY70" fmla="*/ 170581 h 454881"/>
              <a:gd name="connsiteX71" fmla="*/ 224086 w 413999"/>
              <a:gd name="connsiteY71" fmla="*/ 170581 h 454881"/>
              <a:gd name="connsiteX72" fmla="*/ 203616 w 413999"/>
              <a:gd name="connsiteY72" fmla="*/ 204697 h 454881"/>
              <a:gd name="connsiteX73" fmla="*/ 181441 w 413999"/>
              <a:gd name="connsiteY73" fmla="*/ 170581 h 454881"/>
              <a:gd name="connsiteX74" fmla="*/ 142776 w 413999"/>
              <a:gd name="connsiteY74" fmla="*/ 170581 h 454881"/>
              <a:gd name="connsiteX75" fmla="*/ 106954 w 413999"/>
              <a:gd name="connsiteY75" fmla="*/ 204697 h 454881"/>
              <a:gd name="connsiteX76" fmla="*/ 106954 w 413999"/>
              <a:gd name="connsiteY76" fmla="*/ 170581 h 454881"/>
              <a:gd name="connsiteX77" fmla="*/ 23085 w 413999"/>
              <a:gd name="connsiteY77" fmla="*/ 170581 h 454881"/>
              <a:gd name="connsiteX78" fmla="*/ 341 w 413999"/>
              <a:gd name="connsiteY78" fmla="*/ 147837 h 454881"/>
              <a:gd name="connsiteX79" fmla="*/ 341 w 413999"/>
              <a:gd name="connsiteY79" fmla="*/ 22744 h 454881"/>
              <a:gd name="connsiteX80" fmla="*/ 23085 w 413999"/>
              <a:gd name="connsiteY80" fmla="*/ 0 h 454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413999" h="454881">
                <a:moveTo>
                  <a:pt x="206459" y="366634"/>
                </a:moveTo>
                <a:cubicBezTo>
                  <a:pt x="218787" y="366923"/>
                  <a:pt x="231022" y="368836"/>
                  <a:pt x="242850" y="372320"/>
                </a:cubicBezTo>
                <a:cubicBezTo>
                  <a:pt x="258612" y="375945"/>
                  <a:pt x="273385" y="382991"/>
                  <a:pt x="286121" y="392960"/>
                </a:cubicBezTo>
                <a:cubicBezTo>
                  <a:pt x="291845" y="397004"/>
                  <a:pt x="295173" y="403638"/>
                  <a:pt x="294991" y="410644"/>
                </a:cubicBezTo>
                <a:lnTo>
                  <a:pt x="294991" y="454881"/>
                </a:lnTo>
                <a:lnTo>
                  <a:pt x="117985" y="454881"/>
                </a:lnTo>
                <a:lnTo>
                  <a:pt x="117985" y="410644"/>
                </a:lnTo>
                <a:cubicBezTo>
                  <a:pt x="118012" y="403686"/>
                  <a:pt x="121294" y="397142"/>
                  <a:pt x="126855" y="392960"/>
                </a:cubicBezTo>
                <a:cubicBezTo>
                  <a:pt x="139927" y="383546"/>
                  <a:pt x="154583" y="376555"/>
                  <a:pt x="170126" y="372320"/>
                </a:cubicBezTo>
                <a:cubicBezTo>
                  <a:pt x="181857" y="368500"/>
                  <a:pt x="194123" y="366581"/>
                  <a:pt x="206459" y="366634"/>
                </a:cubicBezTo>
                <a:close/>
                <a:moveTo>
                  <a:pt x="324445" y="332177"/>
                </a:moveTo>
                <a:cubicBezTo>
                  <a:pt x="336769" y="332495"/>
                  <a:pt x="349001" y="334406"/>
                  <a:pt x="360835" y="337863"/>
                </a:cubicBezTo>
                <a:cubicBezTo>
                  <a:pt x="376580" y="341537"/>
                  <a:pt x="391343" y="348578"/>
                  <a:pt x="404106" y="358504"/>
                </a:cubicBezTo>
                <a:cubicBezTo>
                  <a:pt x="409810" y="362584"/>
                  <a:pt x="413113" y="369233"/>
                  <a:pt x="412919" y="376244"/>
                </a:cubicBezTo>
                <a:lnTo>
                  <a:pt x="412919" y="420766"/>
                </a:lnTo>
                <a:lnTo>
                  <a:pt x="314835" y="420766"/>
                </a:lnTo>
                <a:lnTo>
                  <a:pt x="314835" y="410644"/>
                </a:lnTo>
                <a:cubicBezTo>
                  <a:pt x="315019" y="397490"/>
                  <a:pt x="308834" y="385057"/>
                  <a:pt x="298232" y="377267"/>
                </a:cubicBezTo>
                <a:cubicBezTo>
                  <a:pt x="284743" y="366720"/>
                  <a:pt x="269276" y="358986"/>
                  <a:pt x="252744" y="354523"/>
                </a:cubicBezTo>
                <a:lnTo>
                  <a:pt x="254791" y="352192"/>
                </a:lnTo>
                <a:cubicBezTo>
                  <a:pt x="265140" y="345818"/>
                  <a:pt x="276365" y="340991"/>
                  <a:pt x="288111" y="337863"/>
                </a:cubicBezTo>
                <a:cubicBezTo>
                  <a:pt x="299848" y="334068"/>
                  <a:pt x="312110" y="332149"/>
                  <a:pt x="324445" y="332177"/>
                </a:cubicBezTo>
                <a:close/>
                <a:moveTo>
                  <a:pt x="88531" y="332177"/>
                </a:moveTo>
                <a:cubicBezTo>
                  <a:pt x="100837" y="332500"/>
                  <a:pt x="113049" y="334411"/>
                  <a:pt x="124865" y="337863"/>
                </a:cubicBezTo>
                <a:cubicBezTo>
                  <a:pt x="136197" y="340639"/>
                  <a:pt x="147073" y="345024"/>
                  <a:pt x="157162" y="350884"/>
                </a:cubicBezTo>
                <a:cubicBezTo>
                  <a:pt x="158185" y="352135"/>
                  <a:pt x="159265" y="353386"/>
                  <a:pt x="160403" y="354580"/>
                </a:cubicBezTo>
                <a:cubicBezTo>
                  <a:pt x="144407" y="359558"/>
                  <a:pt x="129302" y="367043"/>
                  <a:pt x="115654" y="376756"/>
                </a:cubicBezTo>
                <a:lnTo>
                  <a:pt x="114914" y="377268"/>
                </a:lnTo>
                <a:lnTo>
                  <a:pt x="114289" y="377836"/>
                </a:lnTo>
                <a:cubicBezTo>
                  <a:pt x="104211" y="385741"/>
                  <a:pt x="98320" y="397836"/>
                  <a:pt x="98311" y="410644"/>
                </a:cubicBezTo>
                <a:lnTo>
                  <a:pt x="98311" y="420766"/>
                </a:lnTo>
                <a:lnTo>
                  <a:pt x="0" y="420766"/>
                </a:lnTo>
                <a:lnTo>
                  <a:pt x="0" y="376244"/>
                </a:lnTo>
                <a:cubicBezTo>
                  <a:pt x="87" y="369285"/>
                  <a:pt x="3355" y="362748"/>
                  <a:pt x="8870" y="358504"/>
                </a:cubicBezTo>
                <a:cubicBezTo>
                  <a:pt x="21969" y="349133"/>
                  <a:pt x="36616" y="342146"/>
                  <a:pt x="52141" y="337863"/>
                </a:cubicBezTo>
                <a:cubicBezTo>
                  <a:pt x="63896" y="334065"/>
                  <a:pt x="76177" y="332146"/>
                  <a:pt x="88531" y="332177"/>
                </a:cubicBezTo>
                <a:close/>
                <a:moveTo>
                  <a:pt x="206459" y="266105"/>
                </a:moveTo>
                <a:cubicBezTo>
                  <a:pt x="230891" y="266105"/>
                  <a:pt x="250696" y="285911"/>
                  <a:pt x="250696" y="310342"/>
                </a:cubicBezTo>
                <a:cubicBezTo>
                  <a:pt x="250696" y="334774"/>
                  <a:pt x="230891" y="354579"/>
                  <a:pt x="206459" y="354579"/>
                </a:cubicBezTo>
                <a:cubicBezTo>
                  <a:pt x="182028" y="354579"/>
                  <a:pt x="162222" y="334774"/>
                  <a:pt x="162222" y="310342"/>
                </a:cubicBezTo>
                <a:cubicBezTo>
                  <a:pt x="162222" y="285911"/>
                  <a:pt x="182028" y="266105"/>
                  <a:pt x="206459" y="266105"/>
                </a:cubicBezTo>
                <a:close/>
                <a:moveTo>
                  <a:pt x="324444" y="231705"/>
                </a:moveTo>
                <a:cubicBezTo>
                  <a:pt x="348876" y="231705"/>
                  <a:pt x="368681" y="251511"/>
                  <a:pt x="368681" y="275942"/>
                </a:cubicBezTo>
                <a:cubicBezTo>
                  <a:pt x="368681" y="300374"/>
                  <a:pt x="348876" y="320179"/>
                  <a:pt x="324444" y="320179"/>
                </a:cubicBezTo>
                <a:cubicBezTo>
                  <a:pt x="300013" y="320179"/>
                  <a:pt x="280207" y="300374"/>
                  <a:pt x="280207" y="275942"/>
                </a:cubicBezTo>
                <a:cubicBezTo>
                  <a:pt x="280207" y="251511"/>
                  <a:pt x="300013" y="231705"/>
                  <a:pt x="324444" y="231705"/>
                </a:cubicBezTo>
                <a:close/>
                <a:moveTo>
                  <a:pt x="88531" y="231705"/>
                </a:moveTo>
                <a:cubicBezTo>
                  <a:pt x="112963" y="231705"/>
                  <a:pt x="132768" y="251511"/>
                  <a:pt x="132768" y="275942"/>
                </a:cubicBezTo>
                <a:cubicBezTo>
                  <a:pt x="132768" y="300374"/>
                  <a:pt x="112963" y="320179"/>
                  <a:pt x="88531" y="320179"/>
                </a:cubicBezTo>
                <a:cubicBezTo>
                  <a:pt x="64100" y="320179"/>
                  <a:pt x="44294" y="300374"/>
                  <a:pt x="44294" y="275942"/>
                </a:cubicBezTo>
                <a:cubicBezTo>
                  <a:pt x="44294" y="251511"/>
                  <a:pt x="64100" y="231705"/>
                  <a:pt x="88531" y="231705"/>
                </a:cubicBezTo>
                <a:close/>
                <a:moveTo>
                  <a:pt x="57201" y="108034"/>
                </a:moveTo>
                <a:lnTo>
                  <a:pt x="57201" y="119406"/>
                </a:lnTo>
                <a:lnTo>
                  <a:pt x="266162" y="119406"/>
                </a:lnTo>
                <a:lnTo>
                  <a:pt x="266162" y="108034"/>
                </a:lnTo>
                <a:close/>
                <a:moveTo>
                  <a:pt x="57201" y="79604"/>
                </a:moveTo>
                <a:lnTo>
                  <a:pt x="57201" y="90976"/>
                </a:lnTo>
                <a:lnTo>
                  <a:pt x="357139" y="90976"/>
                </a:lnTo>
                <a:lnTo>
                  <a:pt x="357139" y="79604"/>
                </a:lnTo>
                <a:close/>
                <a:moveTo>
                  <a:pt x="57201" y="51174"/>
                </a:moveTo>
                <a:lnTo>
                  <a:pt x="57201" y="62546"/>
                </a:lnTo>
                <a:lnTo>
                  <a:pt x="323023" y="62546"/>
                </a:lnTo>
                <a:lnTo>
                  <a:pt x="323023" y="51174"/>
                </a:lnTo>
                <a:close/>
                <a:moveTo>
                  <a:pt x="23085" y="0"/>
                </a:moveTo>
                <a:lnTo>
                  <a:pt x="391255" y="0"/>
                </a:lnTo>
                <a:cubicBezTo>
                  <a:pt x="403816" y="0"/>
                  <a:pt x="413999" y="10183"/>
                  <a:pt x="413999" y="22744"/>
                </a:cubicBezTo>
                <a:lnTo>
                  <a:pt x="413999" y="147837"/>
                </a:lnTo>
                <a:cubicBezTo>
                  <a:pt x="413999" y="160398"/>
                  <a:pt x="403816" y="170581"/>
                  <a:pt x="391255" y="170581"/>
                </a:cubicBezTo>
                <a:lnTo>
                  <a:pt x="300279" y="170581"/>
                </a:lnTo>
                <a:lnTo>
                  <a:pt x="300279" y="204697"/>
                </a:lnTo>
                <a:lnTo>
                  <a:pt x="264457" y="170581"/>
                </a:lnTo>
                <a:lnTo>
                  <a:pt x="224086" y="170581"/>
                </a:lnTo>
                <a:lnTo>
                  <a:pt x="203616" y="204697"/>
                </a:lnTo>
                <a:lnTo>
                  <a:pt x="181441" y="170581"/>
                </a:lnTo>
                <a:lnTo>
                  <a:pt x="142776" y="170581"/>
                </a:lnTo>
                <a:lnTo>
                  <a:pt x="106954" y="204697"/>
                </a:lnTo>
                <a:lnTo>
                  <a:pt x="106954" y="170581"/>
                </a:lnTo>
                <a:lnTo>
                  <a:pt x="23085" y="170581"/>
                </a:lnTo>
                <a:cubicBezTo>
                  <a:pt x="10524" y="170581"/>
                  <a:pt x="341" y="160398"/>
                  <a:pt x="341" y="147837"/>
                </a:cubicBezTo>
                <a:lnTo>
                  <a:pt x="341" y="22744"/>
                </a:lnTo>
                <a:cubicBezTo>
                  <a:pt x="341" y="10183"/>
                  <a:pt x="10524" y="0"/>
                  <a:pt x="23085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3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28305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Vertical Cube List – </a:t>
            </a:r>
            <a:r>
              <a:rPr lang="en-US" dirty="0"/>
              <a:t>Slide Template</a:t>
            </a:r>
          </a:p>
        </p:txBody>
      </p:sp>
      <p:sp>
        <p:nvSpPr>
          <p:cNvPr id="67" name="Shape">
            <a:extLst>
              <a:ext uri="{FF2B5EF4-FFF2-40B4-BE49-F238E27FC236}">
                <a16:creationId xmlns:a16="http://schemas.microsoft.com/office/drawing/2014/main" id="{C47FE6E1-466C-599C-BD64-5F2F23F520FD}"/>
              </a:ext>
            </a:extLst>
          </p:cNvPr>
          <p:cNvSpPr/>
          <p:nvPr/>
        </p:nvSpPr>
        <p:spPr>
          <a:xfrm>
            <a:off x="3328839" y="3285941"/>
            <a:ext cx="578434" cy="1008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7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61707A31-2720-82B1-3645-B4CFB8F03083}"/>
              </a:ext>
            </a:extLst>
          </p:cNvPr>
          <p:cNvSpPr/>
          <p:nvPr/>
        </p:nvSpPr>
        <p:spPr>
          <a:xfrm>
            <a:off x="1074173" y="3285058"/>
            <a:ext cx="2226746" cy="695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8EAF4ADF-EDEB-9261-0C2A-8BEF69B5672F}"/>
              </a:ext>
            </a:extLst>
          </p:cNvPr>
          <p:cNvSpPr/>
          <p:nvPr/>
        </p:nvSpPr>
        <p:spPr>
          <a:xfrm>
            <a:off x="3936114" y="3285941"/>
            <a:ext cx="578434" cy="1008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2" name="Shape">
            <a:extLst>
              <a:ext uri="{FF2B5EF4-FFF2-40B4-BE49-F238E27FC236}">
                <a16:creationId xmlns:a16="http://schemas.microsoft.com/office/drawing/2014/main" id="{42C6C3BF-8CA4-0980-A61B-FC5E767F466D}"/>
              </a:ext>
            </a:extLst>
          </p:cNvPr>
          <p:cNvSpPr/>
          <p:nvPr/>
        </p:nvSpPr>
        <p:spPr>
          <a:xfrm>
            <a:off x="3343261" y="2944567"/>
            <a:ext cx="1156866" cy="621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724"/>
                </a:lnTo>
                <a:lnTo>
                  <a:pt x="10800" y="21600"/>
                </a:lnTo>
                <a:lnTo>
                  <a:pt x="21600" y="1072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3" name="Shape">
            <a:extLst>
              <a:ext uri="{FF2B5EF4-FFF2-40B4-BE49-F238E27FC236}">
                <a16:creationId xmlns:a16="http://schemas.microsoft.com/office/drawing/2014/main" id="{E5C5DEF9-77AC-8821-6B2E-4D1F6C04C311}"/>
              </a:ext>
            </a:extLst>
          </p:cNvPr>
          <p:cNvSpPr/>
          <p:nvPr/>
        </p:nvSpPr>
        <p:spPr>
          <a:xfrm>
            <a:off x="5162336" y="3285941"/>
            <a:ext cx="578434" cy="1008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4" name="Shape">
            <a:extLst>
              <a:ext uri="{FF2B5EF4-FFF2-40B4-BE49-F238E27FC236}">
                <a16:creationId xmlns:a16="http://schemas.microsoft.com/office/drawing/2014/main" id="{A6E05BE8-5507-8D94-7D3D-BF09D428A227}"/>
              </a:ext>
            </a:extLst>
          </p:cNvPr>
          <p:cNvSpPr/>
          <p:nvPr/>
        </p:nvSpPr>
        <p:spPr>
          <a:xfrm>
            <a:off x="5771208" y="3285058"/>
            <a:ext cx="2226746" cy="695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5" name="Shape">
            <a:extLst>
              <a:ext uri="{FF2B5EF4-FFF2-40B4-BE49-F238E27FC236}">
                <a16:creationId xmlns:a16="http://schemas.microsoft.com/office/drawing/2014/main" id="{235BBBE9-ED93-391A-5BDE-855737443FD5}"/>
              </a:ext>
            </a:extLst>
          </p:cNvPr>
          <p:cNvSpPr/>
          <p:nvPr/>
        </p:nvSpPr>
        <p:spPr>
          <a:xfrm>
            <a:off x="4549338" y="3285941"/>
            <a:ext cx="582784" cy="1008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7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6" name="Shape">
            <a:extLst>
              <a:ext uri="{FF2B5EF4-FFF2-40B4-BE49-F238E27FC236}">
                <a16:creationId xmlns:a16="http://schemas.microsoft.com/office/drawing/2014/main" id="{1910B2A1-1C85-AE37-491E-F2E4174812D3}"/>
              </a:ext>
            </a:extLst>
          </p:cNvPr>
          <p:cNvSpPr/>
          <p:nvPr/>
        </p:nvSpPr>
        <p:spPr>
          <a:xfrm>
            <a:off x="4566620" y="2944567"/>
            <a:ext cx="1161218" cy="621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40" y="0"/>
                </a:moveTo>
                <a:lnTo>
                  <a:pt x="21600" y="10724"/>
                </a:lnTo>
                <a:lnTo>
                  <a:pt x="10840" y="21600"/>
                </a:lnTo>
                <a:lnTo>
                  <a:pt x="0" y="1072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F8EEC902-27C9-B1E2-4E5F-795F37D5FA4F}"/>
              </a:ext>
            </a:extLst>
          </p:cNvPr>
          <p:cNvSpPr/>
          <p:nvPr/>
        </p:nvSpPr>
        <p:spPr>
          <a:xfrm>
            <a:off x="3979847" y="3643321"/>
            <a:ext cx="490968" cy="294238"/>
          </a:xfrm>
          <a:custGeom>
            <a:avLst/>
            <a:gdLst>
              <a:gd name="connsiteX0" fmla="*/ 257577 w 493547"/>
              <a:gd name="connsiteY0" fmla="*/ 241657 h 295784"/>
              <a:gd name="connsiteX1" fmla="*/ 258714 w 493547"/>
              <a:gd name="connsiteY1" fmla="*/ 257578 h 295784"/>
              <a:gd name="connsiteX2" fmla="*/ 236539 w 493547"/>
              <a:gd name="connsiteY2" fmla="*/ 283165 h 295784"/>
              <a:gd name="connsiteX3" fmla="*/ 229147 w 493547"/>
              <a:gd name="connsiteY3" fmla="*/ 287145 h 295784"/>
              <a:gd name="connsiteX4" fmla="*/ 220618 w 493547"/>
              <a:gd name="connsiteY4" fmla="*/ 284302 h 295784"/>
              <a:gd name="connsiteX5" fmla="*/ 219481 w 493547"/>
              <a:gd name="connsiteY5" fmla="*/ 268381 h 295784"/>
              <a:gd name="connsiteX6" fmla="*/ 241656 w 493547"/>
              <a:gd name="connsiteY6" fmla="*/ 242794 h 295784"/>
              <a:gd name="connsiteX7" fmla="*/ 257577 w 493547"/>
              <a:gd name="connsiteY7" fmla="*/ 241657 h 295784"/>
              <a:gd name="connsiteX8" fmla="*/ 218415 w 493547"/>
              <a:gd name="connsiteY8" fmla="*/ 215998 h 295784"/>
              <a:gd name="connsiteX9" fmla="*/ 228579 w 493547"/>
              <a:gd name="connsiteY9" fmla="*/ 219481 h 295784"/>
              <a:gd name="connsiteX10" fmla="*/ 229716 w 493547"/>
              <a:gd name="connsiteY10" fmla="*/ 239382 h 295784"/>
              <a:gd name="connsiteX11" fmla="*/ 203560 w 493547"/>
              <a:gd name="connsiteY11" fmla="*/ 269518 h 295784"/>
              <a:gd name="connsiteX12" fmla="*/ 194463 w 493547"/>
              <a:gd name="connsiteY12" fmla="*/ 274067 h 295784"/>
              <a:gd name="connsiteX13" fmla="*/ 183659 w 493547"/>
              <a:gd name="connsiteY13" fmla="*/ 270655 h 295784"/>
              <a:gd name="connsiteX14" fmla="*/ 182522 w 493547"/>
              <a:gd name="connsiteY14" fmla="*/ 250754 h 295784"/>
              <a:gd name="connsiteX15" fmla="*/ 208678 w 493547"/>
              <a:gd name="connsiteY15" fmla="*/ 220618 h 295784"/>
              <a:gd name="connsiteX16" fmla="*/ 218415 w 493547"/>
              <a:gd name="connsiteY16" fmla="*/ 215998 h 295784"/>
              <a:gd name="connsiteX17" fmla="*/ 182308 w 493547"/>
              <a:gd name="connsiteY17" fmla="*/ 189274 h 295784"/>
              <a:gd name="connsiteX18" fmla="*/ 194462 w 493547"/>
              <a:gd name="connsiteY18" fmla="*/ 193325 h 295784"/>
              <a:gd name="connsiteX19" fmla="*/ 196168 w 493547"/>
              <a:gd name="connsiteY19" fmla="*/ 217206 h 295784"/>
              <a:gd name="connsiteX20" fmla="*/ 170012 w 493547"/>
              <a:gd name="connsiteY20" fmla="*/ 247342 h 295784"/>
              <a:gd name="connsiteX21" fmla="*/ 158640 w 493547"/>
              <a:gd name="connsiteY21" fmla="*/ 253028 h 295784"/>
              <a:gd name="connsiteX22" fmla="*/ 146131 w 493547"/>
              <a:gd name="connsiteY22" fmla="*/ 249048 h 295784"/>
              <a:gd name="connsiteX23" fmla="*/ 144425 w 493547"/>
              <a:gd name="connsiteY23" fmla="*/ 225167 h 295784"/>
              <a:gd name="connsiteX24" fmla="*/ 170581 w 493547"/>
              <a:gd name="connsiteY24" fmla="*/ 195031 h 295784"/>
              <a:gd name="connsiteX25" fmla="*/ 182308 w 493547"/>
              <a:gd name="connsiteY25" fmla="*/ 189274 h 295784"/>
              <a:gd name="connsiteX26" fmla="*/ 144780 w 493547"/>
              <a:gd name="connsiteY26" fmla="*/ 164256 h 295784"/>
              <a:gd name="connsiteX27" fmla="*/ 156934 w 493547"/>
              <a:gd name="connsiteY27" fmla="*/ 168307 h 295784"/>
              <a:gd name="connsiteX28" fmla="*/ 158640 w 493547"/>
              <a:gd name="connsiteY28" fmla="*/ 192188 h 295784"/>
              <a:gd name="connsiteX29" fmla="*/ 128504 w 493547"/>
              <a:gd name="connsiteY29" fmla="*/ 226304 h 295784"/>
              <a:gd name="connsiteX30" fmla="*/ 117132 w 493547"/>
              <a:gd name="connsiteY30" fmla="*/ 231990 h 295784"/>
              <a:gd name="connsiteX31" fmla="*/ 104623 w 493547"/>
              <a:gd name="connsiteY31" fmla="*/ 228010 h 295784"/>
              <a:gd name="connsiteX32" fmla="*/ 102917 w 493547"/>
              <a:gd name="connsiteY32" fmla="*/ 204129 h 295784"/>
              <a:gd name="connsiteX33" fmla="*/ 133053 w 493547"/>
              <a:gd name="connsiteY33" fmla="*/ 170013 h 295784"/>
              <a:gd name="connsiteX34" fmla="*/ 144780 w 493547"/>
              <a:gd name="connsiteY34" fmla="*/ 164256 h 295784"/>
              <a:gd name="connsiteX35" fmla="*/ 119406 w 493547"/>
              <a:gd name="connsiteY35" fmla="*/ 51175 h 295784"/>
              <a:gd name="connsiteX36" fmla="*/ 213794 w 493547"/>
              <a:gd name="connsiteY36" fmla="*/ 57998 h 295784"/>
              <a:gd name="connsiteX37" fmla="*/ 180247 w 493547"/>
              <a:gd name="connsiteY37" fmla="*/ 96663 h 295784"/>
              <a:gd name="connsiteX38" fmla="*/ 183658 w 493547"/>
              <a:gd name="connsiteY38" fmla="*/ 144994 h 295784"/>
              <a:gd name="connsiteX39" fmla="*/ 205834 w 493547"/>
              <a:gd name="connsiteY39" fmla="*/ 153523 h 295784"/>
              <a:gd name="connsiteX40" fmla="*/ 208677 w 493547"/>
              <a:gd name="connsiteY40" fmla="*/ 153523 h 295784"/>
              <a:gd name="connsiteX41" fmla="*/ 231421 w 493547"/>
              <a:gd name="connsiteY41" fmla="*/ 142151 h 295784"/>
              <a:gd name="connsiteX42" fmla="*/ 270655 w 493547"/>
              <a:gd name="connsiteY42" fmla="*/ 97232 h 295784"/>
              <a:gd name="connsiteX43" fmla="*/ 276909 w 493547"/>
              <a:gd name="connsiteY43" fmla="*/ 102918 h 295784"/>
              <a:gd name="connsiteX44" fmla="*/ 368454 w 493547"/>
              <a:gd name="connsiteY44" fmla="*/ 181385 h 295784"/>
              <a:gd name="connsiteX45" fmla="*/ 374709 w 493547"/>
              <a:gd name="connsiteY45" fmla="*/ 196737 h 295784"/>
              <a:gd name="connsiteX46" fmla="*/ 354239 w 493547"/>
              <a:gd name="connsiteY46" fmla="*/ 221187 h 295784"/>
              <a:gd name="connsiteX47" fmla="*/ 342298 w 493547"/>
              <a:gd name="connsiteY47" fmla="*/ 218913 h 295784"/>
              <a:gd name="connsiteX48" fmla="*/ 342867 w 493547"/>
              <a:gd name="connsiteY48" fmla="*/ 222324 h 295784"/>
              <a:gd name="connsiteX49" fmla="*/ 322397 w 493547"/>
              <a:gd name="connsiteY49" fmla="*/ 246774 h 295784"/>
              <a:gd name="connsiteX50" fmla="*/ 316711 w 493547"/>
              <a:gd name="connsiteY50" fmla="*/ 246206 h 295784"/>
              <a:gd name="connsiteX51" fmla="*/ 316711 w 493547"/>
              <a:gd name="connsiteY51" fmla="*/ 246774 h 295784"/>
              <a:gd name="connsiteX52" fmla="*/ 296242 w 493547"/>
              <a:gd name="connsiteY52" fmla="*/ 271224 h 295784"/>
              <a:gd name="connsiteX53" fmla="*/ 290556 w 493547"/>
              <a:gd name="connsiteY53" fmla="*/ 270655 h 295784"/>
              <a:gd name="connsiteX54" fmla="*/ 290556 w 493547"/>
              <a:gd name="connsiteY54" fmla="*/ 271224 h 295784"/>
              <a:gd name="connsiteX55" fmla="*/ 270086 w 493547"/>
              <a:gd name="connsiteY55" fmla="*/ 295674 h 295784"/>
              <a:gd name="connsiteX56" fmla="*/ 256439 w 493547"/>
              <a:gd name="connsiteY56" fmla="*/ 292262 h 295784"/>
              <a:gd name="connsiteX57" fmla="*/ 248479 w 493547"/>
              <a:gd name="connsiteY57" fmla="*/ 286008 h 295784"/>
              <a:gd name="connsiteX58" fmla="*/ 267812 w 493547"/>
              <a:gd name="connsiteY58" fmla="*/ 263832 h 295784"/>
              <a:gd name="connsiteX59" fmla="*/ 273498 w 493547"/>
              <a:gd name="connsiteY59" fmla="*/ 247343 h 295784"/>
              <a:gd name="connsiteX60" fmla="*/ 265537 w 493547"/>
              <a:gd name="connsiteY60" fmla="*/ 231990 h 295784"/>
              <a:gd name="connsiteX61" fmla="*/ 250753 w 493547"/>
              <a:gd name="connsiteY61" fmla="*/ 226304 h 295784"/>
              <a:gd name="connsiteX62" fmla="*/ 244499 w 493547"/>
              <a:gd name="connsiteY62" fmla="*/ 227442 h 295784"/>
              <a:gd name="connsiteX63" fmla="*/ 235970 w 493547"/>
              <a:gd name="connsiteY63" fmla="*/ 209815 h 295784"/>
              <a:gd name="connsiteX64" fmla="*/ 218912 w 493547"/>
              <a:gd name="connsiteY64" fmla="*/ 203560 h 295784"/>
              <a:gd name="connsiteX65" fmla="*/ 211520 w 493547"/>
              <a:gd name="connsiteY65" fmla="*/ 204698 h 295784"/>
              <a:gd name="connsiteX66" fmla="*/ 201854 w 493547"/>
              <a:gd name="connsiteY66" fmla="*/ 183659 h 295784"/>
              <a:gd name="connsiteX67" fmla="*/ 183090 w 493547"/>
              <a:gd name="connsiteY67" fmla="*/ 176836 h 295784"/>
              <a:gd name="connsiteX68" fmla="*/ 173424 w 493547"/>
              <a:gd name="connsiteY68" fmla="*/ 178542 h 295784"/>
              <a:gd name="connsiteX69" fmla="*/ 163757 w 493547"/>
              <a:gd name="connsiteY69" fmla="*/ 158072 h 295784"/>
              <a:gd name="connsiteX70" fmla="*/ 144993 w 493547"/>
              <a:gd name="connsiteY70" fmla="*/ 151249 h 295784"/>
              <a:gd name="connsiteX71" fmla="*/ 123387 w 493547"/>
              <a:gd name="connsiteY71" fmla="*/ 160915 h 295784"/>
              <a:gd name="connsiteX72" fmla="*/ 108603 w 493547"/>
              <a:gd name="connsiteY72" fmla="*/ 177973 h 295784"/>
              <a:gd name="connsiteX73" fmla="*/ 69938 w 493547"/>
              <a:gd name="connsiteY73" fmla="*/ 133054 h 295784"/>
              <a:gd name="connsiteX74" fmla="*/ 252460 w 493547"/>
              <a:gd name="connsiteY74" fmla="*/ 46057 h 295784"/>
              <a:gd name="connsiteX75" fmla="*/ 255303 w 493547"/>
              <a:gd name="connsiteY75" fmla="*/ 46625 h 295784"/>
              <a:gd name="connsiteX76" fmla="*/ 374709 w 493547"/>
              <a:gd name="connsiteY76" fmla="*/ 53449 h 295784"/>
              <a:gd name="connsiteX77" fmla="*/ 423041 w 493547"/>
              <a:gd name="connsiteY77" fmla="*/ 132484 h 295784"/>
              <a:gd name="connsiteX78" fmla="*/ 382101 w 493547"/>
              <a:gd name="connsiteY78" fmla="*/ 179678 h 295784"/>
              <a:gd name="connsiteX79" fmla="*/ 375847 w 493547"/>
              <a:gd name="connsiteY79" fmla="*/ 172286 h 295784"/>
              <a:gd name="connsiteX80" fmla="*/ 269518 w 493547"/>
              <a:gd name="connsiteY80" fmla="*/ 80741 h 295784"/>
              <a:gd name="connsiteX81" fmla="*/ 222893 w 493547"/>
              <a:gd name="connsiteY81" fmla="*/ 134190 h 295784"/>
              <a:gd name="connsiteX82" fmla="*/ 207540 w 493547"/>
              <a:gd name="connsiteY82" fmla="*/ 142150 h 295784"/>
              <a:gd name="connsiteX83" fmla="*/ 190482 w 493547"/>
              <a:gd name="connsiteY83" fmla="*/ 136464 h 295784"/>
              <a:gd name="connsiteX84" fmla="*/ 188208 w 493547"/>
              <a:gd name="connsiteY84" fmla="*/ 104623 h 295784"/>
              <a:gd name="connsiteX85" fmla="*/ 233127 w 493547"/>
              <a:gd name="connsiteY85" fmla="*/ 53449 h 295784"/>
              <a:gd name="connsiteX86" fmla="*/ 252460 w 493547"/>
              <a:gd name="connsiteY86" fmla="*/ 46057 h 295784"/>
              <a:gd name="connsiteX87" fmla="*/ 429295 w 493547"/>
              <a:gd name="connsiteY87" fmla="*/ 0 h 295784"/>
              <a:gd name="connsiteX88" fmla="*/ 493547 w 493547"/>
              <a:gd name="connsiteY88" fmla="*/ 106897 h 295784"/>
              <a:gd name="connsiteX89" fmla="*/ 449765 w 493547"/>
              <a:gd name="connsiteY89" fmla="*/ 133622 h 295784"/>
              <a:gd name="connsiteX90" fmla="*/ 434412 w 493547"/>
              <a:gd name="connsiteY90" fmla="*/ 129641 h 295784"/>
              <a:gd name="connsiteX91" fmla="*/ 381532 w 493547"/>
              <a:gd name="connsiteY91" fmla="*/ 42077 h 295784"/>
              <a:gd name="connsiteX92" fmla="*/ 385513 w 493547"/>
              <a:gd name="connsiteY92" fmla="*/ 26724 h 295784"/>
              <a:gd name="connsiteX93" fmla="*/ 64821 w 493547"/>
              <a:gd name="connsiteY93" fmla="*/ 0 h 295784"/>
              <a:gd name="connsiteX94" fmla="*/ 108034 w 493547"/>
              <a:gd name="connsiteY94" fmla="*/ 26724 h 295784"/>
              <a:gd name="connsiteX95" fmla="*/ 112015 w 493547"/>
              <a:gd name="connsiteY95" fmla="*/ 42077 h 295784"/>
              <a:gd name="connsiteX96" fmla="*/ 59135 w 493547"/>
              <a:gd name="connsiteY96" fmla="*/ 129641 h 295784"/>
              <a:gd name="connsiteX97" fmla="*/ 43782 w 493547"/>
              <a:gd name="connsiteY97" fmla="*/ 133622 h 295784"/>
              <a:gd name="connsiteX98" fmla="*/ 0 w 493547"/>
              <a:gd name="connsiteY98" fmla="*/ 106897 h 29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93547" h="295784">
                <a:moveTo>
                  <a:pt x="257577" y="241657"/>
                </a:moveTo>
                <a:cubicBezTo>
                  <a:pt x="262126" y="245637"/>
                  <a:pt x="262694" y="253029"/>
                  <a:pt x="258714" y="257578"/>
                </a:cubicBezTo>
                <a:lnTo>
                  <a:pt x="236539" y="283165"/>
                </a:lnTo>
                <a:cubicBezTo>
                  <a:pt x="234833" y="285439"/>
                  <a:pt x="231990" y="286576"/>
                  <a:pt x="229147" y="287145"/>
                </a:cubicBezTo>
                <a:cubicBezTo>
                  <a:pt x="226304" y="287145"/>
                  <a:pt x="222892" y="286576"/>
                  <a:pt x="220618" y="284302"/>
                </a:cubicBezTo>
                <a:cubicBezTo>
                  <a:pt x="216069" y="280322"/>
                  <a:pt x="215500" y="272930"/>
                  <a:pt x="219481" y="268381"/>
                </a:cubicBezTo>
                <a:lnTo>
                  <a:pt x="241656" y="242794"/>
                </a:lnTo>
                <a:cubicBezTo>
                  <a:pt x="245636" y="238245"/>
                  <a:pt x="253028" y="237676"/>
                  <a:pt x="257577" y="241657"/>
                </a:cubicBezTo>
                <a:close/>
                <a:moveTo>
                  <a:pt x="218415" y="215998"/>
                </a:moveTo>
                <a:cubicBezTo>
                  <a:pt x="222040" y="215785"/>
                  <a:pt x="225736" y="216922"/>
                  <a:pt x="228579" y="219481"/>
                </a:cubicBezTo>
                <a:cubicBezTo>
                  <a:pt x="234265" y="224598"/>
                  <a:pt x="234833" y="233696"/>
                  <a:pt x="229716" y="239382"/>
                </a:cubicBezTo>
                <a:lnTo>
                  <a:pt x="203560" y="269518"/>
                </a:lnTo>
                <a:cubicBezTo>
                  <a:pt x="201286" y="272361"/>
                  <a:pt x="197874" y="274067"/>
                  <a:pt x="194463" y="274067"/>
                </a:cubicBezTo>
                <a:cubicBezTo>
                  <a:pt x="190482" y="274635"/>
                  <a:pt x="187071" y="273498"/>
                  <a:pt x="183659" y="270655"/>
                </a:cubicBezTo>
                <a:cubicBezTo>
                  <a:pt x="177973" y="265538"/>
                  <a:pt x="177404" y="256440"/>
                  <a:pt x="182522" y="250754"/>
                </a:cubicBezTo>
                <a:lnTo>
                  <a:pt x="208678" y="220618"/>
                </a:lnTo>
                <a:cubicBezTo>
                  <a:pt x="211237" y="217775"/>
                  <a:pt x="214791" y="216211"/>
                  <a:pt x="218415" y="215998"/>
                </a:cubicBezTo>
                <a:close/>
                <a:moveTo>
                  <a:pt x="182308" y="189274"/>
                </a:moveTo>
                <a:cubicBezTo>
                  <a:pt x="186644" y="188918"/>
                  <a:pt x="191051" y="190198"/>
                  <a:pt x="194462" y="193325"/>
                </a:cubicBezTo>
                <a:cubicBezTo>
                  <a:pt x="201285" y="199580"/>
                  <a:pt x="202422" y="210383"/>
                  <a:pt x="196168" y="217206"/>
                </a:cubicBezTo>
                <a:lnTo>
                  <a:pt x="170012" y="247342"/>
                </a:lnTo>
                <a:cubicBezTo>
                  <a:pt x="167169" y="250754"/>
                  <a:pt x="162620" y="253028"/>
                  <a:pt x="158640" y="253028"/>
                </a:cubicBezTo>
                <a:cubicBezTo>
                  <a:pt x="154091" y="253597"/>
                  <a:pt x="149542" y="251891"/>
                  <a:pt x="146131" y="249048"/>
                </a:cubicBezTo>
                <a:cubicBezTo>
                  <a:pt x="139308" y="242793"/>
                  <a:pt x="138170" y="231990"/>
                  <a:pt x="144425" y="225167"/>
                </a:cubicBezTo>
                <a:lnTo>
                  <a:pt x="170581" y="195031"/>
                </a:lnTo>
                <a:cubicBezTo>
                  <a:pt x="173708" y="191620"/>
                  <a:pt x="177972" y="189629"/>
                  <a:pt x="182308" y="189274"/>
                </a:cubicBezTo>
                <a:close/>
                <a:moveTo>
                  <a:pt x="144780" y="164256"/>
                </a:moveTo>
                <a:cubicBezTo>
                  <a:pt x="149116" y="163900"/>
                  <a:pt x="153522" y="165180"/>
                  <a:pt x="156934" y="168307"/>
                </a:cubicBezTo>
                <a:cubicBezTo>
                  <a:pt x="163757" y="174562"/>
                  <a:pt x="164895" y="185365"/>
                  <a:pt x="158640" y="192188"/>
                </a:cubicBezTo>
                <a:lnTo>
                  <a:pt x="128504" y="226304"/>
                </a:lnTo>
                <a:cubicBezTo>
                  <a:pt x="125092" y="229716"/>
                  <a:pt x="121112" y="231422"/>
                  <a:pt x="117132" y="231990"/>
                </a:cubicBezTo>
                <a:cubicBezTo>
                  <a:pt x="112583" y="232559"/>
                  <a:pt x="108034" y="230853"/>
                  <a:pt x="104623" y="228010"/>
                </a:cubicBezTo>
                <a:cubicBezTo>
                  <a:pt x="97800" y="221756"/>
                  <a:pt x="96662" y="210952"/>
                  <a:pt x="102917" y="204129"/>
                </a:cubicBezTo>
                <a:lnTo>
                  <a:pt x="133053" y="170013"/>
                </a:lnTo>
                <a:cubicBezTo>
                  <a:pt x="136180" y="166602"/>
                  <a:pt x="140444" y="164611"/>
                  <a:pt x="144780" y="164256"/>
                </a:cubicBezTo>
                <a:close/>
                <a:moveTo>
                  <a:pt x="119406" y="51175"/>
                </a:moveTo>
                <a:cubicBezTo>
                  <a:pt x="154091" y="68233"/>
                  <a:pt x="187639" y="54587"/>
                  <a:pt x="213794" y="57998"/>
                </a:cubicBezTo>
                <a:lnTo>
                  <a:pt x="180247" y="96663"/>
                </a:lnTo>
                <a:cubicBezTo>
                  <a:pt x="168306" y="110878"/>
                  <a:pt x="169443" y="132485"/>
                  <a:pt x="183658" y="144994"/>
                </a:cubicBezTo>
                <a:cubicBezTo>
                  <a:pt x="189344" y="150680"/>
                  <a:pt x="197305" y="153523"/>
                  <a:pt x="205834" y="153523"/>
                </a:cubicBezTo>
                <a:cubicBezTo>
                  <a:pt x="206403" y="153523"/>
                  <a:pt x="207540" y="153523"/>
                  <a:pt x="208677" y="153523"/>
                </a:cubicBezTo>
                <a:cubicBezTo>
                  <a:pt x="217775" y="152955"/>
                  <a:pt x="225735" y="148975"/>
                  <a:pt x="231421" y="142151"/>
                </a:cubicBezTo>
                <a:lnTo>
                  <a:pt x="270655" y="97232"/>
                </a:lnTo>
                <a:lnTo>
                  <a:pt x="276909" y="102918"/>
                </a:lnTo>
                <a:lnTo>
                  <a:pt x="368454" y="181385"/>
                </a:lnTo>
                <a:cubicBezTo>
                  <a:pt x="372434" y="185365"/>
                  <a:pt x="375277" y="190483"/>
                  <a:pt x="374709" y="196737"/>
                </a:cubicBezTo>
                <a:cubicBezTo>
                  <a:pt x="375846" y="209246"/>
                  <a:pt x="366748" y="220050"/>
                  <a:pt x="354239" y="221187"/>
                </a:cubicBezTo>
                <a:cubicBezTo>
                  <a:pt x="349690" y="221756"/>
                  <a:pt x="345710" y="220618"/>
                  <a:pt x="342298" y="218913"/>
                </a:cubicBezTo>
                <a:cubicBezTo>
                  <a:pt x="342298" y="220050"/>
                  <a:pt x="342867" y="221187"/>
                  <a:pt x="342867" y="222324"/>
                </a:cubicBezTo>
                <a:cubicBezTo>
                  <a:pt x="344004" y="234833"/>
                  <a:pt x="334907" y="245637"/>
                  <a:pt x="322397" y="246774"/>
                </a:cubicBezTo>
                <a:cubicBezTo>
                  <a:pt x="320692" y="246774"/>
                  <a:pt x="318417" y="246774"/>
                  <a:pt x="316711" y="246206"/>
                </a:cubicBezTo>
                <a:cubicBezTo>
                  <a:pt x="316711" y="246206"/>
                  <a:pt x="316711" y="246774"/>
                  <a:pt x="316711" y="246774"/>
                </a:cubicBezTo>
                <a:cubicBezTo>
                  <a:pt x="317849" y="259283"/>
                  <a:pt x="308751" y="270087"/>
                  <a:pt x="296242" y="271224"/>
                </a:cubicBezTo>
                <a:cubicBezTo>
                  <a:pt x="294536" y="271224"/>
                  <a:pt x="292261" y="271224"/>
                  <a:pt x="290556" y="270655"/>
                </a:cubicBezTo>
                <a:cubicBezTo>
                  <a:pt x="290556" y="270655"/>
                  <a:pt x="290556" y="271224"/>
                  <a:pt x="290556" y="271224"/>
                </a:cubicBezTo>
                <a:cubicBezTo>
                  <a:pt x="291693" y="283733"/>
                  <a:pt x="282595" y="294537"/>
                  <a:pt x="270086" y="295674"/>
                </a:cubicBezTo>
                <a:cubicBezTo>
                  <a:pt x="264969" y="296243"/>
                  <a:pt x="260420" y="294537"/>
                  <a:pt x="256439" y="292262"/>
                </a:cubicBezTo>
                <a:lnTo>
                  <a:pt x="248479" y="286008"/>
                </a:lnTo>
                <a:lnTo>
                  <a:pt x="267812" y="263832"/>
                </a:lnTo>
                <a:cubicBezTo>
                  <a:pt x="271792" y="259283"/>
                  <a:pt x="274066" y="253597"/>
                  <a:pt x="273498" y="247343"/>
                </a:cubicBezTo>
                <a:cubicBezTo>
                  <a:pt x="272929" y="241657"/>
                  <a:pt x="270086" y="235971"/>
                  <a:pt x="265537" y="231990"/>
                </a:cubicBezTo>
                <a:cubicBezTo>
                  <a:pt x="261557" y="228010"/>
                  <a:pt x="256439" y="226304"/>
                  <a:pt x="250753" y="226304"/>
                </a:cubicBezTo>
                <a:cubicBezTo>
                  <a:pt x="248479" y="226304"/>
                  <a:pt x="246205" y="226873"/>
                  <a:pt x="244499" y="227442"/>
                </a:cubicBezTo>
                <a:cubicBezTo>
                  <a:pt x="243930" y="220618"/>
                  <a:pt x="241087" y="214364"/>
                  <a:pt x="235970" y="209815"/>
                </a:cubicBezTo>
                <a:cubicBezTo>
                  <a:pt x="230852" y="205835"/>
                  <a:pt x="225166" y="203560"/>
                  <a:pt x="218912" y="203560"/>
                </a:cubicBezTo>
                <a:cubicBezTo>
                  <a:pt x="216637" y="203560"/>
                  <a:pt x="213794" y="204129"/>
                  <a:pt x="211520" y="204698"/>
                </a:cubicBezTo>
                <a:cubicBezTo>
                  <a:pt x="211520" y="196737"/>
                  <a:pt x="208108" y="189345"/>
                  <a:pt x="201854" y="183659"/>
                </a:cubicBezTo>
                <a:cubicBezTo>
                  <a:pt x="196736" y="179110"/>
                  <a:pt x="189913" y="176836"/>
                  <a:pt x="183090" y="176836"/>
                </a:cubicBezTo>
                <a:cubicBezTo>
                  <a:pt x="179678" y="176836"/>
                  <a:pt x="176267" y="177405"/>
                  <a:pt x="173424" y="178542"/>
                </a:cubicBezTo>
                <a:cubicBezTo>
                  <a:pt x="172855" y="170581"/>
                  <a:pt x="170012" y="163190"/>
                  <a:pt x="163757" y="158072"/>
                </a:cubicBezTo>
                <a:cubicBezTo>
                  <a:pt x="158640" y="153523"/>
                  <a:pt x="151817" y="151249"/>
                  <a:pt x="144993" y="151249"/>
                </a:cubicBezTo>
                <a:cubicBezTo>
                  <a:pt x="136464" y="151249"/>
                  <a:pt x="128504" y="154661"/>
                  <a:pt x="123387" y="160915"/>
                </a:cubicBezTo>
                <a:lnTo>
                  <a:pt x="108603" y="177973"/>
                </a:lnTo>
                <a:lnTo>
                  <a:pt x="69938" y="133054"/>
                </a:lnTo>
                <a:close/>
                <a:moveTo>
                  <a:pt x="252460" y="46057"/>
                </a:moveTo>
                <a:cubicBezTo>
                  <a:pt x="252460" y="46057"/>
                  <a:pt x="254734" y="46625"/>
                  <a:pt x="255303" y="46625"/>
                </a:cubicBezTo>
                <a:cubicBezTo>
                  <a:pt x="293399" y="54017"/>
                  <a:pt x="327515" y="70507"/>
                  <a:pt x="374709" y="53449"/>
                </a:cubicBezTo>
                <a:lnTo>
                  <a:pt x="423041" y="132484"/>
                </a:lnTo>
                <a:lnTo>
                  <a:pt x="382101" y="179678"/>
                </a:lnTo>
                <a:cubicBezTo>
                  <a:pt x="379827" y="176267"/>
                  <a:pt x="378690" y="175129"/>
                  <a:pt x="375847" y="172286"/>
                </a:cubicBezTo>
                <a:lnTo>
                  <a:pt x="269518" y="80741"/>
                </a:lnTo>
                <a:cubicBezTo>
                  <a:pt x="269518" y="80741"/>
                  <a:pt x="222893" y="134190"/>
                  <a:pt x="222893" y="134190"/>
                </a:cubicBezTo>
                <a:cubicBezTo>
                  <a:pt x="218912" y="139307"/>
                  <a:pt x="213226" y="141582"/>
                  <a:pt x="207540" y="142150"/>
                </a:cubicBezTo>
                <a:cubicBezTo>
                  <a:pt x="201286" y="142719"/>
                  <a:pt x="195600" y="140445"/>
                  <a:pt x="190482" y="136464"/>
                </a:cubicBezTo>
                <a:cubicBezTo>
                  <a:pt x="180816" y="128504"/>
                  <a:pt x="179679" y="114289"/>
                  <a:pt x="188208" y="104623"/>
                </a:cubicBezTo>
                <a:lnTo>
                  <a:pt x="233127" y="53449"/>
                </a:lnTo>
                <a:cubicBezTo>
                  <a:pt x="238245" y="47763"/>
                  <a:pt x="245637" y="45488"/>
                  <a:pt x="252460" y="46057"/>
                </a:cubicBezTo>
                <a:close/>
                <a:moveTo>
                  <a:pt x="429295" y="0"/>
                </a:moveTo>
                <a:lnTo>
                  <a:pt x="493547" y="106897"/>
                </a:lnTo>
                <a:lnTo>
                  <a:pt x="449765" y="133622"/>
                </a:lnTo>
                <a:cubicBezTo>
                  <a:pt x="444647" y="137033"/>
                  <a:pt x="437255" y="135327"/>
                  <a:pt x="434412" y="129641"/>
                </a:cubicBezTo>
                <a:lnTo>
                  <a:pt x="381532" y="42077"/>
                </a:lnTo>
                <a:cubicBezTo>
                  <a:pt x="378121" y="36959"/>
                  <a:pt x="379827" y="29567"/>
                  <a:pt x="385513" y="26724"/>
                </a:cubicBezTo>
                <a:close/>
                <a:moveTo>
                  <a:pt x="64821" y="0"/>
                </a:moveTo>
                <a:lnTo>
                  <a:pt x="108034" y="26724"/>
                </a:lnTo>
                <a:cubicBezTo>
                  <a:pt x="113720" y="29567"/>
                  <a:pt x="115426" y="36959"/>
                  <a:pt x="112015" y="42077"/>
                </a:cubicBezTo>
                <a:lnTo>
                  <a:pt x="59135" y="129641"/>
                </a:lnTo>
                <a:cubicBezTo>
                  <a:pt x="56292" y="135327"/>
                  <a:pt x="48900" y="137033"/>
                  <a:pt x="43782" y="133622"/>
                </a:cubicBezTo>
                <a:lnTo>
                  <a:pt x="0" y="106897"/>
                </a:ln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4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FF8FE071-B7FD-3EB3-0B31-782FD2571B04}"/>
              </a:ext>
            </a:extLst>
          </p:cNvPr>
          <p:cNvSpPr/>
          <p:nvPr/>
        </p:nvSpPr>
        <p:spPr>
          <a:xfrm>
            <a:off x="5233654" y="3633998"/>
            <a:ext cx="435800" cy="312882"/>
          </a:xfrm>
          <a:custGeom>
            <a:avLst/>
            <a:gdLst>
              <a:gd name="connsiteX0" fmla="*/ 113152 w 443510"/>
              <a:gd name="connsiteY0" fmla="*/ 119406 h 318417"/>
              <a:gd name="connsiteX1" fmla="*/ 423040 w 443510"/>
              <a:gd name="connsiteY1" fmla="*/ 119406 h 318417"/>
              <a:gd name="connsiteX2" fmla="*/ 443510 w 443510"/>
              <a:gd name="connsiteY2" fmla="*/ 142150 h 318417"/>
              <a:gd name="connsiteX3" fmla="*/ 441235 w 443510"/>
              <a:gd name="connsiteY3" fmla="*/ 152385 h 318417"/>
              <a:gd name="connsiteX4" fmla="*/ 363905 w 443510"/>
              <a:gd name="connsiteY4" fmla="*/ 318417 h 318417"/>
              <a:gd name="connsiteX5" fmla="*/ 17058 w 443510"/>
              <a:gd name="connsiteY5" fmla="*/ 318417 h 318417"/>
              <a:gd name="connsiteX6" fmla="*/ 93819 w 443510"/>
              <a:gd name="connsiteY6" fmla="*/ 131915 h 318417"/>
              <a:gd name="connsiteX7" fmla="*/ 113152 w 443510"/>
              <a:gd name="connsiteY7" fmla="*/ 119406 h 318417"/>
              <a:gd name="connsiteX8" fmla="*/ 22744 w 443510"/>
              <a:gd name="connsiteY8" fmla="*/ 0 h 318417"/>
              <a:gd name="connsiteX9" fmla="*/ 129641 w 443510"/>
              <a:gd name="connsiteY9" fmla="*/ 0 h 318417"/>
              <a:gd name="connsiteX10" fmla="*/ 142151 w 443510"/>
              <a:gd name="connsiteY10" fmla="*/ 3980 h 318417"/>
              <a:gd name="connsiteX11" fmla="*/ 204697 w 443510"/>
              <a:gd name="connsiteY11" fmla="*/ 45488 h 318417"/>
              <a:gd name="connsiteX12" fmla="*/ 375277 w 443510"/>
              <a:gd name="connsiteY12" fmla="*/ 45488 h 318417"/>
              <a:gd name="connsiteX13" fmla="*/ 398021 w 443510"/>
              <a:gd name="connsiteY13" fmla="*/ 68232 h 318417"/>
              <a:gd name="connsiteX14" fmla="*/ 398021 w 443510"/>
              <a:gd name="connsiteY14" fmla="*/ 96662 h 318417"/>
              <a:gd name="connsiteX15" fmla="*/ 113152 w 443510"/>
              <a:gd name="connsiteY15" fmla="*/ 96662 h 318417"/>
              <a:gd name="connsiteX16" fmla="*/ 73350 w 443510"/>
              <a:gd name="connsiteY16" fmla="*/ 123387 h 318417"/>
              <a:gd name="connsiteX17" fmla="*/ 0 w 443510"/>
              <a:gd name="connsiteY17" fmla="*/ 301359 h 318417"/>
              <a:gd name="connsiteX18" fmla="*/ 0 w 443510"/>
              <a:gd name="connsiteY18" fmla="*/ 22744 h 318417"/>
              <a:gd name="connsiteX19" fmla="*/ 22744 w 443510"/>
              <a:gd name="connsiteY19" fmla="*/ 0 h 318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3510" h="318417">
                <a:moveTo>
                  <a:pt x="113152" y="119406"/>
                </a:moveTo>
                <a:lnTo>
                  <a:pt x="423040" y="119406"/>
                </a:lnTo>
                <a:cubicBezTo>
                  <a:pt x="434981" y="120543"/>
                  <a:pt x="443510" y="130209"/>
                  <a:pt x="443510" y="142150"/>
                </a:cubicBezTo>
                <a:cubicBezTo>
                  <a:pt x="443510" y="145562"/>
                  <a:pt x="442941" y="148973"/>
                  <a:pt x="441235" y="152385"/>
                </a:cubicBezTo>
                <a:lnTo>
                  <a:pt x="363905" y="318417"/>
                </a:lnTo>
                <a:lnTo>
                  <a:pt x="17058" y="318417"/>
                </a:lnTo>
                <a:lnTo>
                  <a:pt x="93819" y="131915"/>
                </a:lnTo>
                <a:cubicBezTo>
                  <a:pt x="97231" y="124523"/>
                  <a:pt x="104623" y="119406"/>
                  <a:pt x="113152" y="119406"/>
                </a:cubicBezTo>
                <a:close/>
                <a:moveTo>
                  <a:pt x="22744" y="0"/>
                </a:moveTo>
                <a:lnTo>
                  <a:pt x="129641" y="0"/>
                </a:lnTo>
                <a:cubicBezTo>
                  <a:pt x="134190" y="0"/>
                  <a:pt x="138170" y="1706"/>
                  <a:pt x="142151" y="3980"/>
                </a:cubicBezTo>
                <a:lnTo>
                  <a:pt x="204697" y="45488"/>
                </a:lnTo>
                <a:lnTo>
                  <a:pt x="375277" y="45488"/>
                </a:lnTo>
                <a:cubicBezTo>
                  <a:pt x="387787" y="45488"/>
                  <a:pt x="398021" y="55723"/>
                  <a:pt x="398021" y="68232"/>
                </a:cubicBezTo>
                <a:lnTo>
                  <a:pt x="398021" y="96662"/>
                </a:lnTo>
                <a:lnTo>
                  <a:pt x="113152" y="96662"/>
                </a:lnTo>
                <a:cubicBezTo>
                  <a:pt x="95525" y="96662"/>
                  <a:pt x="80173" y="107466"/>
                  <a:pt x="73350" y="123387"/>
                </a:cubicBezTo>
                <a:cubicBezTo>
                  <a:pt x="73350" y="123387"/>
                  <a:pt x="0" y="302496"/>
                  <a:pt x="0" y="301359"/>
                </a:cubicBezTo>
                <a:lnTo>
                  <a:pt x="0" y="22744"/>
                </a:lnTo>
                <a:cubicBezTo>
                  <a:pt x="0" y="10235"/>
                  <a:pt x="10235" y="0"/>
                  <a:pt x="22744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4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A4AA203-5C60-AAF7-7CF2-AC6577EBCEEF}"/>
              </a:ext>
            </a:extLst>
          </p:cNvPr>
          <p:cNvSpPr txBox="1"/>
          <p:nvPr/>
        </p:nvSpPr>
        <p:spPr>
          <a:xfrm>
            <a:off x="3342981" y="3528831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02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207B76B-1220-8C65-FB58-A9116B1F70D3}"/>
              </a:ext>
            </a:extLst>
          </p:cNvPr>
          <p:cNvSpPr txBox="1"/>
          <p:nvPr/>
        </p:nvSpPr>
        <p:spPr>
          <a:xfrm>
            <a:off x="4565654" y="3528831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03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8D758EE-A153-84BB-5B90-A13B7E5A6669}"/>
              </a:ext>
            </a:extLst>
          </p:cNvPr>
          <p:cNvSpPr txBox="1"/>
          <p:nvPr/>
        </p:nvSpPr>
        <p:spPr>
          <a:xfrm>
            <a:off x="6099430" y="3432932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67A8A4A-A057-5098-8065-977691F91BEE}"/>
              </a:ext>
            </a:extLst>
          </p:cNvPr>
          <p:cNvSpPr txBox="1"/>
          <p:nvPr/>
        </p:nvSpPr>
        <p:spPr>
          <a:xfrm>
            <a:off x="1402395" y="3432932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113" name="Shape">
            <a:extLst>
              <a:ext uri="{FF2B5EF4-FFF2-40B4-BE49-F238E27FC236}">
                <a16:creationId xmlns:a16="http://schemas.microsoft.com/office/drawing/2014/main" id="{C7FFD611-938A-6C48-0F0B-58FF23EF70A5}"/>
              </a:ext>
            </a:extLst>
          </p:cNvPr>
          <p:cNvSpPr/>
          <p:nvPr/>
        </p:nvSpPr>
        <p:spPr>
          <a:xfrm>
            <a:off x="3936114" y="4357748"/>
            <a:ext cx="578434" cy="1004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961"/>
                </a:moveTo>
                <a:lnTo>
                  <a:pt x="21600" y="21600"/>
                </a:lnTo>
                <a:lnTo>
                  <a:pt x="21600" y="66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4" name="Shape">
            <a:extLst>
              <a:ext uri="{FF2B5EF4-FFF2-40B4-BE49-F238E27FC236}">
                <a16:creationId xmlns:a16="http://schemas.microsoft.com/office/drawing/2014/main" id="{59BBB83D-672B-AE30-4465-9113C2BF8A7A}"/>
              </a:ext>
            </a:extLst>
          </p:cNvPr>
          <p:cNvSpPr/>
          <p:nvPr/>
        </p:nvSpPr>
        <p:spPr>
          <a:xfrm>
            <a:off x="1680529" y="4357752"/>
            <a:ext cx="2226746" cy="695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5" name="Shape">
            <a:extLst>
              <a:ext uri="{FF2B5EF4-FFF2-40B4-BE49-F238E27FC236}">
                <a16:creationId xmlns:a16="http://schemas.microsoft.com/office/drawing/2014/main" id="{3BF36B4A-04E6-7AD7-571A-CB2F972D06EF}"/>
              </a:ext>
            </a:extLst>
          </p:cNvPr>
          <p:cNvSpPr/>
          <p:nvPr/>
        </p:nvSpPr>
        <p:spPr>
          <a:xfrm>
            <a:off x="4550598" y="4357748"/>
            <a:ext cx="581523" cy="1004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961"/>
                </a:moveTo>
                <a:lnTo>
                  <a:pt x="0" y="21600"/>
                </a:lnTo>
                <a:lnTo>
                  <a:pt x="0" y="6639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6" name="Shape">
            <a:extLst>
              <a:ext uri="{FF2B5EF4-FFF2-40B4-BE49-F238E27FC236}">
                <a16:creationId xmlns:a16="http://schemas.microsoft.com/office/drawing/2014/main" id="{8C4DEE56-A5AD-AF7D-3674-E79A9F1FAFC3}"/>
              </a:ext>
            </a:extLst>
          </p:cNvPr>
          <p:cNvSpPr/>
          <p:nvPr/>
        </p:nvSpPr>
        <p:spPr>
          <a:xfrm>
            <a:off x="5162333" y="4357752"/>
            <a:ext cx="2226746" cy="695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7" name="Shape">
            <a:extLst>
              <a:ext uri="{FF2B5EF4-FFF2-40B4-BE49-F238E27FC236}">
                <a16:creationId xmlns:a16="http://schemas.microsoft.com/office/drawing/2014/main" id="{E2698C49-0325-688B-4CAA-090A4CCEFAA0}"/>
              </a:ext>
            </a:extLst>
          </p:cNvPr>
          <p:cNvSpPr/>
          <p:nvPr/>
        </p:nvSpPr>
        <p:spPr>
          <a:xfrm>
            <a:off x="3957631" y="4013798"/>
            <a:ext cx="1156866" cy="621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76"/>
                </a:lnTo>
                <a:lnTo>
                  <a:pt x="10800" y="21600"/>
                </a:lnTo>
                <a:lnTo>
                  <a:pt x="21600" y="1087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C6EBDCE9-E39A-315C-25C6-882C18329D53}"/>
              </a:ext>
            </a:extLst>
          </p:cNvPr>
          <p:cNvSpPr/>
          <p:nvPr/>
        </p:nvSpPr>
        <p:spPr>
          <a:xfrm>
            <a:off x="4627699" y="4707300"/>
            <a:ext cx="426063" cy="305550"/>
          </a:xfrm>
          <a:custGeom>
            <a:avLst/>
            <a:gdLst>
              <a:gd name="connsiteX0" fmla="*/ 148405 w 477625"/>
              <a:gd name="connsiteY0" fmla="*/ 246778 h 342527"/>
              <a:gd name="connsiteX1" fmla="*/ 314436 w 477625"/>
              <a:gd name="connsiteY1" fmla="*/ 255307 h 342527"/>
              <a:gd name="connsiteX2" fmla="*/ 317848 w 477625"/>
              <a:gd name="connsiteY2" fmla="*/ 258719 h 342527"/>
              <a:gd name="connsiteX3" fmla="*/ 331495 w 477625"/>
              <a:gd name="connsiteY3" fmla="*/ 291129 h 342527"/>
              <a:gd name="connsiteX4" fmla="*/ 341161 w 477625"/>
              <a:gd name="connsiteY4" fmla="*/ 300795 h 342527"/>
              <a:gd name="connsiteX5" fmla="*/ 341161 w 477625"/>
              <a:gd name="connsiteY5" fmla="*/ 318990 h 342527"/>
              <a:gd name="connsiteX6" fmla="*/ 136464 w 477625"/>
              <a:gd name="connsiteY6" fmla="*/ 318990 h 342527"/>
              <a:gd name="connsiteX7" fmla="*/ 136464 w 477625"/>
              <a:gd name="connsiteY7" fmla="*/ 267816 h 342527"/>
              <a:gd name="connsiteX8" fmla="*/ 146699 w 477625"/>
              <a:gd name="connsiteY8" fmla="*/ 247915 h 342527"/>
              <a:gd name="connsiteX9" fmla="*/ 383806 w 477625"/>
              <a:gd name="connsiteY9" fmla="*/ 137606 h 342527"/>
              <a:gd name="connsiteX10" fmla="*/ 417353 w 477625"/>
              <a:gd name="connsiteY10" fmla="*/ 143861 h 342527"/>
              <a:gd name="connsiteX11" fmla="*/ 467390 w 477625"/>
              <a:gd name="connsiteY11" fmla="*/ 167742 h 342527"/>
              <a:gd name="connsiteX12" fmla="*/ 477625 w 477625"/>
              <a:gd name="connsiteY12" fmla="*/ 188212 h 342527"/>
              <a:gd name="connsiteX13" fmla="*/ 477625 w 477625"/>
              <a:gd name="connsiteY13" fmla="*/ 239386 h 342527"/>
              <a:gd name="connsiteX14" fmla="*/ 413373 w 477625"/>
              <a:gd name="connsiteY14" fmla="*/ 239386 h 342527"/>
              <a:gd name="connsiteX15" fmla="*/ 398021 w 477625"/>
              <a:gd name="connsiteY15" fmla="*/ 224034 h 342527"/>
              <a:gd name="connsiteX16" fmla="*/ 365611 w 477625"/>
              <a:gd name="connsiteY16" fmla="*/ 210387 h 342527"/>
              <a:gd name="connsiteX17" fmla="*/ 362199 w 477625"/>
              <a:gd name="connsiteY17" fmla="*/ 206975 h 342527"/>
              <a:gd name="connsiteX18" fmla="*/ 383806 w 477625"/>
              <a:gd name="connsiteY18" fmla="*/ 137606 h 342527"/>
              <a:gd name="connsiteX19" fmla="*/ 90976 w 477625"/>
              <a:gd name="connsiteY19" fmla="*/ 137606 h 342527"/>
              <a:gd name="connsiteX20" fmla="*/ 131347 w 477625"/>
              <a:gd name="connsiteY20" fmla="*/ 230857 h 342527"/>
              <a:gd name="connsiteX21" fmla="*/ 122818 w 477625"/>
              <a:gd name="connsiteY21" fmla="*/ 239386 h 342527"/>
              <a:gd name="connsiteX22" fmla="*/ 0 w 477625"/>
              <a:gd name="connsiteY22" fmla="*/ 239386 h 342527"/>
              <a:gd name="connsiteX23" fmla="*/ 0 w 477625"/>
              <a:gd name="connsiteY23" fmla="*/ 188212 h 342527"/>
              <a:gd name="connsiteX24" fmla="*/ 10235 w 477625"/>
              <a:gd name="connsiteY24" fmla="*/ 167742 h 342527"/>
              <a:gd name="connsiteX25" fmla="*/ 60272 w 477625"/>
              <a:gd name="connsiteY25" fmla="*/ 143861 h 342527"/>
              <a:gd name="connsiteX26" fmla="*/ 90976 w 477625"/>
              <a:gd name="connsiteY26" fmla="*/ 137606 h 342527"/>
              <a:gd name="connsiteX27" fmla="*/ 236538 w 477625"/>
              <a:gd name="connsiteY27" fmla="*/ 50041 h 342527"/>
              <a:gd name="connsiteX28" fmla="*/ 293967 w 477625"/>
              <a:gd name="connsiteY28" fmla="*/ 107470 h 342527"/>
              <a:gd name="connsiteX29" fmla="*/ 236538 w 477625"/>
              <a:gd name="connsiteY29" fmla="*/ 164899 h 342527"/>
              <a:gd name="connsiteX30" fmla="*/ 179109 w 477625"/>
              <a:gd name="connsiteY30" fmla="*/ 107470 h 342527"/>
              <a:gd name="connsiteX31" fmla="*/ 236538 w 477625"/>
              <a:gd name="connsiteY31" fmla="*/ 50041 h 342527"/>
              <a:gd name="connsiteX32" fmla="*/ 237675 w 477625"/>
              <a:gd name="connsiteY32" fmla="*/ 26728 h 342527"/>
              <a:gd name="connsiteX33" fmla="*/ 170011 w 477625"/>
              <a:gd name="connsiteY33" fmla="*/ 51747 h 342527"/>
              <a:gd name="connsiteX34" fmla="*/ 158639 w 477625"/>
              <a:gd name="connsiteY34" fmla="*/ 197309 h 342527"/>
              <a:gd name="connsiteX35" fmla="*/ 189344 w 477625"/>
              <a:gd name="connsiteY35" fmla="*/ 184800 h 342527"/>
              <a:gd name="connsiteX36" fmla="*/ 236538 w 477625"/>
              <a:gd name="connsiteY36" fmla="*/ 177408 h 342527"/>
              <a:gd name="connsiteX37" fmla="*/ 283732 w 477625"/>
              <a:gd name="connsiteY37" fmla="*/ 184800 h 342527"/>
              <a:gd name="connsiteX38" fmla="*/ 316711 w 477625"/>
              <a:gd name="connsiteY38" fmla="*/ 196740 h 342527"/>
              <a:gd name="connsiteX39" fmla="*/ 341160 w 477625"/>
              <a:gd name="connsiteY39" fmla="*/ 130214 h 342527"/>
              <a:gd name="connsiteX40" fmla="*/ 237675 w 477625"/>
              <a:gd name="connsiteY40" fmla="*/ 26728 h 342527"/>
              <a:gd name="connsiteX41" fmla="*/ 112077 w 477625"/>
              <a:gd name="connsiteY41" fmla="*/ 21718 h 342527"/>
              <a:gd name="connsiteX42" fmla="*/ 130778 w 477625"/>
              <a:gd name="connsiteY42" fmla="*/ 29572 h 342527"/>
              <a:gd name="connsiteX43" fmla="*/ 90976 w 477625"/>
              <a:gd name="connsiteY43" fmla="*/ 122254 h 342527"/>
              <a:gd name="connsiteX44" fmla="*/ 73918 w 477625"/>
              <a:gd name="connsiteY44" fmla="*/ 114862 h 342527"/>
              <a:gd name="connsiteX45" fmla="*/ 59703 w 477625"/>
              <a:gd name="connsiteY45" fmla="*/ 43787 h 342527"/>
              <a:gd name="connsiteX46" fmla="*/ 112077 w 477625"/>
              <a:gd name="connsiteY46" fmla="*/ 21718 h 342527"/>
              <a:gd name="connsiteX47" fmla="*/ 366748 w 477625"/>
              <a:gd name="connsiteY47" fmla="*/ 21612 h 342527"/>
              <a:gd name="connsiteX48" fmla="*/ 425883 w 477625"/>
              <a:gd name="connsiteY48" fmla="*/ 63688 h 342527"/>
              <a:gd name="connsiteX49" fmla="*/ 383806 w 477625"/>
              <a:gd name="connsiteY49" fmla="*/ 122823 h 342527"/>
              <a:gd name="connsiteX50" fmla="*/ 345141 w 477625"/>
              <a:gd name="connsiteY50" fmla="*/ 30709 h 342527"/>
              <a:gd name="connsiteX51" fmla="*/ 366748 w 477625"/>
              <a:gd name="connsiteY51" fmla="*/ 21612 h 342527"/>
              <a:gd name="connsiteX52" fmla="*/ 237106 w 477625"/>
              <a:gd name="connsiteY52" fmla="*/ 4 h 342527"/>
              <a:gd name="connsiteX53" fmla="*/ 366748 w 477625"/>
              <a:gd name="connsiteY53" fmla="*/ 130783 h 342527"/>
              <a:gd name="connsiteX54" fmla="*/ 340023 w 477625"/>
              <a:gd name="connsiteY54" fmla="*/ 209250 h 342527"/>
              <a:gd name="connsiteX55" fmla="*/ 359356 w 477625"/>
              <a:gd name="connsiteY55" fmla="*/ 228014 h 342527"/>
              <a:gd name="connsiteX56" fmla="*/ 386649 w 477625"/>
              <a:gd name="connsiteY56" fmla="*/ 235974 h 342527"/>
              <a:gd name="connsiteX57" fmla="*/ 440097 w 477625"/>
              <a:gd name="connsiteY57" fmla="*/ 289991 h 342527"/>
              <a:gd name="connsiteX58" fmla="*/ 441803 w 477625"/>
              <a:gd name="connsiteY58" fmla="*/ 291697 h 342527"/>
              <a:gd name="connsiteX59" fmla="*/ 440666 w 477625"/>
              <a:gd name="connsiteY59" fmla="*/ 334342 h 342527"/>
              <a:gd name="connsiteX60" fmla="*/ 398021 w 477625"/>
              <a:gd name="connsiteY60" fmla="*/ 333205 h 342527"/>
              <a:gd name="connsiteX61" fmla="*/ 344003 w 477625"/>
              <a:gd name="connsiteY61" fmla="*/ 279188 h 342527"/>
              <a:gd name="connsiteX62" fmla="*/ 336043 w 477625"/>
              <a:gd name="connsiteY62" fmla="*/ 251895 h 342527"/>
              <a:gd name="connsiteX63" fmla="*/ 316711 w 477625"/>
              <a:gd name="connsiteY63" fmla="*/ 233131 h 342527"/>
              <a:gd name="connsiteX64" fmla="*/ 237106 w 477625"/>
              <a:gd name="connsiteY64" fmla="*/ 259855 h 342527"/>
              <a:gd name="connsiteX65" fmla="*/ 107465 w 477625"/>
              <a:gd name="connsiteY65" fmla="*/ 129077 h 342527"/>
              <a:gd name="connsiteX66" fmla="*/ 237106 w 477625"/>
              <a:gd name="connsiteY66" fmla="*/ 4 h 34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77625" h="342527">
                <a:moveTo>
                  <a:pt x="148405" y="246778"/>
                </a:moveTo>
                <a:cubicBezTo>
                  <a:pt x="196736" y="283737"/>
                  <a:pt x="262694" y="287149"/>
                  <a:pt x="314436" y="255307"/>
                </a:cubicBezTo>
                <a:lnTo>
                  <a:pt x="317848" y="258719"/>
                </a:lnTo>
                <a:cubicBezTo>
                  <a:pt x="317848" y="270659"/>
                  <a:pt x="322965" y="282600"/>
                  <a:pt x="331495" y="291129"/>
                </a:cubicBezTo>
                <a:lnTo>
                  <a:pt x="341161" y="300795"/>
                </a:lnTo>
                <a:lnTo>
                  <a:pt x="341161" y="318990"/>
                </a:lnTo>
                <a:lnTo>
                  <a:pt x="136464" y="318990"/>
                </a:lnTo>
                <a:lnTo>
                  <a:pt x="136464" y="267816"/>
                </a:lnTo>
                <a:cubicBezTo>
                  <a:pt x="136464" y="259856"/>
                  <a:pt x="140444" y="252464"/>
                  <a:pt x="146699" y="247915"/>
                </a:cubicBezTo>
                <a:close/>
                <a:moveTo>
                  <a:pt x="383806" y="137606"/>
                </a:moveTo>
                <a:cubicBezTo>
                  <a:pt x="395178" y="138743"/>
                  <a:pt x="406550" y="140449"/>
                  <a:pt x="417353" y="143861"/>
                </a:cubicBezTo>
                <a:cubicBezTo>
                  <a:pt x="435549" y="147841"/>
                  <a:pt x="452607" y="156370"/>
                  <a:pt x="467390" y="167742"/>
                </a:cubicBezTo>
                <a:cubicBezTo>
                  <a:pt x="474214" y="172291"/>
                  <a:pt x="477625" y="180251"/>
                  <a:pt x="477625" y="188212"/>
                </a:cubicBezTo>
                <a:lnTo>
                  <a:pt x="477625" y="239386"/>
                </a:lnTo>
                <a:lnTo>
                  <a:pt x="413373" y="239386"/>
                </a:lnTo>
                <a:lnTo>
                  <a:pt x="398021" y="224034"/>
                </a:lnTo>
                <a:cubicBezTo>
                  <a:pt x="389492" y="215504"/>
                  <a:pt x="377551" y="210387"/>
                  <a:pt x="365611" y="210387"/>
                </a:cubicBezTo>
                <a:lnTo>
                  <a:pt x="362199" y="206975"/>
                </a:lnTo>
                <a:cubicBezTo>
                  <a:pt x="375277" y="185937"/>
                  <a:pt x="382669" y="162056"/>
                  <a:pt x="383806" y="137606"/>
                </a:cubicBezTo>
                <a:close/>
                <a:moveTo>
                  <a:pt x="90976" y="137606"/>
                </a:moveTo>
                <a:cubicBezTo>
                  <a:pt x="92682" y="172291"/>
                  <a:pt x="106897" y="205270"/>
                  <a:pt x="131347" y="230857"/>
                </a:cubicBezTo>
                <a:cubicBezTo>
                  <a:pt x="127935" y="233131"/>
                  <a:pt x="125092" y="235974"/>
                  <a:pt x="122818" y="239386"/>
                </a:cubicBezTo>
                <a:lnTo>
                  <a:pt x="0" y="239386"/>
                </a:lnTo>
                <a:lnTo>
                  <a:pt x="0" y="188212"/>
                </a:lnTo>
                <a:cubicBezTo>
                  <a:pt x="0" y="180251"/>
                  <a:pt x="3412" y="172291"/>
                  <a:pt x="10235" y="167742"/>
                </a:cubicBezTo>
                <a:cubicBezTo>
                  <a:pt x="25587" y="157507"/>
                  <a:pt x="42645" y="148978"/>
                  <a:pt x="60272" y="143861"/>
                </a:cubicBezTo>
                <a:cubicBezTo>
                  <a:pt x="70507" y="140449"/>
                  <a:pt x="80742" y="138743"/>
                  <a:pt x="90976" y="137606"/>
                </a:cubicBezTo>
                <a:close/>
                <a:moveTo>
                  <a:pt x="236538" y="50041"/>
                </a:moveTo>
                <a:cubicBezTo>
                  <a:pt x="268255" y="50041"/>
                  <a:pt x="293967" y="75753"/>
                  <a:pt x="293967" y="107470"/>
                </a:cubicBezTo>
                <a:cubicBezTo>
                  <a:pt x="293967" y="139187"/>
                  <a:pt x="268255" y="164899"/>
                  <a:pt x="236538" y="164899"/>
                </a:cubicBezTo>
                <a:cubicBezTo>
                  <a:pt x="204821" y="164899"/>
                  <a:pt x="179109" y="139187"/>
                  <a:pt x="179109" y="107470"/>
                </a:cubicBezTo>
                <a:cubicBezTo>
                  <a:pt x="179109" y="75753"/>
                  <a:pt x="204821" y="50041"/>
                  <a:pt x="236538" y="50041"/>
                </a:cubicBezTo>
                <a:close/>
                <a:moveTo>
                  <a:pt x="237675" y="26728"/>
                </a:moveTo>
                <a:cubicBezTo>
                  <a:pt x="212656" y="26728"/>
                  <a:pt x="188775" y="35257"/>
                  <a:pt x="170011" y="51747"/>
                </a:cubicBezTo>
                <a:cubicBezTo>
                  <a:pt x="126797" y="88706"/>
                  <a:pt x="121680" y="154095"/>
                  <a:pt x="158639" y="197309"/>
                </a:cubicBezTo>
                <a:cubicBezTo>
                  <a:pt x="168305" y="191623"/>
                  <a:pt x="178540" y="187643"/>
                  <a:pt x="189344" y="184800"/>
                </a:cubicBezTo>
                <a:cubicBezTo>
                  <a:pt x="204696" y="180251"/>
                  <a:pt x="220617" y="177408"/>
                  <a:pt x="236538" y="177408"/>
                </a:cubicBezTo>
                <a:cubicBezTo>
                  <a:pt x="252459" y="177408"/>
                  <a:pt x="268379" y="180251"/>
                  <a:pt x="283732" y="184800"/>
                </a:cubicBezTo>
                <a:cubicBezTo>
                  <a:pt x="295104" y="187643"/>
                  <a:pt x="305907" y="191623"/>
                  <a:pt x="316711" y="196740"/>
                </a:cubicBezTo>
                <a:cubicBezTo>
                  <a:pt x="332631" y="178545"/>
                  <a:pt x="341160" y="154664"/>
                  <a:pt x="341160" y="130214"/>
                </a:cubicBezTo>
                <a:cubicBezTo>
                  <a:pt x="341160" y="72785"/>
                  <a:pt x="295104" y="26728"/>
                  <a:pt x="237675" y="26728"/>
                </a:cubicBezTo>
                <a:close/>
                <a:moveTo>
                  <a:pt x="112077" y="21718"/>
                </a:moveTo>
                <a:cubicBezTo>
                  <a:pt x="118589" y="22998"/>
                  <a:pt x="124950" y="25592"/>
                  <a:pt x="130778" y="29572"/>
                </a:cubicBezTo>
                <a:cubicBezTo>
                  <a:pt x="106897" y="55159"/>
                  <a:pt x="92682" y="87569"/>
                  <a:pt x="90976" y="122254"/>
                </a:cubicBezTo>
                <a:cubicBezTo>
                  <a:pt x="84721" y="120548"/>
                  <a:pt x="79035" y="118274"/>
                  <a:pt x="73918" y="114862"/>
                </a:cubicBezTo>
                <a:cubicBezTo>
                  <a:pt x="50037" y="98941"/>
                  <a:pt x="43782" y="67668"/>
                  <a:pt x="59703" y="43787"/>
                </a:cubicBezTo>
                <a:cubicBezTo>
                  <a:pt x="71644" y="25877"/>
                  <a:pt x="92540" y="17880"/>
                  <a:pt x="112077" y="21718"/>
                </a:cubicBezTo>
                <a:close/>
                <a:moveTo>
                  <a:pt x="366748" y="21612"/>
                </a:moveTo>
                <a:cubicBezTo>
                  <a:pt x="394609" y="17063"/>
                  <a:pt x="421334" y="35827"/>
                  <a:pt x="425883" y="63688"/>
                </a:cubicBezTo>
                <a:cubicBezTo>
                  <a:pt x="430431" y="91550"/>
                  <a:pt x="411667" y="118274"/>
                  <a:pt x="383806" y="122823"/>
                </a:cubicBezTo>
                <a:cubicBezTo>
                  <a:pt x="382100" y="88138"/>
                  <a:pt x="368454" y="55728"/>
                  <a:pt x="345141" y="30709"/>
                </a:cubicBezTo>
                <a:cubicBezTo>
                  <a:pt x="351396" y="26160"/>
                  <a:pt x="358787" y="22749"/>
                  <a:pt x="366748" y="21612"/>
                </a:cubicBezTo>
                <a:close/>
                <a:moveTo>
                  <a:pt x="237106" y="4"/>
                </a:moveTo>
                <a:cubicBezTo>
                  <a:pt x="309319" y="573"/>
                  <a:pt x="367316" y="59139"/>
                  <a:pt x="366748" y="130783"/>
                </a:cubicBezTo>
                <a:cubicBezTo>
                  <a:pt x="366748" y="159213"/>
                  <a:pt x="357650" y="186506"/>
                  <a:pt x="340023" y="209250"/>
                </a:cubicBezTo>
                <a:lnTo>
                  <a:pt x="359356" y="228014"/>
                </a:lnTo>
                <a:cubicBezTo>
                  <a:pt x="369591" y="225739"/>
                  <a:pt x="379257" y="229151"/>
                  <a:pt x="386649" y="235974"/>
                </a:cubicBezTo>
                <a:lnTo>
                  <a:pt x="440097" y="289991"/>
                </a:lnTo>
                <a:cubicBezTo>
                  <a:pt x="440666" y="290560"/>
                  <a:pt x="441234" y="291128"/>
                  <a:pt x="441803" y="291697"/>
                </a:cubicBezTo>
                <a:cubicBezTo>
                  <a:pt x="453175" y="303638"/>
                  <a:pt x="452606" y="322970"/>
                  <a:pt x="440666" y="334342"/>
                </a:cubicBezTo>
                <a:cubicBezTo>
                  <a:pt x="428725" y="345714"/>
                  <a:pt x="409393" y="345146"/>
                  <a:pt x="398021" y="333205"/>
                </a:cubicBezTo>
                <a:lnTo>
                  <a:pt x="344003" y="279188"/>
                </a:lnTo>
                <a:cubicBezTo>
                  <a:pt x="337180" y="271796"/>
                  <a:pt x="334337" y="261561"/>
                  <a:pt x="336043" y="251895"/>
                </a:cubicBezTo>
                <a:lnTo>
                  <a:pt x="316711" y="233131"/>
                </a:lnTo>
                <a:cubicBezTo>
                  <a:pt x="293398" y="250758"/>
                  <a:pt x="265536" y="259855"/>
                  <a:pt x="237106" y="259855"/>
                </a:cubicBezTo>
                <a:cubicBezTo>
                  <a:pt x="164894" y="259287"/>
                  <a:pt x="107465" y="200721"/>
                  <a:pt x="107465" y="129077"/>
                </a:cubicBezTo>
                <a:cubicBezTo>
                  <a:pt x="107465" y="57433"/>
                  <a:pt x="164894" y="-564"/>
                  <a:pt x="237106" y="4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6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87CCACD-8B3D-AB03-15D9-9E27BF567544}"/>
              </a:ext>
            </a:extLst>
          </p:cNvPr>
          <p:cNvSpPr txBox="1"/>
          <p:nvPr/>
        </p:nvSpPr>
        <p:spPr>
          <a:xfrm>
            <a:off x="3952430" y="4598465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04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C9CB0BC7-3BD0-2C44-4F94-D30E1D81E25E}"/>
              </a:ext>
            </a:extLst>
          </p:cNvPr>
          <p:cNvSpPr txBox="1"/>
          <p:nvPr/>
        </p:nvSpPr>
        <p:spPr>
          <a:xfrm>
            <a:off x="2008751" y="4505626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C0E9B84-49D3-0158-B371-F6C60D455EDD}"/>
              </a:ext>
            </a:extLst>
          </p:cNvPr>
          <p:cNvSpPr txBox="1"/>
          <p:nvPr/>
        </p:nvSpPr>
        <p:spPr>
          <a:xfrm>
            <a:off x="5490555" y="4505626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122" name="Shape">
            <a:extLst>
              <a:ext uri="{FF2B5EF4-FFF2-40B4-BE49-F238E27FC236}">
                <a16:creationId xmlns:a16="http://schemas.microsoft.com/office/drawing/2014/main" id="{00C4C1F2-43AA-D206-3635-459329931428}"/>
              </a:ext>
            </a:extLst>
          </p:cNvPr>
          <p:cNvSpPr/>
          <p:nvPr/>
        </p:nvSpPr>
        <p:spPr>
          <a:xfrm>
            <a:off x="3937374" y="2217593"/>
            <a:ext cx="582784" cy="1004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961"/>
                </a:moveTo>
                <a:lnTo>
                  <a:pt x="21600" y="21600"/>
                </a:lnTo>
                <a:lnTo>
                  <a:pt x="21600" y="66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23" name="Shape">
            <a:extLst>
              <a:ext uri="{FF2B5EF4-FFF2-40B4-BE49-F238E27FC236}">
                <a16:creationId xmlns:a16="http://schemas.microsoft.com/office/drawing/2014/main" id="{E14247F9-3930-6398-B1D2-0CB8E227EEED}"/>
              </a:ext>
            </a:extLst>
          </p:cNvPr>
          <p:cNvSpPr/>
          <p:nvPr/>
        </p:nvSpPr>
        <p:spPr>
          <a:xfrm>
            <a:off x="1681788" y="2217597"/>
            <a:ext cx="2226746" cy="695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24" name="Shape">
            <a:extLst>
              <a:ext uri="{FF2B5EF4-FFF2-40B4-BE49-F238E27FC236}">
                <a16:creationId xmlns:a16="http://schemas.microsoft.com/office/drawing/2014/main" id="{F7FEB937-9E39-B64A-EFB0-B507B04385A3}"/>
              </a:ext>
            </a:extLst>
          </p:cNvPr>
          <p:cNvSpPr/>
          <p:nvPr/>
        </p:nvSpPr>
        <p:spPr>
          <a:xfrm>
            <a:off x="4550599" y="2217593"/>
            <a:ext cx="582784" cy="1004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961"/>
                </a:moveTo>
                <a:lnTo>
                  <a:pt x="0" y="21600"/>
                </a:lnTo>
                <a:lnTo>
                  <a:pt x="0" y="6639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25" name="Shape">
            <a:extLst>
              <a:ext uri="{FF2B5EF4-FFF2-40B4-BE49-F238E27FC236}">
                <a16:creationId xmlns:a16="http://schemas.microsoft.com/office/drawing/2014/main" id="{072F75CD-925C-B9BF-3DEA-29295F87B2F0}"/>
              </a:ext>
            </a:extLst>
          </p:cNvPr>
          <p:cNvSpPr/>
          <p:nvPr/>
        </p:nvSpPr>
        <p:spPr>
          <a:xfrm>
            <a:off x="5163593" y="2217597"/>
            <a:ext cx="2226746" cy="695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96DF9B0D-F2E6-16A1-A188-008D11CB85BB}"/>
              </a:ext>
            </a:extLst>
          </p:cNvPr>
          <p:cNvSpPr/>
          <p:nvPr/>
        </p:nvSpPr>
        <p:spPr>
          <a:xfrm>
            <a:off x="3958890" y="1873643"/>
            <a:ext cx="1156866" cy="621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76"/>
                </a:lnTo>
                <a:lnTo>
                  <a:pt x="10800" y="21600"/>
                </a:lnTo>
                <a:lnTo>
                  <a:pt x="21600" y="10876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C8593D7-51E7-09CA-56B7-89D36D5DC97E}"/>
              </a:ext>
            </a:extLst>
          </p:cNvPr>
          <p:cNvSpPr txBox="1"/>
          <p:nvPr/>
        </p:nvSpPr>
        <p:spPr>
          <a:xfrm>
            <a:off x="3953690" y="2458311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01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9ACE864-F3CC-838B-E084-FF08AA81C9BB}"/>
              </a:ext>
            </a:extLst>
          </p:cNvPr>
          <p:cNvSpPr txBox="1"/>
          <p:nvPr/>
        </p:nvSpPr>
        <p:spPr>
          <a:xfrm>
            <a:off x="2010010" y="2365471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39374B59-CE6F-D1E3-FD23-92E7C2022AF4}"/>
              </a:ext>
            </a:extLst>
          </p:cNvPr>
          <p:cNvSpPr txBox="1"/>
          <p:nvPr/>
        </p:nvSpPr>
        <p:spPr>
          <a:xfrm>
            <a:off x="5491815" y="2365471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181A3249-A777-0A47-3132-C30A52D7AC30}"/>
              </a:ext>
            </a:extLst>
          </p:cNvPr>
          <p:cNvSpPr/>
          <p:nvPr/>
        </p:nvSpPr>
        <p:spPr>
          <a:xfrm>
            <a:off x="4667989" y="2527948"/>
            <a:ext cx="345483" cy="379600"/>
          </a:xfrm>
          <a:custGeom>
            <a:avLst/>
            <a:gdLst>
              <a:gd name="connsiteX0" fmla="*/ 206459 w 413999"/>
              <a:gd name="connsiteY0" fmla="*/ 366634 h 454881"/>
              <a:gd name="connsiteX1" fmla="*/ 242850 w 413999"/>
              <a:gd name="connsiteY1" fmla="*/ 372320 h 454881"/>
              <a:gd name="connsiteX2" fmla="*/ 286121 w 413999"/>
              <a:gd name="connsiteY2" fmla="*/ 392960 h 454881"/>
              <a:gd name="connsiteX3" fmla="*/ 294991 w 413999"/>
              <a:gd name="connsiteY3" fmla="*/ 410644 h 454881"/>
              <a:gd name="connsiteX4" fmla="*/ 294991 w 413999"/>
              <a:gd name="connsiteY4" fmla="*/ 454881 h 454881"/>
              <a:gd name="connsiteX5" fmla="*/ 117985 w 413999"/>
              <a:gd name="connsiteY5" fmla="*/ 454881 h 454881"/>
              <a:gd name="connsiteX6" fmla="*/ 117985 w 413999"/>
              <a:gd name="connsiteY6" fmla="*/ 410644 h 454881"/>
              <a:gd name="connsiteX7" fmla="*/ 126855 w 413999"/>
              <a:gd name="connsiteY7" fmla="*/ 392960 h 454881"/>
              <a:gd name="connsiteX8" fmla="*/ 170126 w 413999"/>
              <a:gd name="connsiteY8" fmla="*/ 372320 h 454881"/>
              <a:gd name="connsiteX9" fmla="*/ 206459 w 413999"/>
              <a:gd name="connsiteY9" fmla="*/ 366634 h 454881"/>
              <a:gd name="connsiteX10" fmla="*/ 324445 w 413999"/>
              <a:gd name="connsiteY10" fmla="*/ 332177 h 454881"/>
              <a:gd name="connsiteX11" fmla="*/ 360835 w 413999"/>
              <a:gd name="connsiteY11" fmla="*/ 337863 h 454881"/>
              <a:gd name="connsiteX12" fmla="*/ 404106 w 413999"/>
              <a:gd name="connsiteY12" fmla="*/ 358504 h 454881"/>
              <a:gd name="connsiteX13" fmla="*/ 412919 w 413999"/>
              <a:gd name="connsiteY13" fmla="*/ 376244 h 454881"/>
              <a:gd name="connsiteX14" fmla="*/ 412919 w 413999"/>
              <a:gd name="connsiteY14" fmla="*/ 420766 h 454881"/>
              <a:gd name="connsiteX15" fmla="*/ 314835 w 413999"/>
              <a:gd name="connsiteY15" fmla="*/ 420766 h 454881"/>
              <a:gd name="connsiteX16" fmla="*/ 314835 w 413999"/>
              <a:gd name="connsiteY16" fmla="*/ 410644 h 454881"/>
              <a:gd name="connsiteX17" fmla="*/ 298232 w 413999"/>
              <a:gd name="connsiteY17" fmla="*/ 377267 h 454881"/>
              <a:gd name="connsiteX18" fmla="*/ 252744 w 413999"/>
              <a:gd name="connsiteY18" fmla="*/ 354523 h 454881"/>
              <a:gd name="connsiteX19" fmla="*/ 254791 w 413999"/>
              <a:gd name="connsiteY19" fmla="*/ 352192 h 454881"/>
              <a:gd name="connsiteX20" fmla="*/ 288111 w 413999"/>
              <a:gd name="connsiteY20" fmla="*/ 337863 h 454881"/>
              <a:gd name="connsiteX21" fmla="*/ 324445 w 413999"/>
              <a:gd name="connsiteY21" fmla="*/ 332177 h 454881"/>
              <a:gd name="connsiteX22" fmla="*/ 88531 w 413999"/>
              <a:gd name="connsiteY22" fmla="*/ 332177 h 454881"/>
              <a:gd name="connsiteX23" fmla="*/ 124865 w 413999"/>
              <a:gd name="connsiteY23" fmla="*/ 337863 h 454881"/>
              <a:gd name="connsiteX24" fmla="*/ 157162 w 413999"/>
              <a:gd name="connsiteY24" fmla="*/ 350884 h 454881"/>
              <a:gd name="connsiteX25" fmla="*/ 160403 w 413999"/>
              <a:gd name="connsiteY25" fmla="*/ 354580 h 454881"/>
              <a:gd name="connsiteX26" fmla="*/ 115654 w 413999"/>
              <a:gd name="connsiteY26" fmla="*/ 376756 h 454881"/>
              <a:gd name="connsiteX27" fmla="*/ 114914 w 413999"/>
              <a:gd name="connsiteY27" fmla="*/ 377268 h 454881"/>
              <a:gd name="connsiteX28" fmla="*/ 114289 w 413999"/>
              <a:gd name="connsiteY28" fmla="*/ 377836 h 454881"/>
              <a:gd name="connsiteX29" fmla="*/ 98311 w 413999"/>
              <a:gd name="connsiteY29" fmla="*/ 410644 h 454881"/>
              <a:gd name="connsiteX30" fmla="*/ 98311 w 413999"/>
              <a:gd name="connsiteY30" fmla="*/ 420766 h 454881"/>
              <a:gd name="connsiteX31" fmla="*/ 0 w 413999"/>
              <a:gd name="connsiteY31" fmla="*/ 420766 h 454881"/>
              <a:gd name="connsiteX32" fmla="*/ 0 w 413999"/>
              <a:gd name="connsiteY32" fmla="*/ 376244 h 454881"/>
              <a:gd name="connsiteX33" fmla="*/ 8870 w 413999"/>
              <a:gd name="connsiteY33" fmla="*/ 358504 h 454881"/>
              <a:gd name="connsiteX34" fmla="*/ 52141 w 413999"/>
              <a:gd name="connsiteY34" fmla="*/ 337863 h 454881"/>
              <a:gd name="connsiteX35" fmla="*/ 88531 w 413999"/>
              <a:gd name="connsiteY35" fmla="*/ 332177 h 454881"/>
              <a:gd name="connsiteX36" fmla="*/ 206459 w 413999"/>
              <a:gd name="connsiteY36" fmla="*/ 266105 h 454881"/>
              <a:gd name="connsiteX37" fmla="*/ 250696 w 413999"/>
              <a:gd name="connsiteY37" fmla="*/ 310342 h 454881"/>
              <a:gd name="connsiteX38" fmla="*/ 206459 w 413999"/>
              <a:gd name="connsiteY38" fmla="*/ 354579 h 454881"/>
              <a:gd name="connsiteX39" fmla="*/ 162222 w 413999"/>
              <a:gd name="connsiteY39" fmla="*/ 310342 h 454881"/>
              <a:gd name="connsiteX40" fmla="*/ 206459 w 413999"/>
              <a:gd name="connsiteY40" fmla="*/ 266105 h 454881"/>
              <a:gd name="connsiteX41" fmla="*/ 324444 w 413999"/>
              <a:gd name="connsiteY41" fmla="*/ 231705 h 454881"/>
              <a:gd name="connsiteX42" fmla="*/ 368681 w 413999"/>
              <a:gd name="connsiteY42" fmla="*/ 275942 h 454881"/>
              <a:gd name="connsiteX43" fmla="*/ 324444 w 413999"/>
              <a:gd name="connsiteY43" fmla="*/ 320179 h 454881"/>
              <a:gd name="connsiteX44" fmla="*/ 280207 w 413999"/>
              <a:gd name="connsiteY44" fmla="*/ 275942 h 454881"/>
              <a:gd name="connsiteX45" fmla="*/ 324444 w 413999"/>
              <a:gd name="connsiteY45" fmla="*/ 231705 h 454881"/>
              <a:gd name="connsiteX46" fmla="*/ 88531 w 413999"/>
              <a:gd name="connsiteY46" fmla="*/ 231705 h 454881"/>
              <a:gd name="connsiteX47" fmla="*/ 132768 w 413999"/>
              <a:gd name="connsiteY47" fmla="*/ 275942 h 454881"/>
              <a:gd name="connsiteX48" fmla="*/ 88531 w 413999"/>
              <a:gd name="connsiteY48" fmla="*/ 320179 h 454881"/>
              <a:gd name="connsiteX49" fmla="*/ 44294 w 413999"/>
              <a:gd name="connsiteY49" fmla="*/ 275942 h 454881"/>
              <a:gd name="connsiteX50" fmla="*/ 88531 w 413999"/>
              <a:gd name="connsiteY50" fmla="*/ 231705 h 454881"/>
              <a:gd name="connsiteX51" fmla="*/ 57201 w 413999"/>
              <a:gd name="connsiteY51" fmla="*/ 108034 h 454881"/>
              <a:gd name="connsiteX52" fmla="*/ 57201 w 413999"/>
              <a:gd name="connsiteY52" fmla="*/ 119406 h 454881"/>
              <a:gd name="connsiteX53" fmla="*/ 266162 w 413999"/>
              <a:gd name="connsiteY53" fmla="*/ 119406 h 454881"/>
              <a:gd name="connsiteX54" fmla="*/ 266162 w 413999"/>
              <a:gd name="connsiteY54" fmla="*/ 108034 h 454881"/>
              <a:gd name="connsiteX55" fmla="*/ 57201 w 413999"/>
              <a:gd name="connsiteY55" fmla="*/ 79604 h 454881"/>
              <a:gd name="connsiteX56" fmla="*/ 57201 w 413999"/>
              <a:gd name="connsiteY56" fmla="*/ 90976 h 454881"/>
              <a:gd name="connsiteX57" fmla="*/ 357139 w 413999"/>
              <a:gd name="connsiteY57" fmla="*/ 90976 h 454881"/>
              <a:gd name="connsiteX58" fmla="*/ 357139 w 413999"/>
              <a:gd name="connsiteY58" fmla="*/ 79604 h 454881"/>
              <a:gd name="connsiteX59" fmla="*/ 57201 w 413999"/>
              <a:gd name="connsiteY59" fmla="*/ 51174 h 454881"/>
              <a:gd name="connsiteX60" fmla="*/ 57201 w 413999"/>
              <a:gd name="connsiteY60" fmla="*/ 62546 h 454881"/>
              <a:gd name="connsiteX61" fmla="*/ 323023 w 413999"/>
              <a:gd name="connsiteY61" fmla="*/ 62546 h 454881"/>
              <a:gd name="connsiteX62" fmla="*/ 323023 w 413999"/>
              <a:gd name="connsiteY62" fmla="*/ 51174 h 454881"/>
              <a:gd name="connsiteX63" fmla="*/ 23085 w 413999"/>
              <a:gd name="connsiteY63" fmla="*/ 0 h 454881"/>
              <a:gd name="connsiteX64" fmla="*/ 391255 w 413999"/>
              <a:gd name="connsiteY64" fmla="*/ 0 h 454881"/>
              <a:gd name="connsiteX65" fmla="*/ 413999 w 413999"/>
              <a:gd name="connsiteY65" fmla="*/ 22744 h 454881"/>
              <a:gd name="connsiteX66" fmla="*/ 413999 w 413999"/>
              <a:gd name="connsiteY66" fmla="*/ 147837 h 454881"/>
              <a:gd name="connsiteX67" fmla="*/ 391255 w 413999"/>
              <a:gd name="connsiteY67" fmla="*/ 170581 h 454881"/>
              <a:gd name="connsiteX68" fmla="*/ 300279 w 413999"/>
              <a:gd name="connsiteY68" fmla="*/ 170581 h 454881"/>
              <a:gd name="connsiteX69" fmla="*/ 300279 w 413999"/>
              <a:gd name="connsiteY69" fmla="*/ 204697 h 454881"/>
              <a:gd name="connsiteX70" fmla="*/ 264457 w 413999"/>
              <a:gd name="connsiteY70" fmla="*/ 170581 h 454881"/>
              <a:gd name="connsiteX71" fmla="*/ 224086 w 413999"/>
              <a:gd name="connsiteY71" fmla="*/ 170581 h 454881"/>
              <a:gd name="connsiteX72" fmla="*/ 203616 w 413999"/>
              <a:gd name="connsiteY72" fmla="*/ 204697 h 454881"/>
              <a:gd name="connsiteX73" fmla="*/ 181441 w 413999"/>
              <a:gd name="connsiteY73" fmla="*/ 170581 h 454881"/>
              <a:gd name="connsiteX74" fmla="*/ 142776 w 413999"/>
              <a:gd name="connsiteY74" fmla="*/ 170581 h 454881"/>
              <a:gd name="connsiteX75" fmla="*/ 106954 w 413999"/>
              <a:gd name="connsiteY75" fmla="*/ 204697 h 454881"/>
              <a:gd name="connsiteX76" fmla="*/ 106954 w 413999"/>
              <a:gd name="connsiteY76" fmla="*/ 170581 h 454881"/>
              <a:gd name="connsiteX77" fmla="*/ 23085 w 413999"/>
              <a:gd name="connsiteY77" fmla="*/ 170581 h 454881"/>
              <a:gd name="connsiteX78" fmla="*/ 341 w 413999"/>
              <a:gd name="connsiteY78" fmla="*/ 147837 h 454881"/>
              <a:gd name="connsiteX79" fmla="*/ 341 w 413999"/>
              <a:gd name="connsiteY79" fmla="*/ 22744 h 454881"/>
              <a:gd name="connsiteX80" fmla="*/ 23085 w 413999"/>
              <a:gd name="connsiteY80" fmla="*/ 0 h 454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413999" h="454881">
                <a:moveTo>
                  <a:pt x="206459" y="366634"/>
                </a:moveTo>
                <a:cubicBezTo>
                  <a:pt x="218787" y="366923"/>
                  <a:pt x="231022" y="368836"/>
                  <a:pt x="242850" y="372320"/>
                </a:cubicBezTo>
                <a:cubicBezTo>
                  <a:pt x="258612" y="375945"/>
                  <a:pt x="273385" y="382991"/>
                  <a:pt x="286121" y="392960"/>
                </a:cubicBezTo>
                <a:cubicBezTo>
                  <a:pt x="291845" y="397004"/>
                  <a:pt x="295173" y="403638"/>
                  <a:pt x="294991" y="410644"/>
                </a:cubicBezTo>
                <a:lnTo>
                  <a:pt x="294991" y="454881"/>
                </a:lnTo>
                <a:lnTo>
                  <a:pt x="117985" y="454881"/>
                </a:lnTo>
                <a:lnTo>
                  <a:pt x="117985" y="410644"/>
                </a:lnTo>
                <a:cubicBezTo>
                  <a:pt x="118012" y="403686"/>
                  <a:pt x="121294" y="397142"/>
                  <a:pt x="126855" y="392960"/>
                </a:cubicBezTo>
                <a:cubicBezTo>
                  <a:pt x="139927" y="383546"/>
                  <a:pt x="154583" y="376555"/>
                  <a:pt x="170126" y="372320"/>
                </a:cubicBezTo>
                <a:cubicBezTo>
                  <a:pt x="181857" y="368500"/>
                  <a:pt x="194123" y="366581"/>
                  <a:pt x="206459" y="366634"/>
                </a:cubicBezTo>
                <a:close/>
                <a:moveTo>
                  <a:pt x="324445" y="332177"/>
                </a:moveTo>
                <a:cubicBezTo>
                  <a:pt x="336769" y="332495"/>
                  <a:pt x="349001" y="334406"/>
                  <a:pt x="360835" y="337863"/>
                </a:cubicBezTo>
                <a:cubicBezTo>
                  <a:pt x="376580" y="341537"/>
                  <a:pt x="391343" y="348578"/>
                  <a:pt x="404106" y="358504"/>
                </a:cubicBezTo>
                <a:cubicBezTo>
                  <a:pt x="409810" y="362584"/>
                  <a:pt x="413113" y="369233"/>
                  <a:pt x="412919" y="376244"/>
                </a:cubicBezTo>
                <a:lnTo>
                  <a:pt x="412919" y="420766"/>
                </a:lnTo>
                <a:lnTo>
                  <a:pt x="314835" y="420766"/>
                </a:lnTo>
                <a:lnTo>
                  <a:pt x="314835" y="410644"/>
                </a:lnTo>
                <a:cubicBezTo>
                  <a:pt x="315019" y="397490"/>
                  <a:pt x="308834" y="385057"/>
                  <a:pt x="298232" y="377267"/>
                </a:cubicBezTo>
                <a:cubicBezTo>
                  <a:pt x="284743" y="366720"/>
                  <a:pt x="269276" y="358986"/>
                  <a:pt x="252744" y="354523"/>
                </a:cubicBezTo>
                <a:lnTo>
                  <a:pt x="254791" y="352192"/>
                </a:lnTo>
                <a:cubicBezTo>
                  <a:pt x="265140" y="345818"/>
                  <a:pt x="276365" y="340991"/>
                  <a:pt x="288111" y="337863"/>
                </a:cubicBezTo>
                <a:cubicBezTo>
                  <a:pt x="299848" y="334068"/>
                  <a:pt x="312110" y="332149"/>
                  <a:pt x="324445" y="332177"/>
                </a:cubicBezTo>
                <a:close/>
                <a:moveTo>
                  <a:pt x="88531" y="332177"/>
                </a:moveTo>
                <a:cubicBezTo>
                  <a:pt x="100837" y="332500"/>
                  <a:pt x="113049" y="334411"/>
                  <a:pt x="124865" y="337863"/>
                </a:cubicBezTo>
                <a:cubicBezTo>
                  <a:pt x="136197" y="340639"/>
                  <a:pt x="147073" y="345024"/>
                  <a:pt x="157162" y="350884"/>
                </a:cubicBezTo>
                <a:cubicBezTo>
                  <a:pt x="158185" y="352135"/>
                  <a:pt x="159265" y="353386"/>
                  <a:pt x="160403" y="354580"/>
                </a:cubicBezTo>
                <a:cubicBezTo>
                  <a:pt x="144407" y="359558"/>
                  <a:pt x="129302" y="367043"/>
                  <a:pt x="115654" y="376756"/>
                </a:cubicBezTo>
                <a:lnTo>
                  <a:pt x="114914" y="377268"/>
                </a:lnTo>
                <a:lnTo>
                  <a:pt x="114289" y="377836"/>
                </a:lnTo>
                <a:cubicBezTo>
                  <a:pt x="104211" y="385741"/>
                  <a:pt x="98320" y="397836"/>
                  <a:pt x="98311" y="410644"/>
                </a:cubicBezTo>
                <a:lnTo>
                  <a:pt x="98311" y="420766"/>
                </a:lnTo>
                <a:lnTo>
                  <a:pt x="0" y="420766"/>
                </a:lnTo>
                <a:lnTo>
                  <a:pt x="0" y="376244"/>
                </a:lnTo>
                <a:cubicBezTo>
                  <a:pt x="87" y="369285"/>
                  <a:pt x="3355" y="362748"/>
                  <a:pt x="8870" y="358504"/>
                </a:cubicBezTo>
                <a:cubicBezTo>
                  <a:pt x="21969" y="349133"/>
                  <a:pt x="36616" y="342146"/>
                  <a:pt x="52141" y="337863"/>
                </a:cubicBezTo>
                <a:cubicBezTo>
                  <a:pt x="63896" y="334065"/>
                  <a:pt x="76177" y="332146"/>
                  <a:pt x="88531" y="332177"/>
                </a:cubicBezTo>
                <a:close/>
                <a:moveTo>
                  <a:pt x="206459" y="266105"/>
                </a:moveTo>
                <a:cubicBezTo>
                  <a:pt x="230891" y="266105"/>
                  <a:pt x="250696" y="285911"/>
                  <a:pt x="250696" y="310342"/>
                </a:cubicBezTo>
                <a:cubicBezTo>
                  <a:pt x="250696" y="334774"/>
                  <a:pt x="230891" y="354579"/>
                  <a:pt x="206459" y="354579"/>
                </a:cubicBezTo>
                <a:cubicBezTo>
                  <a:pt x="182028" y="354579"/>
                  <a:pt x="162222" y="334774"/>
                  <a:pt x="162222" y="310342"/>
                </a:cubicBezTo>
                <a:cubicBezTo>
                  <a:pt x="162222" y="285911"/>
                  <a:pt x="182028" y="266105"/>
                  <a:pt x="206459" y="266105"/>
                </a:cubicBezTo>
                <a:close/>
                <a:moveTo>
                  <a:pt x="324444" y="231705"/>
                </a:moveTo>
                <a:cubicBezTo>
                  <a:pt x="348876" y="231705"/>
                  <a:pt x="368681" y="251511"/>
                  <a:pt x="368681" y="275942"/>
                </a:cubicBezTo>
                <a:cubicBezTo>
                  <a:pt x="368681" y="300374"/>
                  <a:pt x="348876" y="320179"/>
                  <a:pt x="324444" y="320179"/>
                </a:cubicBezTo>
                <a:cubicBezTo>
                  <a:pt x="300013" y="320179"/>
                  <a:pt x="280207" y="300374"/>
                  <a:pt x="280207" y="275942"/>
                </a:cubicBezTo>
                <a:cubicBezTo>
                  <a:pt x="280207" y="251511"/>
                  <a:pt x="300013" y="231705"/>
                  <a:pt x="324444" y="231705"/>
                </a:cubicBezTo>
                <a:close/>
                <a:moveTo>
                  <a:pt x="88531" y="231705"/>
                </a:moveTo>
                <a:cubicBezTo>
                  <a:pt x="112963" y="231705"/>
                  <a:pt x="132768" y="251511"/>
                  <a:pt x="132768" y="275942"/>
                </a:cubicBezTo>
                <a:cubicBezTo>
                  <a:pt x="132768" y="300374"/>
                  <a:pt x="112963" y="320179"/>
                  <a:pt x="88531" y="320179"/>
                </a:cubicBezTo>
                <a:cubicBezTo>
                  <a:pt x="64100" y="320179"/>
                  <a:pt x="44294" y="300374"/>
                  <a:pt x="44294" y="275942"/>
                </a:cubicBezTo>
                <a:cubicBezTo>
                  <a:pt x="44294" y="251511"/>
                  <a:pt x="64100" y="231705"/>
                  <a:pt x="88531" y="231705"/>
                </a:cubicBezTo>
                <a:close/>
                <a:moveTo>
                  <a:pt x="57201" y="108034"/>
                </a:moveTo>
                <a:lnTo>
                  <a:pt x="57201" y="119406"/>
                </a:lnTo>
                <a:lnTo>
                  <a:pt x="266162" y="119406"/>
                </a:lnTo>
                <a:lnTo>
                  <a:pt x="266162" y="108034"/>
                </a:lnTo>
                <a:close/>
                <a:moveTo>
                  <a:pt x="57201" y="79604"/>
                </a:moveTo>
                <a:lnTo>
                  <a:pt x="57201" y="90976"/>
                </a:lnTo>
                <a:lnTo>
                  <a:pt x="357139" y="90976"/>
                </a:lnTo>
                <a:lnTo>
                  <a:pt x="357139" y="79604"/>
                </a:lnTo>
                <a:close/>
                <a:moveTo>
                  <a:pt x="57201" y="51174"/>
                </a:moveTo>
                <a:lnTo>
                  <a:pt x="57201" y="62546"/>
                </a:lnTo>
                <a:lnTo>
                  <a:pt x="323023" y="62546"/>
                </a:lnTo>
                <a:lnTo>
                  <a:pt x="323023" y="51174"/>
                </a:lnTo>
                <a:close/>
                <a:moveTo>
                  <a:pt x="23085" y="0"/>
                </a:moveTo>
                <a:lnTo>
                  <a:pt x="391255" y="0"/>
                </a:lnTo>
                <a:cubicBezTo>
                  <a:pt x="403816" y="0"/>
                  <a:pt x="413999" y="10183"/>
                  <a:pt x="413999" y="22744"/>
                </a:cubicBezTo>
                <a:lnTo>
                  <a:pt x="413999" y="147837"/>
                </a:lnTo>
                <a:cubicBezTo>
                  <a:pt x="413999" y="160398"/>
                  <a:pt x="403816" y="170581"/>
                  <a:pt x="391255" y="170581"/>
                </a:cubicBezTo>
                <a:lnTo>
                  <a:pt x="300279" y="170581"/>
                </a:lnTo>
                <a:lnTo>
                  <a:pt x="300279" y="204697"/>
                </a:lnTo>
                <a:lnTo>
                  <a:pt x="264457" y="170581"/>
                </a:lnTo>
                <a:lnTo>
                  <a:pt x="224086" y="170581"/>
                </a:lnTo>
                <a:lnTo>
                  <a:pt x="203616" y="204697"/>
                </a:lnTo>
                <a:lnTo>
                  <a:pt x="181441" y="170581"/>
                </a:lnTo>
                <a:lnTo>
                  <a:pt x="142776" y="170581"/>
                </a:lnTo>
                <a:lnTo>
                  <a:pt x="106954" y="204697"/>
                </a:lnTo>
                <a:lnTo>
                  <a:pt x="106954" y="170581"/>
                </a:lnTo>
                <a:lnTo>
                  <a:pt x="23085" y="170581"/>
                </a:lnTo>
                <a:cubicBezTo>
                  <a:pt x="10524" y="170581"/>
                  <a:pt x="341" y="160398"/>
                  <a:pt x="341" y="147837"/>
                </a:cubicBezTo>
                <a:lnTo>
                  <a:pt x="341" y="22744"/>
                </a:lnTo>
                <a:cubicBezTo>
                  <a:pt x="341" y="10183"/>
                  <a:pt x="10524" y="0"/>
                  <a:pt x="23085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3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537810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89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Cube List – Slide Template</vt:lpstr>
      <vt:lpstr>Vertical Cube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Cube List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2022-12-06T17:02:21Z</dcterms:modified>
  <cp:category>Text &amp; Tables</cp:category>
</cp:coreProperties>
</file>