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1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72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Cube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35F3BC9-3856-748A-7644-CD3267A27551}"/>
              </a:ext>
            </a:extLst>
          </p:cNvPr>
          <p:cNvSpPr/>
          <p:nvPr/>
        </p:nvSpPr>
        <p:spPr>
          <a:xfrm>
            <a:off x="4649363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BC4E223-6D32-5B5D-214A-8F8535DAB588}"/>
              </a:ext>
            </a:extLst>
          </p:cNvPr>
          <p:cNvSpPr/>
          <p:nvPr/>
        </p:nvSpPr>
        <p:spPr>
          <a:xfrm>
            <a:off x="1947556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CCC6DF3-2CDC-3BAA-2C40-BE259850B470}"/>
              </a:ext>
            </a:extLst>
          </p:cNvPr>
          <p:cNvSpPr/>
          <p:nvPr/>
        </p:nvSpPr>
        <p:spPr>
          <a:xfrm>
            <a:off x="5377070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5686CF5-AEC0-A975-CD97-BD2B7514CE41}"/>
              </a:ext>
            </a:extLst>
          </p:cNvPr>
          <p:cNvSpPr/>
          <p:nvPr/>
        </p:nvSpPr>
        <p:spPr>
          <a:xfrm>
            <a:off x="4666644" y="2634905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1EC3CD-1C61-6760-1858-8D2778BA1E33}"/>
              </a:ext>
            </a:extLst>
          </p:cNvPr>
          <p:cNvSpPr/>
          <p:nvPr/>
        </p:nvSpPr>
        <p:spPr>
          <a:xfrm>
            <a:off x="6846474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4B1A33B-95C8-751F-D5DA-C0683FCFF5D8}"/>
              </a:ext>
            </a:extLst>
          </p:cNvPr>
          <p:cNvSpPr/>
          <p:nvPr/>
        </p:nvSpPr>
        <p:spPr>
          <a:xfrm>
            <a:off x="7576095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BD586DD-20EF-FA51-5503-B23CBD2D69C7}"/>
              </a:ext>
            </a:extLst>
          </p:cNvPr>
          <p:cNvSpPr/>
          <p:nvPr/>
        </p:nvSpPr>
        <p:spPr>
          <a:xfrm>
            <a:off x="6111908" y="3043980"/>
            <a:ext cx="698360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9813E6A-5877-EEB5-ADC2-75585CB6500B}"/>
              </a:ext>
            </a:extLst>
          </p:cNvPr>
          <p:cNvSpPr/>
          <p:nvPr/>
        </p:nvSpPr>
        <p:spPr>
          <a:xfrm>
            <a:off x="6132617" y="2634905"/>
            <a:ext cx="1391508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F09945-A06F-9840-C867-EBD7EE93D424}"/>
              </a:ext>
            </a:extLst>
          </p:cNvPr>
          <p:cNvSpPr/>
          <p:nvPr/>
        </p:nvSpPr>
        <p:spPr>
          <a:xfrm>
            <a:off x="5429476" y="3472234"/>
            <a:ext cx="588336" cy="352591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41FA5E-C805-849D-7BC4-9145009EB5EE}"/>
              </a:ext>
            </a:extLst>
          </p:cNvPr>
          <p:cNvSpPr/>
          <p:nvPr/>
        </p:nvSpPr>
        <p:spPr>
          <a:xfrm>
            <a:off x="6931935" y="3461063"/>
            <a:ext cx="522227" cy="37493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AB9FDE-D277-ED1E-5C98-BFC75926861F}"/>
              </a:ext>
            </a:extLst>
          </p:cNvPr>
          <p:cNvSpPr txBox="1"/>
          <p:nvPr/>
        </p:nvSpPr>
        <p:spPr>
          <a:xfrm>
            <a:off x="4669566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E484C-CFF7-C0A1-B732-885D18981B86}"/>
              </a:ext>
            </a:extLst>
          </p:cNvPr>
          <p:cNvSpPr txBox="1"/>
          <p:nvPr/>
        </p:nvSpPr>
        <p:spPr>
          <a:xfrm>
            <a:off x="6134717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F6E48E-DB0D-4C1D-8009-BAB9914268CE}"/>
              </a:ext>
            </a:extLst>
          </p:cNvPr>
          <p:cNvSpPr txBox="1"/>
          <p:nvPr/>
        </p:nvSpPr>
        <p:spPr>
          <a:xfrm>
            <a:off x="7988446" y="3229018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B5DE97-1004-77EF-BC04-30E15F475B65}"/>
              </a:ext>
            </a:extLst>
          </p:cNvPr>
          <p:cNvSpPr txBox="1"/>
          <p:nvPr/>
        </p:nvSpPr>
        <p:spPr>
          <a:xfrm>
            <a:off x="2359907" y="3229018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ADBC9BB-419D-143F-49B8-B7A695A62B15}"/>
              </a:ext>
            </a:extLst>
          </p:cNvPr>
          <p:cNvSpPr/>
          <p:nvPr/>
        </p:nvSpPr>
        <p:spPr>
          <a:xfrm>
            <a:off x="5377070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F460940-E1F0-C128-4CFB-357F0A6CB59B}"/>
              </a:ext>
            </a:extLst>
          </p:cNvPr>
          <p:cNvSpPr/>
          <p:nvPr/>
        </p:nvSpPr>
        <p:spPr>
          <a:xfrm>
            <a:off x="2674162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011B7650-F664-250D-531A-0B206E55F949}"/>
              </a:ext>
            </a:extLst>
          </p:cNvPr>
          <p:cNvSpPr/>
          <p:nvPr/>
        </p:nvSpPr>
        <p:spPr>
          <a:xfrm>
            <a:off x="6111908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601CCC8E-3D44-BF16-54CE-EA60379F2D5F}"/>
              </a:ext>
            </a:extLst>
          </p:cNvPr>
          <p:cNvSpPr/>
          <p:nvPr/>
        </p:nvSpPr>
        <p:spPr>
          <a:xfrm>
            <a:off x="6846470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A33EA5B6-1EFE-8584-3BA2-6E7118C7FA87}"/>
              </a:ext>
            </a:extLst>
          </p:cNvPr>
          <p:cNvSpPr/>
          <p:nvPr/>
        </p:nvSpPr>
        <p:spPr>
          <a:xfrm>
            <a:off x="5402854" y="3916182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751F1F2-829A-06F6-64B0-3E51086CE49E}"/>
              </a:ext>
            </a:extLst>
          </p:cNvPr>
          <p:cNvSpPr/>
          <p:nvPr/>
        </p:nvSpPr>
        <p:spPr>
          <a:xfrm>
            <a:off x="6205809" y="4747217"/>
            <a:ext cx="510558" cy="366145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D41E2A-FABB-F8E0-17E4-0FE5FD9C8BB4}"/>
              </a:ext>
            </a:extLst>
          </p:cNvPr>
          <p:cNvSpPr txBox="1"/>
          <p:nvPr/>
        </p:nvSpPr>
        <p:spPr>
          <a:xfrm>
            <a:off x="5399879" y="460712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4BF401-D97A-7B7C-37EF-AD8E51B38775}"/>
              </a:ext>
            </a:extLst>
          </p:cNvPr>
          <p:cNvSpPr txBox="1"/>
          <p:nvPr/>
        </p:nvSpPr>
        <p:spPr>
          <a:xfrm>
            <a:off x="3086513" y="4514445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C42A84-A2EF-2959-AA6C-FF88579E3325}"/>
              </a:ext>
            </a:extLst>
          </p:cNvPr>
          <p:cNvSpPr txBox="1"/>
          <p:nvPr/>
        </p:nvSpPr>
        <p:spPr>
          <a:xfrm>
            <a:off x="7258821" y="4514445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F4647C8E-C6F0-E89F-8BA8-7160B3BC4D7D}"/>
              </a:ext>
            </a:extLst>
          </p:cNvPr>
          <p:cNvSpPr/>
          <p:nvPr/>
        </p:nvSpPr>
        <p:spPr>
          <a:xfrm>
            <a:off x="5378580" y="1763762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CFFD32C6-D0AF-0511-4156-4742DF6375BF}"/>
              </a:ext>
            </a:extLst>
          </p:cNvPr>
          <p:cNvSpPr/>
          <p:nvPr/>
        </p:nvSpPr>
        <p:spPr>
          <a:xfrm>
            <a:off x="2675672" y="1763766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26AA5A97-94D3-0A7F-6BC3-372C7AAA0872}"/>
              </a:ext>
            </a:extLst>
          </p:cNvPr>
          <p:cNvSpPr/>
          <p:nvPr/>
        </p:nvSpPr>
        <p:spPr>
          <a:xfrm>
            <a:off x="6113418" y="1763762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F7C7B131-2F8E-5B15-A38A-93D2E57F7EC5}"/>
              </a:ext>
            </a:extLst>
          </p:cNvPr>
          <p:cNvSpPr/>
          <p:nvPr/>
        </p:nvSpPr>
        <p:spPr>
          <a:xfrm>
            <a:off x="6847980" y="1763766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D3815DF9-32C3-13B9-8D7A-C90C2E0A677C}"/>
              </a:ext>
            </a:extLst>
          </p:cNvPr>
          <p:cNvSpPr/>
          <p:nvPr/>
        </p:nvSpPr>
        <p:spPr>
          <a:xfrm>
            <a:off x="5404364" y="1351600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3E887F-D8C4-A054-E794-7FF4BA304E4D}"/>
              </a:ext>
            </a:extLst>
          </p:cNvPr>
          <p:cNvSpPr txBox="1"/>
          <p:nvPr/>
        </p:nvSpPr>
        <p:spPr>
          <a:xfrm>
            <a:off x="5401389" y="2042542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21ED50-F8D0-692D-7BC5-186CB2B493D9}"/>
              </a:ext>
            </a:extLst>
          </p:cNvPr>
          <p:cNvSpPr txBox="1"/>
          <p:nvPr/>
        </p:nvSpPr>
        <p:spPr>
          <a:xfrm>
            <a:off x="3088023" y="1949863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D581A8-3379-F39A-F94E-C412AED31867}"/>
              </a:ext>
            </a:extLst>
          </p:cNvPr>
          <p:cNvSpPr txBox="1"/>
          <p:nvPr/>
        </p:nvSpPr>
        <p:spPr>
          <a:xfrm>
            <a:off x="7260331" y="1949863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65696EE-201D-8DB7-4312-D1D07135AEF2}"/>
              </a:ext>
            </a:extLst>
          </p:cNvPr>
          <p:cNvSpPr/>
          <p:nvPr/>
        </p:nvSpPr>
        <p:spPr>
          <a:xfrm>
            <a:off x="6254088" y="2135663"/>
            <a:ext cx="413999" cy="454881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5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Cube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35F3BC9-3856-748A-7644-CD3267A27551}"/>
              </a:ext>
            </a:extLst>
          </p:cNvPr>
          <p:cNvSpPr/>
          <p:nvPr/>
        </p:nvSpPr>
        <p:spPr>
          <a:xfrm>
            <a:off x="4649363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BC4E223-6D32-5B5D-214A-8F8535DAB588}"/>
              </a:ext>
            </a:extLst>
          </p:cNvPr>
          <p:cNvSpPr/>
          <p:nvPr/>
        </p:nvSpPr>
        <p:spPr>
          <a:xfrm>
            <a:off x="1947556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CCC6DF3-2CDC-3BAA-2C40-BE259850B470}"/>
              </a:ext>
            </a:extLst>
          </p:cNvPr>
          <p:cNvSpPr/>
          <p:nvPr/>
        </p:nvSpPr>
        <p:spPr>
          <a:xfrm>
            <a:off x="5377070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5686CF5-AEC0-A975-CD97-BD2B7514CE41}"/>
              </a:ext>
            </a:extLst>
          </p:cNvPr>
          <p:cNvSpPr/>
          <p:nvPr/>
        </p:nvSpPr>
        <p:spPr>
          <a:xfrm>
            <a:off x="4666644" y="2634905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1EC3CD-1C61-6760-1858-8D2778BA1E33}"/>
              </a:ext>
            </a:extLst>
          </p:cNvPr>
          <p:cNvSpPr/>
          <p:nvPr/>
        </p:nvSpPr>
        <p:spPr>
          <a:xfrm>
            <a:off x="6846474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4B1A33B-95C8-751F-D5DA-C0683FCFF5D8}"/>
              </a:ext>
            </a:extLst>
          </p:cNvPr>
          <p:cNvSpPr/>
          <p:nvPr/>
        </p:nvSpPr>
        <p:spPr>
          <a:xfrm>
            <a:off x="7576095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BD586DD-20EF-FA51-5503-B23CBD2D69C7}"/>
              </a:ext>
            </a:extLst>
          </p:cNvPr>
          <p:cNvSpPr/>
          <p:nvPr/>
        </p:nvSpPr>
        <p:spPr>
          <a:xfrm>
            <a:off x="6111908" y="3043980"/>
            <a:ext cx="698360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9813E6A-5877-EEB5-ADC2-75585CB6500B}"/>
              </a:ext>
            </a:extLst>
          </p:cNvPr>
          <p:cNvSpPr/>
          <p:nvPr/>
        </p:nvSpPr>
        <p:spPr>
          <a:xfrm>
            <a:off x="6132617" y="2634905"/>
            <a:ext cx="1391508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F09945-A06F-9840-C867-EBD7EE93D424}"/>
              </a:ext>
            </a:extLst>
          </p:cNvPr>
          <p:cNvSpPr/>
          <p:nvPr/>
        </p:nvSpPr>
        <p:spPr>
          <a:xfrm>
            <a:off x="5429476" y="3472234"/>
            <a:ext cx="588336" cy="352591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41FA5E-C805-849D-7BC4-9145009EB5EE}"/>
              </a:ext>
            </a:extLst>
          </p:cNvPr>
          <p:cNvSpPr/>
          <p:nvPr/>
        </p:nvSpPr>
        <p:spPr>
          <a:xfrm>
            <a:off x="6931935" y="3461063"/>
            <a:ext cx="522227" cy="37493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AB9FDE-D277-ED1E-5C98-BFC75926861F}"/>
              </a:ext>
            </a:extLst>
          </p:cNvPr>
          <p:cNvSpPr txBox="1"/>
          <p:nvPr/>
        </p:nvSpPr>
        <p:spPr>
          <a:xfrm>
            <a:off x="4669566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E484C-CFF7-C0A1-B732-885D18981B86}"/>
              </a:ext>
            </a:extLst>
          </p:cNvPr>
          <p:cNvSpPr txBox="1"/>
          <p:nvPr/>
        </p:nvSpPr>
        <p:spPr>
          <a:xfrm>
            <a:off x="6134717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F6E48E-DB0D-4C1D-8009-BAB9914268CE}"/>
              </a:ext>
            </a:extLst>
          </p:cNvPr>
          <p:cNvSpPr txBox="1"/>
          <p:nvPr/>
        </p:nvSpPr>
        <p:spPr>
          <a:xfrm>
            <a:off x="7988446" y="3229018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B5DE97-1004-77EF-BC04-30E15F475B65}"/>
              </a:ext>
            </a:extLst>
          </p:cNvPr>
          <p:cNvSpPr txBox="1"/>
          <p:nvPr/>
        </p:nvSpPr>
        <p:spPr>
          <a:xfrm>
            <a:off x="2359907" y="3229018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ADBC9BB-419D-143F-49B8-B7A695A62B15}"/>
              </a:ext>
            </a:extLst>
          </p:cNvPr>
          <p:cNvSpPr/>
          <p:nvPr/>
        </p:nvSpPr>
        <p:spPr>
          <a:xfrm>
            <a:off x="5377070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F460940-E1F0-C128-4CFB-357F0A6CB59B}"/>
              </a:ext>
            </a:extLst>
          </p:cNvPr>
          <p:cNvSpPr/>
          <p:nvPr/>
        </p:nvSpPr>
        <p:spPr>
          <a:xfrm>
            <a:off x="2674162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011B7650-F664-250D-531A-0B206E55F949}"/>
              </a:ext>
            </a:extLst>
          </p:cNvPr>
          <p:cNvSpPr/>
          <p:nvPr/>
        </p:nvSpPr>
        <p:spPr>
          <a:xfrm>
            <a:off x="6111908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601CCC8E-3D44-BF16-54CE-EA60379F2D5F}"/>
              </a:ext>
            </a:extLst>
          </p:cNvPr>
          <p:cNvSpPr/>
          <p:nvPr/>
        </p:nvSpPr>
        <p:spPr>
          <a:xfrm>
            <a:off x="6846470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A33EA5B6-1EFE-8584-3BA2-6E7118C7FA87}"/>
              </a:ext>
            </a:extLst>
          </p:cNvPr>
          <p:cNvSpPr/>
          <p:nvPr/>
        </p:nvSpPr>
        <p:spPr>
          <a:xfrm>
            <a:off x="5402854" y="3916182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751F1F2-829A-06F6-64B0-3E51086CE49E}"/>
              </a:ext>
            </a:extLst>
          </p:cNvPr>
          <p:cNvSpPr/>
          <p:nvPr/>
        </p:nvSpPr>
        <p:spPr>
          <a:xfrm>
            <a:off x="6205809" y="4747217"/>
            <a:ext cx="510558" cy="366145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D41E2A-FABB-F8E0-17E4-0FE5FD9C8BB4}"/>
              </a:ext>
            </a:extLst>
          </p:cNvPr>
          <p:cNvSpPr txBox="1"/>
          <p:nvPr/>
        </p:nvSpPr>
        <p:spPr>
          <a:xfrm>
            <a:off x="5399879" y="460712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4BF401-D97A-7B7C-37EF-AD8E51B38775}"/>
              </a:ext>
            </a:extLst>
          </p:cNvPr>
          <p:cNvSpPr txBox="1"/>
          <p:nvPr/>
        </p:nvSpPr>
        <p:spPr>
          <a:xfrm>
            <a:off x="3086513" y="4514445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C42A84-A2EF-2959-AA6C-FF88579E3325}"/>
              </a:ext>
            </a:extLst>
          </p:cNvPr>
          <p:cNvSpPr txBox="1"/>
          <p:nvPr/>
        </p:nvSpPr>
        <p:spPr>
          <a:xfrm>
            <a:off x="7258821" y="4514445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F4647C8E-C6F0-E89F-8BA8-7160B3BC4D7D}"/>
              </a:ext>
            </a:extLst>
          </p:cNvPr>
          <p:cNvSpPr/>
          <p:nvPr/>
        </p:nvSpPr>
        <p:spPr>
          <a:xfrm>
            <a:off x="5378580" y="1763762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CFFD32C6-D0AF-0511-4156-4742DF6375BF}"/>
              </a:ext>
            </a:extLst>
          </p:cNvPr>
          <p:cNvSpPr/>
          <p:nvPr/>
        </p:nvSpPr>
        <p:spPr>
          <a:xfrm>
            <a:off x="2675672" y="1763766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26AA5A97-94D3-0A7F-6BC3-372C7AAA0872}"/>
              </a:ext>
            </a:extLst>
          </p:cNvPr>
          <p:cNvSpPr/>
          <p:nvPr/>
        </p:nvSpPr>
        <p:spPr>
          <a:xfrm>
            <a:off x="6113418" y="1763762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F7C7B131-2F8E-5B15-A38A-93D2E57F7EC5}"/>
              </a:ext>
            </a:extLst>
          </p:cNvPr>
          <p:cNvSpPr/>
          <p:nvPr/>
        </p:nvSpPr>
        <p:spPr>
          <a:xfrm>
            <a:off x="6847980" y="1763766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D3815DF9-32C3-13B9-8D7A-C90C2E0A677C}"/>
              </a:ext>
            </a:extLst>
          </p:cNvPr>
          <p:cNvSpPr/>
          <p:nvPr/>
        </p:nvSpPr>
        <p:spPr>
          <a:xfrm>
            <a:off x="5404364" y="1351600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3E887F-D8C4-A054-E794-7FF4BA304E4D}"/>
              </a:ext>
            </a:extLst>
          </p:cNvPr>
          <p:cNvSpPr txBox="1"/>
          <p:nvPr/>
        </p:nvSpPr>
        <p:spPr>
          <a:xfrm>
            <a:off x="5401389" y="2042542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21ED50-F8D0-692D-7BC5-186CB2B493D9}"/>
              </a:ext>
            </a:extLst>
          </p:cNvPr>
          <p:cNvSpPr txBox="1"/>
          <p:nvPr/>
        </p:nvSpPr>
        <p:spPr>
          <a:xfrm>
            <a:off x="3088023" y="1949863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D581A8-3379-F39A-F94E-C412AED31867}"/>
              </a:ext>
            </a:extLst>
          </p:cNvPr>
          <p:cNvSpPr txBox="1"/>
          <p:nvPr/>
        </p:nvSpPr>
        <p:spPr>
          <a:xfrm>
            <a:off x="7260331" y="1949863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65696EE-201D-8DB7-4312-D1D07135AEF2}"/>
              </a:ext>
            </a:extLst>
          </p:cNvPr>
          <p:cNvSpPr/>
          <p:nvPr/>
        </p:nvSpPr>
        <p:spPr>
          <a:xfrm>
            <a:off x="6254088" y="2135663"/>
            <a:ext cx="413999" cy="454881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11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9703</TotalTime>
  <Words>89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Cube List – Slide Template</vt:lpstr>
      <vt:lpstr>Vertical Cube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Cube List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2022-12-06T16:59:03Z</dcterms:modified>
  <cp:category>Text &amp; Tables</cp:category>
</cp:coreProperties>
</file>