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6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5-Cube Funnel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0F026D4-B206-F5B5-00E2-92196242D349}"/>
              </a:ext>
            </a:extLst>
          </p:cNvPr>
          <p:cNvSpPr/>
          <p:nvPr/>
        </p:nvSpPr>
        <p:spPr>
          <a:xfrm>
            <a:off x="5377070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3BA9B811-EEFE-186E-5BCC-47A4B0A9BF4E}"/>
              </a:ext>
            </a:extLst>
          </p:cNvPr>
          <p:cNvSpPr/>
          <p:nvPr/>
        </p:nvSpPr>
        <p:spPr>
          <a:xfrm>
            <a:off x="2674162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6CF0CF8-E21B-E15D-96F5-6967D30AAA2F}"/>
              </a:ext>
            </a:extLst>
          </p:cNvPr>
          <p:cNvSpPr/>
          <p:nvPr/>
        </p:nvSpPr>
        <p:spPr>
          <a:xfrm>
            <a:off x="6111908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D218154C-1B4A-160C-8308-AE4A62E12358}"/>
              </a:ext>
            </a:extLst>
          </p:cNvPr>
          <p:cNvSpPr/>
          <p:nvPr/>
        </p:nvSpPr>
        <p:spPr>
          <a:xfrm>
            <a:off x="6846470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95E2F061-2794-B77F-4D5A-5241AFE4F07F}"/>
              </a:ext>
            </a:extLst>
          </p:cNvPr>
          <p:cNvSpPr/>
          <p:nvPr/>
        </p:nvSpPr>
        <p:spPr>
          <a:xfrm>
            <a:off x="5402854" y="3916182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A5F66C3D-ED1A-0F50-91A0-79D358B34EE1}"/>
              </a:ext>
            </a:extLst>
          </p:cNvPr>
          <p:cNvSpPr/>
          <p:nvPr/>
        </p:nvSpPr>
        <p:spPr>
          <a:xfrm>
            <a:off x="4649363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C0CCF98D-296C-D553-5A1E-7EF519C9914D}"/>
              </a:ext>
            </a:extLst>
          </p:cNvPr>
          <p:cNvSpPr/>
          <p:nvPr/>
        </p:nvSpPr>
        <p:spPr>
          <a:xfrm>
            <a:off x="1947556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85212595-546B-1451-93DD-F743433D822A}"/>
              </a:ext>
            </a:extLst>
          </p:cNvPr>
          <p:cNvSpPr/>
          <p:nvPr/>
        </p:nvSpPr>
        <p:spPr>
          <a:xfrm>
            <a:off x="5377070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E4ADD328-9C6E-B795-D309-8935E5F606B7}"/>
              </a:ext>
            </a:extLst>
          </p:cNvPr>
          <p:cNvSpPr/>
          <p:nvPr/>
        </p:nvSpPr>
        <p:spPr>
          <a:xfrm>
            <a:off x="4666644" y="2634905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AAB25169-4C6C-ACD5-1C86-18D631C554D0}"/>
              </a:ext>
            </a:extLst>
          </p:cNvPr>
          <p:cNvSpPr/>
          <p:nvPr/>
        </p:nvSpPr>
        <p:spPr>
          <a:xfrm>
            <a:off x="3918444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FA81EE87-114D-EE82-C5F2-C81EAE40DFF5}"/>
              </a:ext>
            </a:extLst>
          </p:cNvPr>
          <p:cNvSpPr/>
          <p:nvPr/>
        </p:nvSpPr>
        <p:spPr>
          <a:xfrm>
            <a:off x="1217930" y="1754235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477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hape">
            <a:extLst>
              <a:ext uri="{FF2B5EF4-FFF2-40B4-BE49-F238E27FC236}">
                <a16:creationId xmlns:a16="http://schemas.microsoft.com/office/drawing/2014/main" id="{618281B8-B65D-C390-D530-8C95D0135A71}"/>
              </a:ext>
            </a:extLst>
          </p:cNvPr>
          <p:cNvSpPr/>
          <p:nvPr/>
        </p:nvSpPr>
        <p:spPr>
          <a:xfrm>
            <a:off x="4647040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909AA33A-3D79-8304-665E-9C057DA29B3E}"/>
              </a:ext>
            </a:extLst>
          </p:cNvPr>
          <p:cNvSpPr/>
          <p:nvPr/>
        </p:nvSpPr>
        <p:spPr>
          <a:xfrm>
            <a:off x="3936170" y="1355191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CA039B5-0E7C-5384-2AA1-5948C7A9DCD1}"/>
              </a:ext>
            </a:extLst>
          </p:cNvPr>
          <p:cNvSpPr/>
          <p:nvPr/>
        </p:nvSpPr>
        <p:spPr>
          <a:xfrm>
            <a:off x="6846474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21295C6-3980-E571-6782-E80B676C6172}"/>
              </a:ext>
            </a:extLst>
          </p:cNvPr>
          <p:cNvSpPr/>
          <p:nvPr/>
        </p:nvSpPr>
        <p:spPr>
          <a:xfrm>
            <a:off x="7576095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69557A92-320C-398A-0267-F765C424FFDA}"/>
              </a:ext>
            </a:extLst>
          </p:cNvPr>
          <p:cNvSpPr/>
          <p:nvPr/>
        </p:nvSpPr>
        <p:spPr>
          <a:xfrm>
            <a:off x="6111908" y="3043980"/>
            <a:ext cx="698360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1F73F7C8-380A-81DE-6EE6-08F172A3A6FD}"/>
              </a:ext>
            </a:extLst>
          </p:cNvPr>
          <p:cNvSpPr/>
          <p:nvPr/>
        </p:nvSpPr>
        <p:spPr>
          <a:xfrm>
            <a:off x="6132617" y="2634905"/>
            <a:ext cx="1391508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B4A5D542-827F-9794-8317-46172907DBFD}"/>
              </a:ext>
            </a:extLst>
          </p:cNvPr>
          <p:cNvSpPr/>
          <p:nvPr/>
        </p:nvSpPr>
        <p:spPr>
          <a:xfrm>
            <a:off x="7575971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B6E5C955-ACA5-20CE-FCC2-2B896D5B5671}"/>
              </a:ext>
            </a:extLst>
          </p:cNvPr>
          <p:cNvSpPr/>
          <p:nvPr/>
        </p:nvSpPr>
        <p:spPr>
          <a:xfrm>
            <a:off x="8305721" y="1754235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64901D67-174E-5892-877B-43E4C3EF044D}"/>
              </a:ext>
            </a:extLst>
          </p:cNvPr>
          <p:cNvSpPr/>
          <p:nvPr/>
        </p:nvSpPr>
        <p:spPr>
          <a:xfrm>
            <a:off x="6846221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87B6F334-83F9-F0B6-B261-E186BDDE669A}"/>
              </a:ext>
            </a:extLst>
          </p:cNvPr>
          <p:cNvSpPr/>
          <p:nvPr/>
        </p:nvSpPr>
        <p:spPr>
          <a:xfrm>
            <a:off x="6864524" y="1355191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724"/>
                </a:lnTo>
                <a:lnTo>
                  <a:pt x="1080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F13AAD39-C107-B4DE-2158-489B93EEB3DE}"/>
              </a:ext>
            </a:extLst>
          </p:cNvPr>
          <p:cNvSpPr/>
          <p:nvPr/>
        </p:nvSpPr>
        <p:spPr>
          <a:xfrm>
            <a:off x="4766173" y="2165514"/>
            <a:ext cx="454882" cy="395179"/>
          </a:xfrm>
          <a:custGeom>
            <a:avLst/>
            <a:gdLst>
              <a:gd name="connsiteX0" fmla="*/ 0 w 454882"/>
              <a:gd name="connsiteY0" fmla="*/ 213226 h 395179"/>
              <a:gd name="connsiteX1" fmla="*/ 193325 w 454882"/>
              <a:gd name="connsiteY1" fmla="*/ 213226 h 395179"/>
              <a:gd name="connsiteX2" fmla="*/ 193325 w 454882"/>
              <a:gd name="connsiteY2" fmla="*/ 224598 h 395179"/>
              <a:gd name="connsiteX3" fmla="*/ 216069 w 454882"/>
              <a:gd name="connsiteY3" fmla="*/ 247342 h 395179"/>
              <a:gd name="connsiteX4" fmla="*/ 238813 w 454882"/>
              <a:gd name="connsiteY4" fmla="*/ 247342 h 395179"/>
              <a:gd name="connsiteX5" fmla="*/ 261557 w 454882"/>
              <a:gd name="connsiteY5" fmla="*/ 224598 h 395179"/>
              <a:gd name="connsiteX6" fmla="*/ 261557 w 454882"/>
              <a:gd name="connsiteY6" fmla="*/ 213226 h 395179"/>
              <a:gd name="connsiteX7" fmla="*/ 454882 w 454882"/>
              <a:gd name="connsiteY7" fmla="*/ 213226 h 395179"/>
              <a:gd name="connsiteX8" fmla="*/ 454882 w 454882"/>
              <a:gd name="connsiteY8" fmla="*/ 372435 h 395179"/>
              <a:gd name="connsiteX9" fmla="*/ 432138 w 454882"/>
              <a:gd name="connsiteY9" fmla="*/ 395179 h 395179"/>
              <a:gd name="connsiteX10" fmla="*/ 22744 w 454882"/>
              <a:gd name="connsiteY10" fmla="*/ 395179 h 395179"/>
              <a:gd name="connsiteX11" fmla="*/ 0 w 454882"/>
              <a:gd name="connsiteY11" fmla="*/ 372435 h 395179"/>
              <a:gd name="connsiteX12" fmla="*/ 176267 w 454882"/>
              <a:gd name="connsiteY12" fmla="*/ 34116 h 395179"/>
              <a:gd name="connsiteX13" fmla="*/ 170581 w 454882"/>
              <a:gd name="connsiteY13" fmla="*/ 39802 h 395179"/>
              <a:gd name="connsiteX14" fmla="*/ 170581 w 454882"/>
              <a:gd name="connsiteY14" fmla="*/ 76761 h 395179"/>
              <a:gd name="connsiteX15" fmla="*/ 284301 w 454882"/>
              <a:gd name="connsiteY15" fmla="*/ 76761 h 395179"/>
              <a:gd name="connsiteX16" fmla="*/ 284301 w 454882"/>
              <a:gd name="connsiteY16" fmla="*/ 39802 h 395179"/>
              <a:gd name="connsiteX17" fmla="*/ 278615 w 454882"/>
              <a:gd name="connsiteY17" fmla="*/ 34116 h 395179"/>
              <a:gd name="connsiteX18" fmla="*/ 176267 w 454882"/>
              <a:gd name="connsiteY18" fmla="*/ 0 h 395179"/>
              <a:gd name="connsiteX19" fmla="*/ 278615 w 454882"/>
              <a:gd name="connsiteY19" fmla="*/ 0 h 395179"/>
              <a:gd name="connsiteX20" fmla="*/ 318417 w 454882"/>
              <a:gd name="connsiteY20" fmla="*/ 39802 h 395179"/>
              <a:gd name="connsiteX21" fmla="*/ 318417 w 454882"/>
              <a:gd name="connsiteY21" fmla="*/ 76761 h 395179"/>
              <a:gd name="connsiteX22" fmla="*/ 432138 w 454882"/>
              <a:gd name="connsiteY22" fmla="*/ 76761 h 395179"/>
              <a:gd name="connsiteX23" fmla="*/ 454882 w 454882"/>
              <a:gd name="connsiteY23" fmla="*/ 99505 h 395179"/>
              <a:gd name="connsiteX24" fmla="*/ 454882 w 454882"/>
              <a:gd name="connsiteY24" fmla="*/ 190482 h 395179"/>
              <a:gd name="connsiteX25" fmla="*/ 261557 w 454882"/>
              <a:gd name="connsiteY25" fmla="*/ 190482 h 395179"/>
              <a:gd name="connsiteX26" fmla="*/ 261557 w 454882"/>
              <a:gd name="connsiteY26" fmla="*/ 179110 h 395179"/>
              <a:gd name="connsiteX27" fmla="*/ 193325 w 454882"/>
              <a:gd name="connsiteY27" fmla="*/ 179110 h 395179"/>
              <a:gd name="connsiteX28" fmla="*/ 193325 w 454882"/>
              <a:gd name="connsiteY28" fmla="*/ 190482 h 395179"/>
              <a:gd name="connsiteX29" fmla="*/ 0 w 454882"/>
              <a:gd name="connsiteY29" fmla="*/ 190482 h 395179"/>
              <a:gd name="connsiteX30" fmla="*/ 0 w 454882"/>
              <a:gd name="connsiteY30" fmla="*/ 99505 h 395179"/>
              <a:gd name="connsiteX31" fmla="*/ 22744 w 454882"/>
              <a:gd name="connsiteY31" fmla="*/ 76761 h 395179"/>
              <a:gd name="connsiteX32" fmla="*/ 136465 w 454882"/>
              <a:gd name="connsiteY32" fmla="*/ 76761 h 395179"/>
              <a:gd name="connsiteX33" fmla="*/ 136465 w 454882"/>
              <a:gd name="connsiteY33" fmla="*/ 39802 h 395179"/>
              <a:gd name="connsiteX34" fmla="*/ 176267 w 454882"/>
              <a:gd name="connsiteY34" fmla="*/ 0 h 39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4882" h="395179">
                <a:moveTo>
                  <a:pt x="0" y="213226"/>
                </a:moveTo>
                <a:lnTo>
                  <a:pt x="193325" y="213226"/>
                </a:lnTo>
                <a:lnTo>
                  <a:pt x="193325" y="224598"/>
                </a:lnTo>
                <a:cubicBezTo>
                  <a:pt x="193325" y="237107"/>
                  <a:pt x="203560" y="247342"/>
                  <a:pt x="216069" y="247342"/>
                </a:cubicBezTo>
                <a:lnTo>
                  <a:pt x="238813" y="247342"/>
                </a:lnTo>
                <a:cubicBezTo>
                  <a:pt x="251322" y="247342"/>
                  <a:pt x="261557" y="237107"/>
                  <a:pt x="261557" y="224598"/>
                </a:cubicBezTo>
                <a:lnTo>
                  <a:pt x="261557" y="213226"/>
                </a:lnTo>
                <a:lnTo>
                  <a:pt x="454882" y="213226"/>
                </a:lnTo>
                <a:lnTo>
                  <a:pt x="454882" y="372435"/>
                </a:lnTo>
                <a:cubicBezTo>
                  <a:pt x="454882" y="384944"/>
                  <a:pt x="444647" y="395179"/>
                  <a:pt x="432138" y="395179"/>
                </a:cubicBezTo>
                <a:lnTo>
                  <a:pt x="22744" y="395179"/>
                </a:lnTo>
                <a:cubicBezTo>
                  <a:pt x="10235" y="395179"/>
                  <a:pt x="0" y="384944"/>
                  <a:pt x="0" y="372435"/>
                </a:cubicBezTo>
                <a:close/>
                <a:moveTo>
                  <a:pt x="176267" y="34116"/>
                </a:moveTo>
                <a:cubicBezTo>
                  <a:pt x="172855" y="34116"/>
                  <a:pt x="170581" y="36391"/>
                  <a:pt x="170581" y="39802"/>
                </a:cubicBezTo>
                <a:lnTo>
                  <a:pt x="170581" y="76761"/>
                </a:lnTo>
                <a:lnTo>
                  <a:pt x="284301" y="76761"/>
                </a:lnTo>
                <a:lnTo>
                  <a:pt x="284301" y="39802"/>
                </a:lnTo>
                <a:cubicBezTo>
                  <a:pt x="284301" y="36391"/>
                  <a:pt x="282027" y="34116"/>
                  <a:pt x="278615" y="34116"/>
                </a:cubicBezTo>
                <a:close/>
                <a:moveTo>
                  <a:pt x="176267" y="0"/>
                </a:moveTo>
                <a:lnTo>
                  <a:pt x="278615" y="0"/>
                </a:lnTo>
                <a:cubicBezTo>
                  <a:pt x="300791" y="0"/>
                  <a:pt x="318417" y="17627"/>
                  <a:pt x="318417" y="39802"/>
                </a:cubicBezTo>
                <a:lnTo>
                  <a:pt x="318417" y="76761"/>
                </a:lnTo>
                <a:lnTo>
                  <a:pt x="432138" y="76761"/>
                </a:lnTo>
                <a:cubicBezTo>
                  <a:pt x="444647" y="76761"/>
                  <a:pt x="454882" y="86996"/>
                  <a:pt x="454882" y="99505"/>
                </a:cubicBezTo>
                <a:lnTo>
                  <a:pt x="454882" y="190482"/>
                </a:lnTo>
                <a:lnTo>
                  <a:pt x="261557" y="190482"/>
                </a:lnTo>
                <a:lnTo>
                  <a:pt x="261557" y="179110"/>
                </a:lnTo>
                <a:lnTo>
                  <a:pt x="193325" y="179110"/>
                </a:lnTo>
                <a:lnTo>
                  <a:pt x="193325" y="190482"/>
                </a:lnTo>
                <a:lnTo>
                  <a:pt x="0" y="190482"/>
                </a:lnTo>
                <a:lnTo>
                  <a:pt x="0" y="99505"/>
                </a:lnTo>
                <a:cubicBezTo>
                  <a:pt x="0" y="86996"/>
                  <a:pt x="10235" y="76761"/>
                  <a:pt x="22744" y="76761"/>
                </a:cubicBezTo>
                <a:lnTo>
                  <a:pt x="136465" y="76761"/>
                </a:lnTo>
                <a:lnTo>
                  <a:pt x="136465" y="39802"/>
                </a:lnTo>
                <a:cubicBezTo>
                  <a:pt x="136465" y="17627"/>
                  <a:pt x="154091" y="0"/>
                  <a:pt x="176267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7F0310E-9D8A-352E-9EBB-05FA8E7F0F59}"/>
              </a:ext>
            </a:extLst>
          </p:cNvPr>
          <p:cNvSpPr/>
          <p:nvPr/>
        </p:nvSpPr>
        <p:spPr>
          <a:xfrm>
            <a:off x="7718928" y="2135663"/>
            <a:ext cx="413999" cy="454881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AEE3D99-60B9-AB95-6596-8D8C0E55E67D}"/>
              </a:ext>
            </a:extLst>
          </p:cNvPr>
          <p:cNvSpPr/>
          <p:nvPr/>
        </p:nvSpPr>
        <p:spPr>
          <a:xfrm>
            <a:off x="5429476" y="3472234"/>
            <a:ext cx="588336" cy="352591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83558455-2842-5B70-DA91-0FBFBBCBA9DE}"/>
              </a:ext>
            </a:extLst>
          </p:cNvPr>
          <p:cNvSpPr/>
          <p:nvPr/>
        </p:nvSpPr>
        <p:spPr>
          <a:xfrm>
            <a:off x="6931935" y="3461063"/>
            <a:ext cx="522227" cy="37493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C479578-B943-06D2-C53B-FB6923F5C8D5}"/>
              </a:ext>
            </a:extLst>
          </p:cNvPr>
          <p:cNvSpPr/>
          <p:nvPr/>
        </p:nvSpPr>
        <p:spPr>
          <a:xfrm>
            <a:off x="6205809" y="4747217"/>
            <a:ext cx="510558" cy="366145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FF5588C-88E3-0C99-69BA-FD031A2D9932}"/>
              </a:ext>
            </a:extLst>
          </p:cNvPr>
          <p:cNvSpPr txBox="1"/>
          <p:nvPr/>
        </p:nvSpPr>
        <p:spPr>
          <a:xfrm>
            <a:off x="3934276" y="2039938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9023FA-3F3B-CF52-AEEB-0FA6D6365752}"/>
              </a:ext>
            </a:extLst>
          </p:cNvPr>
          <p:cNvSpPr txBox="1"/>
          <p:nvPr/>
        </p:nvSpPr>
        <p:spPr>
          <a:xfrm>
            <a:off x="6866424" y="2039938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8DDAB95-FBED-C962-D661-9C8A00DE2A8D}"/>
              </a:ext>
            </a:extLst>
          </p:cNvPr>
          <p:cNvSpPr txBox="1"/>
          <p:nvPr/>
        </p:nvSpPr>
        <p:spPr>
          <a:xfrm>
            <a:off x="4669566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6C0C3FB-4901-FB0F-065C-8F908C1F71C3}"/>
              </a:ext>
            </a:extLst>
          </p:cNvPr>
          <p:cNvSpPr txBox="1"/>
          <p:nvPr/>
        </p:nvSpPr>
        <p:spPr>
          <a:xfrm>
            <a:off x="6134717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A98DF5E-35CB-C6FD-04B2-834FAB65D8BE}"/>
              </a:ext>
            </a:extLst>
          </p:cNvPr>
          <p:cNvSpPr txBox="1"/>
          <p:nvPr/>
        </p:nvSpPr>
        <p:spPr>
          <a:xfrm>
            <a:off x="5399879" y="460712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35E60ED-B246-5E21-06E0-743F68944EDC}"/>
              </a:ext>
            </a:extLst>
          </p:cNvPr>
          <p:cNvSpPr txBox="1"/>
          <p:nvPr/>
        </p:nvSpPr>
        <p:spPr>
          <a:xfrm>
            <a:off x="5600640" y="1740438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r>
              <a:rPr lang="en-US" sz="2400" b="1" dirty="0"/>
              <a:t>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970EED6-5D21-673F-7FAA-0F3927E5C39F}"/>
              </a:ext>
            </a:extLst>
          </p:cNvPr>
          <p:cNvSpPr txBox="1"/>
          <p:nvPr/>
        </p:nvSpPr>
        <p:spPr>
          <a:xfrm>
            <a:off x="1630281" y="1940332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D7F314A-E072-7DC1-3092-8458203A4D64}"/>
              </a:ext>
            </a:extLst>
          </p:cNvPr>
          <p:cNvSpPr txBox="1"/>
          <p:nvPr/>
        </p:nvSpPr>
        <p:spPr>
          <a:xfrm>
            <a:off x="8718072" y="1940332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144E060-1CA0-91EA-550F-F6AEABEE6EC1}"/>
              </a:ext>
            </a:extLst>
          </p:cNvPr>
          <p:cNvSpPr txBox="1"/>
          <p:nvPr/>
        </p:nvSpPr>
        <p:spPr>
          <a:xfrm>
            <a:off x="7988446" y="3229018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AED224D-8C14-2C5A-973C-A38931BAF870}"/>
              </a:ext>
            </a:extLst>
          </p:cNvPr>
          <p:cNvSpPr txBox="1"/>
          <p:nvPr/>
        </p:nvSpPr>
        <p:spPr>
          <a:xfrm>
            <a:off x="2359907" y="3229018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0507648-915E-34AF-BFAB-75A304874195}"/>
              </a:ext>
            </a:extLst>
          </p:cNvPr>
          <p:cNvSpPr txBox="1"/>
          <p:nvPr/>
        </p:nvSpPr>
        <p:spPr>
          <a:xfrm>
            <a:off x="3086513" y="451444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BBCB704-4DE3-D966-CF42-533877E472AA}"/>
              </a:ext>
            </a:extLst>
          </p:cNvPr>
          <p:cNvSpPr txBox="1"/>
          <p:nvPr/>
        </p:nvSpPr>
        <p:spPr>
          <a:xfrm>
            <a:off x="7258821" y="451444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5600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5-Cube Funnel 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3631B0A-68E2-0C37-BDB4-B0C2B7DD4464}"/>
              </a:ext>
            </a:extLst>
          </p:cNvPr>
          <p:cNvSpPr/>
          <p:nvPr/>
        </p:nvSpPr>
        <p:spPr>
          <a:xfrm>
            <a:off x="5377070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590C15EB-DE8A-054E-6016-09F802E5A1F3}"/>
              </a:ext>
            </a:extLst>
          </p:cNvPr>
          <p:cNvSpPr/>
          <p:nvPr/>
        </p:nvSpPr>
        <p:spPr>
          <a:xfrm>
            <a:off x="2674162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9302D15-F479-7072-1780-5E3D6F42E84C}"/>
              </a:ext>
            </a:extLst>
          </p:cNvPr>
          <p:cNvSpPr/>
          <p:nvPr/>
        </p:nvSpPr>
        <p:spPr>
          <a:xfrm>
            <a:off x="6111908" y="4328344"/>
            <a:ext cx="698360" cy="120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D2A2EEEE-537D-3A44-84EB-4C8D25918F07}"/>
              </a:ext>
            </a:extLst>
          </p:cNvPr>
          <p:cNvSpPr/>
          <p:nvPr/>
        </p:nvSpPr>
        <p:spPr>
          <a:xfrm>
            <a:off x="6846470" y="4328348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C482010-7E83-9597-D5A9-DFA688AA96DD}"/>
              </a:ext>
            </a:extLst>
          </p:cNvPr>
          <p:cNvSpPr/>
          <p:nvPr/>
        </p:nvSpPr>
        <p:spPr>
          <a:xfrm>
            <a:off x="5402854" y="3916182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EFE45B4-DB4D-4FC0-C421-79F0671EA0E6}"/>
              </a:ext>
            </a:extLst>
          </p:cNvPr>
          <p:cNvSpPr/>
          <p:nvPr/>
        </p:nvSpPr>
        <p:spPr>
          <a:xfrm>
            <a:off x="4649363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C15BFE8-A841-B7D7-37FC-801502DCA04F}"/>
              </a:ext>
            </a:extLst>
          </p:cNvPr>
          <p:cNvSpPr/>
          <p:nvPr/>
        </p:nvSpPr>
        <p:spPr>
          <a:xfrm>
            <a:off x="1947556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E6EAD4E7-5D0D-7470-3FF2-E69D87667C4E}"/>
              </a:ext>
            </a:extLst>
          </p:cNvPr>
          <p:cNvSpPr/>
          <p:nvPr/>
        </p:nvSpPr>
        <p:spPr>
          <a:xfrm>
            <a:off x="5377070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1A8C76A3-18E6-90E3-B3FB-74E22327B859}"/>
              </a:ext>
            </a:extLst>
          </p:cNvPr>
          <p:cNvSpPr/>
          <p:nvPr/>
        </p:nvSpPr>
        <p:spPr>
          <a:xfrm>
            <a:off x="4666644" y="2634905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6C5DF864-FD54-CF3E-1A6A-13D245FB4068}"/>
              </a:ext>
            </a:extLst>
          </p:cNvPr>
          <p:cNvSpPr/>
          <p:nvPr/>
        </p:nvSpPr>
        <p:spPr>
          <a:xfrm>
            <a:off x="3918444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E9E805C-EEEF-BAA7-8478-DE05EC224E87}"/>
              </a:ext>
            </a:extLst>
          </p:cNvPr>
          <p:cNvSpPr/>
          <p:nvPr/>
        </p:nvSpPr>
        <p:spPr>
          <a:xfrm>
            <a:off x="1217930" y="1754235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477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268D3866-5296-9B3C-4FE3-F32B8FAD5EAF}"/>
              </a:ext>
            </a:extLst>
          </p:cNvPr>
          <p:cNvSpPr/>
          <p:nvPr/>
        </p:nvSpPr>
        <p:spPr>
          <a:xfrm>
            <a:off x="4647040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B5540CDD-5B81-C957-9F8A-4A31B6F4BA56}"/>
              </a:ext>
            </a:extLst>
          </p:cNvPr>
          <p:cNvSpPr/>
          <p:nvPr/>
        </p:nvSpPr>
        <p:spPr>
          <a:xfrm>
            <a:off x="3936170" y="1355191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67267F1-5D0E-883E-3B75-B7572AA9D02B}"/>
              </a:ext>
            </a:extLst>
          </p:cNvPr>
          <p:cNvSpPr/>
          <p:nvPr/>
        </p:nvSpPr>
        <p:spPr>
          <a:xfrm>
            <a:off x="6846474" y="3043980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ED7D894-7F1D-B32F-8AFA-799FAFAE98B3}"/>
              </a:ext>
            </a:extLst>
          </p:cNvPr>
          <p:cNvSpPr/>
          <p:nvPr/>
        </p:nvSpPr>
        <p:spPr>
          <a:xfrm>
            <a:off x="7576095" y="3042921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79CC63C-C865-D9A4-749E-0A6DF57F7523}"/>
              </a:ext>
            </a:extLst>
          </p:cNvPr>
          <p:cNvSpPr/>
          <p:nvPr/>
        </p:nvSpPr>
        <p:spPr>
          <a:xfrm>
            <a:off x="6111908" y="3043980"/>
            <a:ext cx="698360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C17472BC-A46B-5C8D-500D-80D16052ACCC}"/>
              </a:ext>
            </a:extLst>
          </p:cNvPr>
          <p:cNvSpPr/>
          <p:nvPr/>
        </p:nvSpPr>
        <p:spPr>
          <a:xfrm>
            <a:off x="6132617" y="2634905"/>
            <a:ext cx="1391508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861BFA31-52E3-D4BE-2C99-1FE5C8583C6A}"/>
              </a:ext>
            </a:extLst>
          </p:cNvPr>
          <p:cNvSpPr/>
          <p:nvPr/>
        </p:nvSpPr>
        <p:spPr>
          <a:xfrm>
            <a:off x="7575971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560A53B-EA11-2D0A-248A-A091A0A987BB}"/>
              </a:ext>
            </a:extLst>
          </p:cNvPr>
          <p:cNvSpPr/>
          <p:nvPr/>
        </p:nvSpPr>
        <p:spPr>
          <a:xfrm>
            <a:off x="8305721" y="1754235"/>
            <a:ext cx="2668349" cy="833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23985C66-BAA9-91C3-3DF1-FCF136237450}"/>
              </a:ext>
            </a:extLst>
          </p:cNvPr>
          <p:cNvSpPr/>
          <p:nvPr/>
        </p:nvSpPr>
        <p:spPr>
          <a:xfrm>
            <a:off x="6846221" y="1758554"/>
            <a:ext cx="693148" cy="1209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34A7F2E-53B6-FB5C-51E5-D7CB3B517074}"/>
              </a:ext>
            </a:extLst>
          </p:cNvPr>
          <p:cNvSpPr/>
          <p:nvPr/>
        </p:nvSpPr>
        <p:spPr>
          <a:xfrm>
            <a:off x="6864524" y="1355191"/>
            <a:ext cx="1386293" cy="745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724"/>
                </a:lnTo>
                <a:lnTo>
                  <a:pt x="1080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CDD22CE-C62B-FD7E-EFEA-D84A7A25A438}"/>
              </a:ext>
            </a:extLst>
          </p:cNvPr>
          <p:cNvSpPr/>
          <p:nvPr/>
        </p:nvSpPr>
        <p:spPr>
          <a:xfrm>
            <a:off x="4766173" y="2165514"/>
            <a:ext cx="454882" cy="395179"/>
          </a:xfrm>
          <a:custGeom>
            <a:avLst/>
            <a:gdLst>
              <a:gd name="connsiteX0" fmla="*/ 0 w 454882"/>
              <a:gd name="connsiteY0" fmla="*/ 213226 h 395179"/>
              <a:gd name="connsiteX1" fmla="*/ 193325 w 454882"/>
              <a:gd name="connsiteY1" fmla="*/ 213226 h 395179"/>
              <a:gd name="connsiteX2" fmla="*/ 193325 w 454882"/>
              <a:gd name="connsiteY2" fmla="*/ 224598 h 395179"/>
              <a:gd name="connsiteX3" fmla="*/ 216069 w 454882"/>
              <a:gd name="connsiteY3" fmla="*/ 247342 h 395179"/>
              <a:gd name="connsiteX4" fmla="*/ 238813 w 454882"/>
              <a:gd name="connsiteY4" fmla="*/ 247342 h 395179"/>
              <a:gd name="connsiteX5" fmla="*/ 261557 w 454882"/>
              <a:gd name="connsiteY5" fmla="*/ 224598 h 395179"/>
              <a:gd name="connsiteX6" fmla="*/ 261557 w 454882"/>
              <a:gd name="connsiteY6" fmla="*/ 213226 h 395179"/>
              <a:gd name="connsiteX7" fmla="*/ 454882 w 454882"/>
              <a:gd name="connsiteY7" fmla="*/ 213226 h 395179"/>
              <a:gd name="connsiteX8" fmla="*/ 454882 w 454882"/>
              <a:gd name="connsiteY8" fmla="*/ 372435 h 395179"/>
              <a:gd name="connsiteX9" fmla="*/ 432138 w 454882"/>
              <a:gd name="connsiteY9" fmla="*/ 395179 h 395179"/>
              <a:gd name="connsiteX10" fmla="*/ 22744 w 454882"/>
              <a:gd name="connsiteY10" fmla="*/ 395179 h 395179"/>
              <a:gd name="connsiteX11" fmla="*/ 0 w 454882"/>
              <a:gd name="connsiteY11" fmla="*/ 372435 h 395179"/>
              <a:gd name="connsiteX12" fmla="*/ 176267 w 454882"/>
              <a:gd name="connsiteY12" fmla="*/ 34116 h 395179"/>
              <a:gd name="connsiteX13" fmla="*/ 170581 w 454882"/>
              <a:gd name="connsiteY13" fmla="*/ 39802 h 395179"/>
              <a:gd name="connsiteX14" fmla="*/ 170581 w 454882"/>
              <a:gd name="connsiteY14" fmla="*/ 76761 h 395179"/>
              <a:gd name="connsiteX15" fmla="*/ 284301 w 454882"/>
              <a:gd name="connsiteY15" fmla="*/ 76761 h 395179"/>
              <a:gd name="connsiteX16" fmla="*/ 284301 w 454882"/>
              <a:gd name="connsiteY16" fmla="*/ 39802 h 395179"/>
              <a:gd name="connsiteX17" fmla="*/ 278615 w 454882"/>
              <a:gd name="connsiteY17" fmla="*/ 34116 h 395179"/>
              <a:gd name="connsiteX18" fmla="*/ 176267 w 454882"/>
              <a:gd name="connsiteY18" fmla="*/ 0 h 395179"/>
              <a:gd name="connsiteX19" fmla="*/ 278615 w 454882"/>
              <a:gd name="connsiteY19" fmla="*/ 0 h 395179"/>
              <a:gd name="connsiteX20" fmla="*/ 318417 w 454882"/>
              <a:gd name="connsiteY20" fmla="*/ 39802 h 395179"/>
              <a:gd name="connsiteX21" fmla="*/ 318417 w 454882"/>
              <a:gd name="connsiteY21" fmla="*/ 76761 h 395179"/>
              <a:gd name="connsiteX22" fmla="*/ 432138 w 454882"/>
              <a:gd name="connsiteY22" fmla="*/ 76761 h 395179"/>
              <a:gd name="connsiteX23" fmla="*/ 454882 w 454882"/>
              <a:gd name="connsiteY23" fmla="*/ 99505 h 395179"/>
              <a:gd name="connsiteX24" fmla="*/ 454882 w 454882"/>
              <a:gd name="connsiteY24" fmla="*/ 190482 h 395179"/>
              <a:gd name="connsiteX25" fmla="*/ 261557 w 454882"/>
              <a:gd name="connsiteY25" fmla="*/ 190482 h 395179"/>
              <a:gd name="connsiteX26" fmla="*/ 261557 w 454882"/>
              <a:gd name="connsiteY26" fmla="*/ 179110 h 395179"/>
              <a:gd name="connsiteX27" fmla="*/ 193325 w 454882"/>
              <a:gd name="connsiteY27" fmla="*/ 179110 h 395179"/>
              <a:gd name="connsiteX28" fmla="*/ 193325 w 454882"/>
              <a:gd name="connsiteY28" fmla="*/ 190482 h 395179"/>
              <a:gd name="connsiteX29" fmla="*/ 0 w 454882"/>
              <a:gd name="connsiteY29" fmla="*/ 190482 h 395179"/>
              <a:gd name="connsiteX30" fmla="*/ 0 w 454882"/>
              <a:gd name="connsiteY30" fmla="*/ 99505 h 395179"/>
              <a:gd name="connsiteX31" fmla="*/ 22744 w 454882"/>
              <a:gd name="connsiteY31" fmla="*/ 76761 h 395179"/>
              <a:gd name="connsiteX32" fmla="*/ 136465 w 454882"/>
              <a:gd name="connsiteY32" fmla="*/ 76761 h 395179"/>
              <a:gd name="connsiteX33" fmla="*/ 136465 w 454882"/>
              <a:gd name="connsiteY33" fmla="*/ 39802 h 395179"/>
              <a:gd name="connsiteX34" fmla="*/ 176267 w 454882"/>
              <a:gd name="connsiteY34" fmla="*/ 0 h 39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4882" h="395179">
                <a:moveTo>
                  <a:pt x="0" y="213226"/>
                </a:moveTo>
                <a:lnTo>
                  <a:pt x="193325" y="213226"/>
                </a:lnTo>
                <a:lnTo>
                  <a:pt x="193325" y="224598"/>
                </a:lnTo>
                <a:cubicBezTo>
                  <a:pt x="193325" y="237107"/>
                  <a:pt x="203560" y="247342"/>
                  <a:pt x="216069" y="247342"/>
                </a:cubicBezTo>
                <a:lnTo>
                  <a:pt x="238813" y="247342"/>
                </a:lnTo>
                <a:cubicBezTo>
                  <a:pt x="251322" y="247342"/>
                  <a:pt x="261557" y="237107"/>
                  <a:pt x="261557" y="224598"/>
                </a:cubicBezTo>
                <a:lnTo>
                  <a:pt x="261557" y="213226"/>
                </a:lnTo>
                <a:lnTo>
                  <a:pt x="454882" y="213226"/>
                </a:lnTo>
                <a:lnTo>
                  <a:pt x="454882" y="372435"/>
                </a:lnTo>
                <a:cubicBezTo>
                  <a:pt x="454882" y="384944"/>
                  <a:pt x="444647" y="395179"/>
                  <a:pt x="432138" y="395179"/>
                </a:cubicBezTo>
                <a:lnTo>
                  <a:pt x="22744" y="395179"/>
                </a:lnTo>
                <a:cubicBezTo>
                  <a:pt x="10235" y="395179"/>
                  <a:pt x="0" y="384944"/>
                  <a:pt x="0" y="372435"/>
                </a:cubicBezTo>
                <a:close/>
                <a:moveTo>
                  <a:pt x="176267" y="34116"/>
                </a:moveTo>
                <a:cubicBezTo>
                  <a:pt x="172855" y="34116"/>
                  <a:pt x="170581" y="36391"/>
                  <a:pt x="170581" y="39802"/>
                </a:cubicBezTo>
                <a:lnTo>
                  <a:pt x="170581" y="76761"/>
                </a:lnTo>
                <a:lnTo>
                  <a:pt x="284301" y="76761"/>
                </a:lnTo>
                <a:lnTo>
                  <a:pt x="284301" y="39802"/>
                </a:lnTo>
                <a:cubicBezTo>
                  <a:pt x="284301" y="36391"/>
                  <a:pt x="282027" y="34116"/>
                  <a:pt x="278615" y="34116"/>
                </a:cubicBezTo>
                <a:close/>
                <a:moveTo>
                  <a:pt x="176267" y="0"/>
                </a:moveTo>
                <a:lnTo>
                  <a:pt x="278615" y="0"/>
                </a:lnTo>
                <a:cubicBezTo>
                  <a:pt x="300791" y="0"/>
                  <a:pt x="318417" y="17627"/>
                  <a:pt x="318417" y="39802"/>
                </a:cubicBezTo>
                <a:lnTo>
                  <a:pt x="318417" y="76761"/>
                </a:lnTo>
                <a:lnTo>
                  <a:pt x="432138" y="76761"/>
                </a:lnTo>
                <a:cubicBezTo>
                  <a:pt x="444647" y="76761"/>
                  <a:pt x="454882" y="86996"/>
                  <a:pt x="454882" y="99505"/>
                </a:cubicBezTo>
                <a:lnTo>
                  <a:pt x="454882" y="190482"/>
                </a:lnTo>
                <a:lnTo>
                  <a:pt x="261557" y="190482"/>
                </a:lnTo>
                <a:lnTo>
                  <a:pt x="261557" y="179110"/>
                </a:lnTo>
                <a:lnTo>
                  <a:pt x="193325" y="179110"/>
                </a:lnTo>
                <a:lnTo>
                  <a:pt x="193325" y="190482"/>
                </a:lnTo>
                <a:lnTo>
                  <a:pt x="0" y="190482"/>
                </a:lnTo>
                <a:lnTo>
                  <a:pt x="0" y="99505"/>
                </a:lnTo>
                <a:cubicBezTo>
                  <a:pt x="0" y="86996"/>
                  <a:pt x="10235" y="76761"/>
                  <a:pt x="22744" y="76761"/>
                </a:cubicBezTo>
                <a:lnTo>
                  <a:pt x="136465" y="76761"/>
                </a:lnTo>
                <a:lnTo>
                  <a:pt x="136465" y="39802"/>
                </a:lnTo>
                <a:cubicBezTo>
                  <a:pt x="136465" y="17627"/>
                  <a:pt x="154091" y="0"/>
                  <a:pt x="176267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F75AFDF-B524-42E4-0F11-4C3D4F4BB176}"/>
              </a:ext>
            </a:extLst>
          </p:cNvPr>
          <p:cNvSpPr/>
          <p:nvPr/>
        </p:nvSpPr>
        <p:spPr>
          <a:xfrm>
            <a:off x="7718928" y="2135663"/>
            <a:ext cx="413999" cy="454881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AFEAF7D-855B-357D-0F56-71F0B83F0953}"/>
              </a:ext>
            </a:extLst>
          </p:cNvPr>
          <p:cNvSpPr/>
          <p:nvPr/>
        </p:nvSpPr>
        <p:spPr>
          <a:xfrm>
            <a:off x="5429476" y="3472234"/>
            <a:ext cx="588336" cy="352591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B4DB758-4356-8FC3-0010-0466D2E8C62A}"/>
              </a:ext>
            </a:extLst>
          </p:cNvPr>
          <p:cNvSpPr/>
          <p:nvPr/>
        </p:nvSpPr>
        <p:spPr>
          <a:xfrm>
            <a:off x="6931935" y="3461063"/>
            <a:ext cx="522227" cy="37493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216E3AF-D756-5B6B-A481-B1B6C83CE052}"/>
              </a:ext>
            </a:extLst>
          </p:cNvPr>
          <p:cNvSpPr/>
          <p:nvPr/>
        </p:nvSpPr>
        <p:spPr>
          <a:xfrm>
            <a:off x="6205809" y="4747217"/>
            <a:ext cx="510558" cy="366145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58142AE-FCFB-DDD7-FE0A-2F67A415A238}"/>
              </a:ext>
            </a:extLst>
          </p:cNvPr>
          <p:cNvSpPr txBox="1"/>
          <p:nvPr/>
        </p:nvSpPr>
        <p:spPr>
          <a:xfrm>
            <a:off x="3934276" y="2039938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1EB69B-A8AD-87DA-EC96-0BA690FCF5C2}"/>
              </a:ext>
            </a:extLst>
          </p:cNvPr>
          <p:cNvSpPr txBox="1"/>
          <p:nvPr/>
        </p:nvSpPr>
        <p:spPr>
          <a:xfrm>
            <a:off x="6866424" y="2039938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1BA0CB3-49FB-B6D2-4942-821CDE7B78AA}"/>
              </a:ext>
            </a:extLst>
          </p:cNvPr>
          <p:cNvSpPr txBox="1"/>
          <p:nvPr/>
        </p:nvSpPr>
        <p:spPr>
          <a:xfrm>
            <a:off x="4669566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9435FDA-8AFD-BCBB-6EBE-1308BA3F6D4E}"/>
              </a:ext>
            </a:extLst>
          </p:cNvPr>
          <p:cNvSpPr txBox="1"/>
          <p:nvPr/>
        </p:nvSpPr>
        <p:spPr>
          <a:xfrm>
            <a:off x="6134717" y="332536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8BD36E1-0432-8AE6-5B6F-444D0979C1DD}"/>
              </a:ext>
            </a:extLst>
          </p:cNvPr>
          <p:cNvSpPr txBox="1"/>
          <p:nvPr/>
        </p:nvSpPr>
        <p:spPr>
          <a:xfrm>
            <a:off x="5399879" y="4607124"/>
            <a:ext cx="652743" cy="646331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C513606-1529-9763-78C0-353BC5C0E084}"/>
              </a:ext>
            </a:extLst>
          </p:cNvPr>
          <p:cNvSpPr txBox="1"/>
          <p:nvPr/>
        </p:nvSpPr>
        <p:spPr>
          <a:xfrm>
            <a:off x="5600640" y="1740438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0DC9289-F113-3932-D6B6-2E65C9993A64}"/>
              </a:ext>
            </a:extLst>
          </p:cNvPr>
          <p:cNvSpPr txBox="1"/>
          <p:nvPr/>
        </p:nvSpPr>
        <p:spPr>
          <a:xfrm>
            <a:off x="1630281" y="1940332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33BC1E3-F18D-B4EE-E125-474A631A3E67}"/>
              </a:ext>
            </a:extLst>
          </p:cNvPr>
          <p:cNvSpPr txBox="1"/>
          <p:nvPr/>
        </p:nvSpPr>
        <p:spPr>
          <a:xfrm>
            <a:off x="8718072" y="1940332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E298A7D-0A07-D78F-C579-C804FD7C4AEB}"/>
              </a:ext>
            </a:extLst>
          </p:cNvPr>
          <p:cNvSpPr txBox="1"/>
          <p:nvPr/>
        </p:nvSpPr>
        <p:spPr>
          <a:xfrm>
            <a:off x="7988446" y="3229018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A5A8268-8D9D-34F1-4482-03B7656178E8}"/>
              </a:ext>
            </a:extLst>
          </p:cNvPr>
          <p:cNvSpPr txBox="1"/>
          <p:nvPr/>
        </p:nvSpPr>
        <p:spPr>
          <a:xfrm>
            <a:off x="2359907" y="3229018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01D390-EA4B-3C45-875D-9D9A606E3A9F}"/>
              </a:ext>
            </a:extLst>
          </p:cNvPr>
          <p:cNvSpPr txBox="1"/>
          <p:nvPr/>
        </p:nvSpPr>
        <p:spPr>
          <a:xfrm>
            <a:off x="3086513" y="451444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859504A-69DC-B0E9-B2E7-2416D6BA7EDE}"/>
              </a:ext>
            </a:extLst>
          </p:cNvPr>
          <p:cNvSpPr txBox="1"/>
          <p:nvPr/>
        </p:nvSpPr>
        <p:spPr>
          <a:xfrm>
            <a:off x="7258821" y="4514445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47296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9706</TotalTime>
  <Words>93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5-Cube Funnel – Slide Template</vt:lpstr>
      <vt:lpstr>5-Cube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5-Cube Funnel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2022-12-06T17:03:56Z</dcterms:modified>
  <cp:category>Charts &amp; Diagrams</cp:category>
</cp:coreProperties>
</file>