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692" r:id="rId3"/>
  </p:sldMasterIdLst>
  <p:notesMasterIdLst>
    <p:notesMasterId r:id="rId7"/>
  </p:notesMasterIdLst>
  <p:sldIdLst>
    <p:sldId id="352" r:id="rId4"/>
    <p:sldId id="355" r:id="rId5"/>
    <p:sldId id="307" r:id="rId6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B323B"/>
    <a:srgbClr val="00B09B"/>
    <a:srgbClr val="F0EEEF"/>
    <a:srgbClr val="0D95BC"/>
    <a:srgbClr val="DF361F"/>
    <a:srgbClr val="6C2B43"/>
    <a:srgbClr val="7B0051"/>
    <a:srgbClr val="063951"/>
    <a:srgbClr val="EB1E42"/>
    <a:srgbClr val="B2C48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7541" autoAdjust="0"/>
    <p:restoredTop sz="96433" autoAdjust="0"/>
  </p:normalViewPr>
  <p:slideViewPr>
    <p:cSldViewPr snapToGrid="0" showGuides="1">
      <p:cViewPr varScale="1">
        <p:scale>
          <a:sx n="122" d="100"/>
          <a:sy n="122" d="100"/>
        </p:scale>
        <p:origin x="114" y="71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11/24/2022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0700132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6292349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presentationgo.com/" TargetMode="External"/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851535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851535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0" y="3152955"/>
            <a:ext cx="9144000" cy="55209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800" b="0" i="0" u="none" strike="noStrike" kern="1200" cap="none" spc="0" normalizeH="0" baseline="0" noProof="0">
                <a:ln>
                  <a:noFill/>
                </a:ln>
                <a:solidFill>
                  <a:srgbClr val="A5CD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com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Rectangle 5">
            <a:hlinkClick r:id="rId2"/>
          </p:cNvPr>
          <p:cNvSpPr/>
          <p:nvPr userDrawn="1"/>
        </p:nvSpPr>
        <p:spPr>
          <a:xfrm>
            <a:off x="2048933" y="3071723"/>
            <a:ext cx="5046133" cy="71455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extBox 1"/>
          <p:cNvSpPr txBox="1"/>
          <p:nvPr userDrawn="1"/>
        </p:nvSpPr>
        <p:spPr>
          <a:xfrm>
            <a:off x="2673959" y="5982900"/>
            <a:ext cx="3796079" cy="646331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dirty="0">
                <a:solidFill>
                  <a:srgbClr val="A5CD00"/>
                </a:solidFill>
              </a:rPr>
              <a:t>T</a:t>
            </a:r>
            <a:r>
              <a:rPr lang="en-US" baseline="0" dirty="0">
                <a:solidFill>
                  <a:srgbClr val="A5CD00"/>
                </a:solidFill>
              </a:rPr>
              <a:t>he free PowerPoint and Google Slides template library</a:t>
            </a:r>
            <a:endParaRPr lang="en-US" dirty="0">
              <a:solidFill>
                <a:srgbClr val="A5CD00"/>
              </a:solidFill>
            </a:endParaRPr>
          </a:p>
        </p:txBody>
      </p:sp>
      <p:sp>
        <p:nvSpPr>
          <p:cNvPr id="8" name="TextBox 7"/>
          <p:cNvSpPr txBox="1"/>
          <p:nvPr userDrawn="1"/>
        </p:nvSpPr>
        <p:spPr>
          <a:xfrm>
            <a:off x="3459936" y="2633133"/>
            <a:ext cx="2224135" cy="36933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>
                <a:solidFill>
                  <a:schemeClr val="bg1"/>
                </a:solidFill>
                <a:effectLst/>
              </a:rPr>
              <a:t>Designed</a:t>
            </a:r>
            <a:r>
              <a:rPr lang="en-US" baseline="0">
                <a:solidFill>
                  <a:schemeClr val="bg1"/>
                </a:solidFill>
                <a:effectLst/>
              </a:rPr>
              <a:t> with         by</a:t>
            </a:r>
            <a:endParaRPr lang="en-US" dirty="0">
              <a:solidFill>
                <a:schemeClr val="bg1"/>
              </a:solidFill>
              <a:effectLst/>
            </a:endParaRPr>
          </a:p>
        </p:txBody>
      </p:sp>
      <p:sp>
        <p:nvSpPr>
          <p:cNvPr id="9" name="Freeform 290"/>
          <p:cNvSpPr/>
          <p:nvPr userDrawn="1"/>
        </p:nvSpPr>
        <p:spPr>
          <a:xfrm>
            <a:off x="4977441" y="2705803"/>
            <a:ext cx="261456" cy="223991"/>
          </a:xfrm>
          <a:custGeom>
            <a:avLst/>
            <a:gdLst/>
            <a:ahLst/>
            <a:cxnLst/>
            <a:rect l="l" t="t" r="r" b="b"/>
            <a:pathLst>
              <a:path w="504825" h="432707">
                <a:moveTo>
                  <a:pt x="134658" y="0"/>
                </a:moveTo>
                <a:cubicBezTo>
                  <a:pt x="146301" y="0"/>
                  <a:pt x="158180" y="2019"/>
                  <a:pt x="170294" y="6057"/>
                </a:cubicBezTo>
                <a:cubicBezTo>
                  <a:pt x="182407" y="10095"/>
                  <a:pt x="193676" y="15541"/>
                  <a:pt x="204099" y="22396"/>
                </a:cubicBezTo>
                <a:cubicBezTo>
                  <a:pt x="214522" y="29251"/>
                  <a:pt x="223490" y="35683"/>
                  <a:pt x="231002" y="41693"/>
                </a:cubicBezTo>
                <a:cubicBezTo>
                  <a:pt x="238514" y="47703"/>
                  <a:pt x="245652" y="54088"/>
                  <a:pt x="252412" y="60849"/>
                </a:cubicBezTo>
                <a:cubicBezTo>
                  <a:pt x="259174" y="54088"/>
                  <a:pt x="266310" y="47703"/>
                  <a:pt x="273823" y="41693"/>
                </a:cubicBezTo>
                <a:cubicBezTo>
                  <a:pt x="281334" y="35683"/>
                  <a:pt x="290303" y="29251"/>
                  <a:pt x="300726" y="22396"/>
                </a:cubicBezTo>
                <a:cubicBezTo>
                  <a:pt x="311149" y="15541"/>
                  <a:pt x="322417" y="10095"/>
                  <a:pt x="334531" y="6057"/>
                </a:cubicBezTo>
                <a:cubicBezTo>
                  <a:pt x="346645" y="2019"/>
                  <a:pt x="358524" y="0"/>
                  <a:pt x="370167" y="0"/>
                </a:cubicBezTo>
                <a:cubicBezTo>
                  <a:pt x="412236" y="0"/>
                  <a:pt x="445197" y="11644"/>
                  <a:pt x="469048" y="34932"/>
                </a:cubicBezTo>
                <a:cubicBezTo>
                  <a:pt x="492899" y="58220"/>
                  <a:pt x="504825" y="90523"/>
                  <a:pt x="504825" y="131840"/>
                </a:cubicBezTo>
                <a:cubicBezTo>
                  <a:pt x="504825" y="173346"/>
                  <a:pt x="483321" y="215602"/>
                  <a:pt x="440313" y="258610"/>
                </a:cubicBezTo>
                <a:lnTo>
                  <a:pt x="264807" y="427636"/>
                </a:lnTo>
                <a:cubicBezTo>
                  <a:pt x="261427" y="431017"/>
                  <a:pt x="257295" y="432707"/>
                  <a:pt x="252412" y="432707"/>
                </a:cubicBezTo>
                <a:cubicBezTo>
                  <a:pt x="247529" y="432707"/>
                  <a:pt x="243398" y="431017"/>
                  <a:pt x="240018" y="427636"/>
                </a:cubicBezTo>
                <a:lnTo>
                  <a:pt x="64230" y="258047"/>
                </a:lnTo>
                <a:cubicBezTo>
                  <a:pt x="62351" y="256544"/>
                  <a:pt x="59770" y="254103"/>
                  <a:pt x="56482" y="250722"/>
                </a:cubicBezTo>
                <a:cubicBezTo>
                  <a:pt x="53196" y="247342"/>
                  <a:pt x="47984" y="241191"/>
                  <a:pt x="40848" y="232270"/>
                </a:cubicBezTo>
                <a:cubicBezTo>
                  <a:pt x="33712" y="223349"/>
                  <a:pt x="27326" y="214194"/>
                  <a:pt x="21692" y="204803"/>
                </a:cubicBezTo>
                <a:cubicBezTo>
                  <a:pt x="16057" y="195413"/>
                  <a:pt x="11035" y="184051"/>
                  <a:pt x="6620" y="170717"/>
                </a:cubicBezTo>
                <a:cubicBezTo>
                  <a:pt x="2207" y="157382"/>
                  <a:pt x="0" y="144423"/>
                  <a:pt x="0" y="131840"/>
                </a:cubicBezTo>
                <a:cubicBezTo>
                  <a:pt x="0" y="90523"/>
                  <a:pt x="11926" y="58220"/>
                  <a:pt x="35777" y="34932"/>
                </a:cubicBezTo>
                <a:cubicBezTo>
                  <a:pt x="59629" y="11644"/>
                  <a:pt x="92588" y="0"/>
                  <a:pt x="134658" y="0"/>
                </a:cubicBezTo>
                <a:close/>
              </a:path>
            </a:pathLst>
          </a:custGeom>
          <a:solidFill>
            <a:srgbClr val="D9002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35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4120419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4" Type="http://schemas.openxmlformats.org/officeDocument/2006/relationships/hyperlink" Target="http://www.presentationgo.com/" TargetMode="Externa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.png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23" name="Freeform 22"/>
          <p:cNvSpPr/>
          <p:nvPr userDrawn="1"/>
        </p:nvSpPr>
        <p:spPr>
          <a:xfrm rot="5400000">
            <a:off x="91178" y="11643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8" name="Group 7"/>
          <p:cNvGrpSpPr/>
          <p:nvPr userDrawn="1"/>
        </p:nvGrpSpPr>
        <p:grpSpPr>
          <a:xfrm>
            <a:off x="-1654908" y="-73804"/>
            <a:ext cx="1569183" cy="612144"/>
            <a:chOff x="-2096383" y="21447"/>
            <a:chExt cx="1569183" cy="612144"/>
          </a:xfrm>
        </p:grpSpPr>
        <p:sp>
          <p:nvSpPr>
            <p:cNvPr id="10" name="TextBox 9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1" name="TextBox 10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2" name="Picture 11"/>
            <p:cNvPicPr>
              <a:picLocks noChangeAspect="1"/>
            </p:cNvPicPr>
            <p:nvPr userDrawn="1"/>
          </p:nvPicPr>
          <p:blipFill>
            <a:blip r:embed="rId3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  <p:sp>
        <p:nvSpPr>
          <p:cNvPr id="13" name="Rectangle 12"/>
          <p:cNvSpPr/>
          <p:nvPr userDrawn="1"/>
        </p:nvSpPr>
        <p:spPr>
          <a:xfrm>
            <a:off x="-88899" y="6959601"/>
            <a:ext cx="1625766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4" tooltip="PresentationGo!"/>
              </a:rPr>
              <a:t>presentationgo.com</a:t>
            </a:r>
            <a:endParaRPr lang="en-US" sz="1100" dirty="0"/>
          </a:p>
        </p:txBody>
      </p: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23" name="Freeform 22"/>
          <p:cNvSpPr/>
          <p:nvPr userDrawn="1"/>
        </p:nvSpPr>
        <p:spPr>
          <a:xfrm rot="5400000">
            <a:off x="91178" y="11643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sp>
        <p:nvSpPr>
          <p:cNvPr id="7" name="Rectangle 6"/>
          <p:cNvSpPr/>
          <p:nvPr userDrawn="1"/>
        </p:nvSpPr>
        <p:spPr>
          <a:xfrm>
            <a:off x="-88899" y="6959601"/>
            <a:ext cx="1625766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3" tooltip="PresentationGo!"/>
              </a:rPr>
              <a:t>presentationgo.com</a:t>
            </a:r>
            <a:endParaRPr lang="en-US" sz="1100" dirty="0"/>
          </a:p>
        </p:txBody>
      </p:sp>
      <p:grpSp>
        <p:nvGrpSpPr>
          <p:cNvPr id="8" name="Group 7"/>
          <p:cNvGrpSpPr/>
          <p:nvPr userDrawn="1"/>
        </p:nvGrpSpPr>
        <p:grpSpPr>
          <a:xfrm>
            <a:off x="-1654908" y="-73804"/>
            <a:ext cx="1569183" cy="612144"/>
            <a:chOff x="-2096383" y="21447"/>
            <a:chExt cx="1569183" cy="612144"/>
          </a:xfrm>
        </p:grpSpPr>
        <p:sp>
          <p:nvSpPr>
            <p:cNvPr id="10" name="TextBox 9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1" name="TextBox 10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2" name="Picture 11"/>
            <p:cNvPicPr>
              <a:picLocks noChangeAspect="1"/>
            </p:cNvPicPr>
            <p:nvPr userDrawn="1"/>
          </p:nvPicPr>
          <p:blipFill>
            <a:blip r:embed="rId4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323A4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7E942A-26CB-4FC8-A61F-ED7BAF06B75B}" type="datetimeFigureOut">
              <a:rPr lang="en-US" smtClean="0"/>
              <a:t>11/24/2022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64656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dirty="0"/>
              <a:t>Origami Ribbons with 4 Options – Slide Template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34A0D338-345A-B1E2-F5A2-B30BF49561EB}"/>
              </a:ext>
            </a:extLst>
          </p:cNvPr>
          <p:cNvGrpSpPr/>
          <p:nvPr/>
        </p:nvGrpSpPr>
        <p:grpSpPr>
          <a:xfrm>
            <a:off x="740664" y="2578318"/>
            <a:ext cx="3947631" cy="1256318"/>
            <a:chOff x="2395432" y="2441414"/>
            <a:chExt cx="3787532" cy="1205367"/>
          </a:xfrm>
        </p:grpSpPr>
        <p:sp>
          <p:nvSpPr>
            <p:cNvPr id="4" name="Shape">
              <a:extLst>
                <a:ext uri="{FF2B5EF4-FFF2-40B4-BE49-F238E27FC236}">
                  <a16:creationId xmlns:a16="http://schemas.microsoft.com/office/drawing/2014/main" id="{EE0193C3-C164-EAD9-4B2C-47B7037EB396}"/>
                </a:ext>
              </a:extLst>
            </p:cNvPr>
            <p:cNvSpPr/>
            <p:nvPr/>
          </p:nvSpPr>
          <p:spPr>
            <a:xfrm>
              <a:off x="5261207" y="2441414"/>
              <a:ext cx="921757" cy="120536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0800" y="0"/>
                  </a:moveTo>
                  <a:lnTo>
                    <a:pt x="21600" y="10800"/>
                  </a:lnTo>
                  <a:lnTo>
                    <a:pt x="10800" y="21600"/>
                  </a:lnTo>
                  <a:lnTo>
                    <a:pt x="0" y="10800"/>
                  </a:lnTo>
                  <a:close/>
                </a:path>
              </a:pathLst>
            </a:custGeom>
            <a:solidFill>
              <a:schemeClr val="accent5">
                <a:lumMod val="75000"/>
              </a:schemeClr>
            </a:solidFill>
            <a:ln w="12700">
              <a:miter lim="400000"/>
            </a:ln>
          </p:spPr>
          <p:txBody>
            <a:bodyPr lIns="28575" tIns="228600" rIns="28575" bIns="28575" anchor="ctr"/>
            <a:lstStyle/>
            <a:p>
              <a:pPr algn="ctr">
                <a:defRPr sz="3000">
                  <a:solidFill>
                    <a:srgbClr val="FFFFFF"/>
                  </a:solidFill>
                </a:defRPr>
              </a:pPr>
              <a:r>
                <a:rPr lang="en-US" sz="2800" b="1" dirty="0"/>
                <a:t>02</a:t>
              </a:r>
              <a:endParaRPr sz="2800" b="1" dirty="0"/>
            </a:p>
          </p:txBody>
        </p:sp>
        <p:sp>
          <p:nvSpPr>
            <p:cNvPr id="5" name="Freeform: Shape 4">
              <a:extLst>
                <a:ext uri="{FF2B5EF4-FFF2-40B4-BE49-F238E27FC236}">
                  <a16:creationId xmlns:a16="http://schemas.microsoft.com/office/drawing/2014/main" id="{4B8D1B35-B817-327A-CE0A-C85B7ACEF3A1}"/>
                </a:ext>
              </a:extLst>
            </p:cNvPr>
            <p:cNvSpPr/>
            <p:nvPr/>
          </p:nvSpPr>
          <p:spPr>
            <a:xfrm>
              <a:off x="5261208" y="2758941"/>
              <a:ext cx="921756" cy="439079"/>
            </a:xfrm>
            <a:custGeom>
              <a:avLst/>
              <a:gdLst>
                <a:gd name="connsiteX0" fmla="*/ 492627 w 921756"/>
                <a:gd name="connsiteY0" fmla="*/ 0 h 439079"/>
                <a:gd name="connsiteX1" fmla="*/ 921756 w 921756"/>
                <a:gd name="connsiteY1" fmla="*/ 285158 h 439079"/>
                <a:gd name="connsiteX2" fmla="*/ 921755 w 921756"/>
                <a:gd name="connsiteY2" fmla="*/ 285159 h 439079"/>
                <a:gd name="connsiteX3" fmla="*/ 117704 w 921756"/>
                <a:gd name="connsiteY3" fmla="*/ 439079 h 439079"/>
                <a:gd name="connsiteX4" fmla="*/ 0 w 921756"/>
                <a:gd name="connsiteY4" fmla="*/ 285158 h 4390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21756" h="439079">
                  <a:moveTo>
                    <a:pt x="492627" y="0"/>
                  </a:moveTo>
                  <a:lnTo>
                    <a:pt x="921756" y="285158"/>
                  </a:lnTo>
                  <a:lnTo>
                    <a:pt x="921755" y="285159"/>
                  </a:lnTo>
                  <a:lnTo>
                    <a:pt x="117704" y="439079"/>
                  </a:lnTo>
                  <a:lnTo>
                    <a:pt x="0" y="285158"/>
                  </a:lnTo>
                  <a:close/>
                </a:path>
              </a:pathLst>
            </a:custGeom>
            <a:solidFill>
              <a:srgbClr val="000000">
                <a:alpha val="30196"/>
              </a:srgbClr>
            </a:solidFill>
            <a:ln w="12700">
              <a:miter lim="400000"/>
            </a:ln>
          </p:spPr>
          <p:txBody>
            <a:bodyPr wrap="square" lIns="28575" tIns="28575" rIns="28575" bIns="28575" anchor="ctr">
              <a:noAutofit/>
            </a:bodyPr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800"/>
            </a:p>
          </p:txBody>
        </p:sp>
        <p:sp>
          <p:nvSpPr>
            <p:cNvPr id="6" name="Shape">
              <a:extLst>
                <a:ext uri="{FF2B5EF4-FFF2-40B4-BE49-F238E27FC236}">
                  <a16:creationId xmlns:a16="http://schemas.microsoft.com/office/drawing/2014/main" id="{08960A30-9A4E-0B5B-AEA7-2BF5E572CABB}"/>
                </a:ext>
              </a:extLst>
            </p:cNvPr>
            <p:cNvSpPr/>
            <p:nvPr/>
          </p:nvSpPr>
          <p:spPr>
            <a:xfrm>
              <a:off x="2395432" y="2441414"/>
              <a:ext cx="3783225" cy="60268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8969" y="0"/>
                  </a:moveTo>
                  <a:lnTo>
                    <a:pt x="21600" y="21600"/>
                  </a:lnTo>
                  <a:lnTo>
                    <a:pt x="2602" y="216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5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 algn="ctr">
                <a:defRPr sz="3000">
                  <a:solidFill>
                    <a:srgbClr val="FFFFFF"/>
                  </a:solidFill>
                </a:defRPr>
              </a:pPr>
              <a:r>
                <a:rPr lang="en-US" sz="2800" dirty="0"/>
                <a:t>Lorem Ipsum</a:t>
              </a:r>
            </a:p>
          </p:txBody>
        </p:sp>
      </p:grpSp>
      <p:grpSp>
        <p:nvGrpSpPr>
          <p:cNvPr id="7" name="Group 6">
            <a:extLst>
              <a:ext uri="{FF2B5EF4-FFF2-40B4-BE49-F238E27FC236}">
                <a16:creationId xmlns:a16="http://schemas.microsoft.com/office/drawing/2014/main" id="{8E67E871-DEA4-5082-BFD5-8339C593A5DB}"/>
              </a:ext>
            </a:extLst>
          </p:cNvPr>
          <p:cNvGrpSpPr/>
          <p:nvPr/>
        </p:nvGrpSpPr>
        <p:grpSpPr>
          <a:xfrm>
            <a:off x="4485065" y="1892967"/>
            <a:ext cx="3943143" cy="1256318"/>
            <a:chOff x="5901012" y="1838728"/>
            <a:chExt cx="3783225" cy="1205367"/>
          </a:xfrm>
        </p:grpSpPr>
        <p:sp>
          <p:nvSpPr>
            <p:cNvPr id="8" name="Shape">
              <a:extLst>
                <a:ext uri="{FF2B5EF4-FFF2-40B4-BE49-F238E27FC236}">
                  <a16:creationId xmlns:a16="http://schemas.microsoft.com/office/drawing/2014/main" id="{A5BAA0E1-FF7E-596A-091D-A772EC98CE9D}"/>
                </a:ext>
              </a:extLst>
            </p:cNvPr>
            <p:cNvSpPr/>
            <p:nvPr/>
          </p:nvSpPr>
          <p:spPr>
            <a:xfrm>
              <a:off x="5901016" y="1838728"/>
              <a:ext cx="921749" cy="120536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0800" y="0"/>
                  </a:moveTo>
                  <a:lnTo>
                    <a:pt x="0" y="10800"/>
                  </a:lnTo>
                  <a:lnTo>
                    <a:pt x="10800" y="21600"/>
                  </a:lnTo>
                  <a:lnTo>
                    <a:pt x="21600" y="10800"/>
                  </a:lnTo>
                  <a:close/>
                </a:path>
              </a:pathLst>
            </a:custGeom>
            <a:solidFill>
              <a:schemeClr val="accent4">
                <a:lumMod val="75000"/>
              </a:schemeClr>
            </a:solidFill>
            <a:ln w="12700">
              <a:miter lim="400000"/>
            </a:ln>
          </p:spPr>
          <p:txBody>
            <a:bodyPr lIns="28575" tIns="228600" rIns="28575" bIns="28575" anchor="ctr"/>
            <a:lstStyle/>
            <a:p>
              <a:pPr algn="ctr">
                <a:defRPr sz="3000">
                  <a:solidFill>
                    <a:srgbClr val="FFFFFF"/>
                  </a:solidFill>
                </a:defRPr>
              </a:pPr>
              <a:r>
                <a:rPr lang="en-US" sz="2800" b="1" dirty="0">
                  <a:solidFill>
                    <a:schemeClr val="tx1">
                      <a:lumMod val="85000"/>
                      <a:lumOff val="15000"/>
                    </a:schemeClr>
                  </a:solidFill>
                </a:rPr>
                <a:t>01</a:t>
              </a:r>
              <a:endParaRPr sz="2800" b="1" dirty="0">
                <a:solidFill>
                  <a:schemeClr val="tx1">
                    <a:lumMod val="85000"/>
                    <a:lumOff val="15000"/>
                  </a:schemeClr>
                </a:solidFill>
              </a:endParaRPr>
            </a:p>
          </p:txBody>
        </p:sp>
        <p:sp>
          <p:nvSpPr>
            <p:cNvPr id="9" name="Freeform: Shape 8">
              <a:extLst>
                <a:ext uri="{FF2B5EF4-FFF2-40B4-BE49-F238E27FC236}">
                  <a16:creationId xmlns:a16="http://schemas.microsoft.com/office/drawing/2014/main" id="{65608A57-FC59-D714-3FCC-BD8F6CDD2739}"/>
                </a:ext>
              </a:extLst>
            </p:cNvPr>
            <p:cNvSpPr/>
            <p:nvPr/>
          </p:nvSpPr>
          <p:spPr>
            <a:xfrm>
              <a:off x="5901017" y="2213396"/>
              <a:ext cx="921748" cy="380931"/>
            </a:xfrm>
            <a:custGeom>
              <a:avLst/>
              <a:gdLst>
                <a:gd name="connsiteX0" fmla="*/ 524373 w 921748"/>
                <a:gd name="connsiteY0" fmla="*/ 0 h 380931"/>
                <a:gd name="connsiteX1" fmla="*/ 921747 w 921748"/>
                <a:gd name="connsiteY1" fmla="*/ 228015 h 380931"/>
                <a:gd name="connsiteX2" fmla="*/ 921748 w 921748"/>
                <a:gd name="connsiteY2" fmla="*/ 228016 h 380931"/>
                <a:gd name="connsiteX3" fmla="*/ 804813 w 921748"/>
                <a:gd name="connsiteY3" fmla="*/ 380931 h 380931"/>
                <a:gd name="connsiteX4" fmla="*/ 0 w 921748"/>
                <a:gd name="connsiteY4" fmla="*/ 228016 h 38093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21748" h="380931">
                  <a:moveTo>
                    <a:pt x="524373" y="0"/>
                  </a:moveTo>
                  <a:lnTo>
                    <a:pt x="921747" y="228015"/>
                  </a:lnTo>
                  <a:lnTo>
                    <a:pt x="921748" y="228016"/>
                  </a:lnTo>
                  <a:lnTo>
                    <a:pt x="804813" y="380931"/>
                  </a:lnTo>
                  <a:lnTo>
                    <a:pt x="0" y="228016"/>
                  </a:lnTo>
                  <a:close/>
                </a:path>
              </a:pathLst>
            </a:custGeom>
            <a:solidFill>
              <a:srgbClr val="000000">
                <a:alpha val="30196"/>
              </a:srgbClr>
            </a:solidFill>
            <a:ln w="12700">
              <a:miter lim="400000"/>
            </a:ln>
          </p:spPr>
          <p:txBody>
            <a:bodyPr wrap="square" lIns="28575" tIns="28575" rIns="28575" bIns="28575" anchor="ctr">
              <a:noAutofit/>
            </a:bodyPr>
            <a:lstStyle/>
            <a:p>
              <a:endParaRPr sz="2800">
                <a:solidFill>
                  <a:schemeClr val="tx1">
                    <a:lumMod val="85000"/>
                    <a:lumOff val="15000"/>
                  </a:schemeClr>
                </a:solidFill>
              </a:endParaRPr>
            </a:p>
          </p:txBody>
        </p:sp>
        <p:sp>
          <p:nvSpPr>
            <p:cNvPr id="10" name="Shape">
              <a:extLst>
                <a:ext uri="{FF2B5EF4-FFF2-40B4-BE49-F238E27FC236}">
                  <a16:creationId xmlns:a16="http://schemas.microsoft.com/office/drawing/2014/main" id="{39970566-63FC-B9CE-3363-31631927C2B8}"/>
                </a:ext>
              </a:extLst>
            </p:cNvPr>
            <p:cNvSpPr/>
            <p:nvPr/>
          </p:nvSpPr>
          <p:spPr>
            <a:xfrm>
              <a:off x="5901012" y="1838728"/>
              <a:ext cx="3783225" cy="60268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631" y="0"/>
                  </a:moveTo>
                  <a:lnTo>
                    <a:pt x="0" y="21600"/>
                  </a:lnTo>
                  <a:lnTo>
                    <a:pt x="18998" y="21600"/>
                  </a:lnTo>
                  <a:lnTo>
                    <a:pt x="21600" y="0"/>
                  </a:lnTo>
                  <a:close/>
                </a:path>
              </a:pathLst>
            </a:custGeom>
            <a:solidFill>
              <a:schemeClr val="accent4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 algn="ctr">
                <a:defRPr sz="3000">
                  <a:solidFill>
                    <a:srgbClr val="FFFFFF"/>
                  </a:solidFill>
                </a:defRPr>
              </a:pPr>
              <a:r>
                <a:rPr lang="en-US" sz="2800" dirty="0">
                  <a:solidFill>
                    <a:schemeClr val="tx1">
                      <a:lumMod val="85000"/>
                      <a:lumOff val="15000"/>
                    </a:schemeClr>
                  </a:solidFill>
                </a:rPr>
                <a:t>Lorem Ipsum</a:t>
              </a:r>
            </a:p>
          </p:txBody>
        </p:sp>
      </p:grpSp>
      <p:grpSp>
        <p:nvGrpSpPr>
          <p:cNvPr id="11" name="Group 10">
            <a:extLst>
              <a:ext uri="{FF2B5EF4-FFF2-40B4-BE49-F238E27FC236}">
                <a16:creationId xmlns:a16="http://schemas.microsoft.com/office/drawing/2014/main" id="{B5E1BDA9-3B3F-DB08-18DA-2A6B91D02AF0}"/>
              </a:ext>
            </a:extLst>
          </p:cNvPr>
          <p:cNvGrpSpPr/>
          <p:nvPr/>
        </p:nvGrpSpPr>
        <p:grpSpPr>
          <a:xfrm>
            <a:off x="736175" y="3949018"/>
            <a:ext cx="3947631" cy="1256318"/>
            <a:chOff x="2395432" y="2441414"/>
            <a:chExt cx="3787532" cy="1205367"/>
          </a:xfrm>
        </p:grpSpPr>
        <p:sp>
          <p:nvSpPr>
            <p:cNvPr id="12" name="Shape">
              <a:extLst>
                <a:ext uri="{FF2B5EF4-FFF2-40B4-BE49-F238E27FC236}">
                  <a16:creationId xmlns:a16="http://schemas.microsoft.com/office/drawing/2014/main" id="{17222D96-205C-C80C-A8EF-283679607FB9}"/>
                </a:ext>
              </a:extLst>
            </p:cNvPr>
            <p:cNvSpPr/>
            <p:nvPr/>
          </p:nvSpPr>
          <p:spPr>
            <a:xfrm>
              <a:off x="5261207" y="2441414"/>
              <a:ext cx="921757" cy="120536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0800" y="0"/>
                  </a:moveTo>
                  <a:lnTo>
                    <a:pt x="21600" y="10800"/>
                  </a:lnTo>
                  <a:lnTo>
                    <a:pt x="10800" y="21600"/>
                  </a:lnTo>
                  <a:lnTo>
                    <a:pt x="0" y="10800"/>
                  </a:lnTo>
                  <a:close/>
                </a:path>
              </a:pathLst>
            </a:custGeom>
            <a:solidFill>
              <a:schemeClr val="accent6">
                <a:lumMod val="75000"/>
              </a:schemeClr>
            </a:solidFill>
            <a:ln w="12700">
              <a:miter lim="400000"/>
            </a:ln>
          </p:spPr>
          <p:txBody>
            <a:bodyPr lIns="28575" tIns="228600" rIns="28575" bIns="28575" anchor="ctr"/>
            <a:lstStyle/>
            <a:p>
              <a:pPr algn="ctr">
                <a:defRPr sz="3000">
                  <a:solidFill>
                    <a:srgbClr val="FFFFFF"/>
                  </a:solidFill>
                </a:defRPr>
              </a:pPr>
              <a:r>
                <a:rPr lang="en-US" sz="2800" b="1" dirty="0">
                  <a:solidFill>
                    <a:schemeClr val="tx1">
                      <a:lumMod val="85000"/>
                      <a:lumOff val="15000"/>
                    </a:schemeClr>
                  </a:solidFill>
                </a:rPr>
                <a:t>04</a:t>
              </a:r>
              <a:endParaRPr sz="2800" b="1" dirty="0">
                <a:solidFill>
                  <a:schemeClr val="tx1">
                    <a:lumMod val="85000"/>
                    <a:lumOff val="15000"/>
                  </a:schemeClr>
                </a:solidFill>
              </a:endParaRPr>
            </a:p>
          </p:txBody>
        </p:sp>
        <p:sp>
          <p:nvSpPr>
            <p:cNvPr id="13" name="Freeform: Shape 12">
              <a:extLst>
                <a:ext uri="{FF2B5EF4-FFF2-40B4-BE49-F238E27FC236}">
                  <a16:creationId xmlns:a16="http://schemas.microsoft.com/office/drawing/2014/main" id="{2AEE70E2-A948-0058-6F57-ECAD3BD544EC}"/>
                </a:ext>
              </a:extLst>
            </p:cNvPr>
            <p:cNvSpPr/>
            <p:nvPr/>
          </p:nvSpPr>
          <p:spPr>
            <a:xfrm>
              <a:off x="5261208" y="2758941"/>
              <a:ext cx="921756" cy="439079"/>
            </a:xfrm>
            <a:custGeom>
              <a:avLst/>
              <a:gdLst>
                <a:gd name="connsiteX0" fmla="*/ 492627 w 921756"/>
                <a:gd name="connsiteY0" fmla="*/ 0 h 439079"/>
                <a:gd name="connsiteX1" fmla="*/ 921756 w 921756"/>
                <a:gd name="connsiteY1" fmla="*/ 285158 h 439079"/>
                <a:gd name="connsiteX2" fmla="*/ 921755 w 921756"/>
                <a:gd name="connsiteY2" fmla="*/ 285159 h 439079"/>
                <a:gd name="connsiteX3" fmla="*/ 117704 w 921756"/>
                <a:gd name="connsiteY3" fmla="*/ 439079 h 439079"/>
                <a:gd name="connsiteX4" fmla="*/ 0 w 921756"/>
                <a:gd name="connsiteY4" fmla="*/ 285158 h 4390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21756" h="439079">
                  <a:moveTo>
                    <a:pt x="492627" y="0"/>
                  </a:moveTo>
                  <a:lnTo>
                    <a:pt x="921756" y="285158"/>
                  </a:lnTo>
                  <a:lnTo>
                    <a:pt x="921755" y="285159"/>
                  </a:lnTo>
                  <a:lnTo>
                    <a:pt x="117704" y="439079"/>
                  </a:lnTo>
                  <a:lnTo>
                    <a:pt x="0" y="285158"/>
                  </a:lnTo>
                  <a:close/>
                </a:path>
              </a:pathLst>
            </a:custGeom>
            <a:solidFill>
              <a:srgbClr val="000000">
                <a:alpha val="30196"/>
              </a:srgbClr>
            </a:solidFill>
            <a:ln w="12700">
              <a:miter lim="400000"/>
            </a:ln>
          </p:spPr>
          <p:txBody>
            <a:bodyPr wrap="square" lIns="28575" tIns="28575" rIns="28575" bIns="28575" anchor="ctr">
              <a:noAutofit/>
            </a:bodyPr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800">
                <a:solidFill>
                  <a:schemeClr val="tx1">
                    <a:lumMod val="85000"/>
                    <a:lumOff val="15000"/>
                  </a:schemeClr>
                </a:solidFill>
              </a:endParaRPr>
            </a:p>
          </p:txBody>
        </p:sp>
        <p:sp>
          <p:nvSpPr>
            <p:cNvPr id="14" name="Shape">
              <a:extLst>
                <a:ext uri="{FF2B5EF4-FFF2-40B4-BE49-F238E27FC236}">
                  <a16:creationId xmlns:a16="http://schemas.microsoft.com/office/drawing/2014/main" id="{12564EA5-D064-187D-43C0-B7F75E8ECF8E}"/>
                </a:ext>
              </a:extLst>
            </p:cNvPr>
            <p:cNvSpPr/>
            <p:nvPr/>
          </p:nvSpPr>
          <p:spPr>
            <a:xfrm>
              <a:off x="2395432" y="2441414"/>
              <a:ext cx="3783225" cy="60268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8969" y="0"/>
                  </a:moveTo>
                  <a:lnTo>
                    <a:pt x="21600" y="21600"/>
                  </a:lnTo>
                  <a:lnTo>
                    <a:pt x="2602" y="216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6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 algn="ctr">
                <a:defRPr sz="3000">
                  <a:solidFill>
                    <a:srgbClr val="FFFFFF"/>
                  </a:solidFill>
                </a:defRPr>
              </a:pPr>
              <a:r>
                <a:rPr lang="en-US" sz="2800" dirty="0">
                  <a:solidFill>
                    <a:schemeClr val="tx1">
                      <a:lumMod val="85000"/>
                      <a:lumOff val="15000"/>
                    </a:schemeClr>
                  </a:solidFill>
                </a:rPr>
                <a:t>Lorem Ipsum</a:t>
              </a:r>
            </a:p>
          </p:txBody>
        </p:sp>
      </p:grpSp>
      <p:grpSp>
        <p:nvGrpSpPr>
          <p:cNvPr id="15" name="Group 14">
            <a:extLst>
              <a:ext uri="{FF2B5EF4-FFF2-40B4-BE49-F238E27FC236}">
                <a16:creationId xmlns:a16="http://schemas.microsoft.com/office/drawing/2014/main" id="{CF113CBD-360D-8A46-F814-D3F10BEBBA1F}"/>
              </a:ext>
            </a:extLst>
          </p:cNvPr>
          <p:cNvGrpSpPr/>
          <p:nvPr/>
        </p:nvGrpSpPr>
        <p:grpSpPr>
          <a:xfrm>
            <a:off x="4480577" y="3263669"/>
            <a:ext cx="3943143" cy="1256318"/>
            <a:chOff x="5901012" y="1838728"/>
            <a:chExt cx="3783225" cy="1205367"/>
          </a:xfrm>
        </p:grpSpPr>
        <p:sp>
          <p:nvSpPr>
            <p:cNvPr id="16" name="Shape">
              <a:extLst>
                <a:ext uri="{FF2B5EF4-FFF2-40B4-BE49-F238E27FC236}">
                  <a16:creationId xmlns:a16="http://schemas.microsoft.com/office/drawing/2014/main" id="{61E6CC1C-983D-FC64-8447-DEE92A565DAF}"/>
                </a:ext>
              </a:extLst>
            </p:cNvPr>
            <p:cNvSpPr/>
            <p:nvPr/>
          </p:nvSpPr>
          <p:spPr>
            <a:xfrm>
              <a:off x="5901016" y="1838728"/>
              <a:ext cx="921749" cy="120536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0800" y="0"/>
                  </a:moveTo>
                  <a:lnTo>
                    <a:pt x="0" y="10800"/>
                  </a:lnTo>
                  <a:lnTo>
                    <a:pt x="10800" y="21600"/>
                  </a:lnTo>
                  <a:lnTo>
                    <a:pt x="21600" y="10800"/>
                  </a:lnTo>
                  <a:close/>
                </a:path>
              </a:pathLst>
            </a:custGeom>
            <a:solidFill>
              <a:schemeClr val="accent3">
                <a:lumMod val="75000"/>
              </a:schemeClr>
            </a:solidFill>
            <a:ln w="12700">
              <a:miter lim="400000"/>
            </a:ln>
          </p:spPr>
          <p:txBody>
            <a:bodyPr lIns="28575" tIns="228600" rIns="28575" bIns="28575" anchor="ctr"/>
            <a:lstStyle/>
            <a:p>
              <a:pPr algn="ctr">
                <a:defRPr sz="3000">
                  <a:solidFill>
                    <a:srgbClr val="FFFFFF"/>
                  </a:solidFill>
                </a:defRPr>
              </a:pPr>
              <a:r>
                <a:rPr lang="en-US" sz="2800" b="1" dirty="0">
                  <a:solidFill>
                    <a:schemeClr val="tx1">
                      <a:lumMod val="85000"/>
                      <a:lumOff val="15000"/>
                    </a:schemeClr>
                  </a:solidFill>
                </a:rPr>
                <a:t>03</a:t>
              </a:r>
              <a:endParaRPr sz="2800" b="1" dirty="0">
                <a:solidFill>
                  <a:schemeClr val="tx1">
                    <a:lumMod val="85000"/>
                    <a:lumOff val="15000"/>
                  </a:schemeClr>
                </a:solidFill>
              </a:endParaRPr>
            </a:p>
          </p:txBody>
        </p:sp>
        <p:sp>
          <p:nvSpPr>
            <p:cNvPr id="17" name="Freeform: Shape 16">
              <a:extLst>
                <a:ext uri="{FF2B5EF4-FFF2-40B4-BE49-F238E27FC236}">
                  <a16:creationId xmlns:a16="http://schemas.microsoft.com/office/drawing/2014/main" id="{2C77487D-DC04-8BD5-D1F2-5F045277538B}"/>
                </a:ext>
              </a:extLst>
            </p:cNvPr>
            <p:cNvSpPr/>
            <p:nvPr/>
          </p:nvSpPr>
          <p:spPr>
            <a:xfrm>
              <a:off x="5901017" y="2213396"/>
              <a:ext cx="921748" cy="380931"/>
            </a:xfrm>
            <a:custGeom>
              <a:avLst/>
              <a:gdLst>
                <a:gd name="connsiteX0" fmla="*/ 524373 w 921748"/>
                <a:gd name="connsiteY0" fmla="*/ 0 h 380931"/>
                <a:gd name="connsiteX1" fmla="*/ 921747 w 921748"/>
                <a:gd name="connsiteY1" fmla="*/ 228015 h 380931"/>
                <a:gd name="connsiteX2" fmla="*/ 921748 w 921748"/>
                <a:gd name="connsiteY2" fmla="*/ 228016 h 380931"/>
                <a:gd name="connsiteX3" fmla="*/ 804813 w 921748"/>
                <a:gd name="connsiteY3" fmla="*/ 380931 h 380931"/>
                <a:gd name="connsiteX4" fmla="*/ 0 w 921748"/>
                <a:gd name="connsiteY4" fmla="*/ 228016 h 38093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21748" h="380931">
                  <a:moveTo>
                    <a:pt x="524373" y="0"/>
                  </a:moveTo>
                  <a:lnTo>
                    <a:pt x="921747" y="228015"/>
                  </a:lnTo>
                  <a:lnTo>
                    <a:pt x="921748" y="228016"/>
                  </a:lnTo>
                  <a:lnTo>
                    <a:pt x="804813" y="380931"/>
                  </a:lnTo>
                  <a:lnTo>
                    <a:pt x="0" y="228016"/>
                  </a:lnTo>
                  <a:close/>
                </a:path>
              </a:pathLst>
            </a:custGeom>
            <a:solidFill>
              <a:srgbClr val="000000">
                <a:alpha val="30196"/>
              </a:srgbClr>
            </a:solidFill>
            <a:ln w="12700">
              <a:miter lim="400000"/>
            </a:ln>
          </p:spPr>
          <p:txBody>
            <a:bodyPr wrap="square" lIns="28575" tIns="28575" rIns="28575" bIns="28575" anchor="ctr">
              <a:noAutofit/>
            </a:bodyPr>
            <a:lstStyle/>
            <a:p>
              <a:endParaRPr sz="2800">
                <a:solidFill>
                  <a:schemeClr val="tx1">
                    <a:lumMod val="85000"/>
                    <a:lumOff val="15000"/>
                  </a:schemeClr>
                </a:solidFill>
              </a:endParaRPr>
            </a:p>
          </p:txBody>
        </p:sp>
        <p:sp>
          <p:nvSpPr>
            <p:cNvPr id="18" name="Shape">
              <a:extLst>
                <a:ext uri="{FF2B5EF4-FFF2-40B4-BE49-F238E27FC236}">
                  <a16:creationId xmlns:a16="http://schemas.microsoft.com/office/drawing/2014/main" id="{48385582-0732-C469-B2EE-961FC0D6931B}"/>
                </a:ext>
              </a:extLst>
            </p:cNvPr>
            <p:cNvSpPr/>
            <p:nvPr/>
          </p:nvSpPr>
          <p:spPr>
            <a:xfrm>
              <a:off x="5901012" y="1838728"/>
              <a:ext cx="3783225" cy="60268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631" y="0"/>
                  </a:moveTo>
                  <a:lnTo>
                    <a:pt x="0" y="21600"/>
                  </a:lnTo>
                  <a:lnTo>
                    <a:pt x="18998" y="21600"/>
                  </a:lnTo>
                  <a:lnTo>
                    <a:pt x="21600" y="0"/>
                  </a:lnTo>
                  <a:close/>
                </a:path>
              </a:pathLst>
            </a:custGeom>
            <a:solidFill>
              <a:schemeClr val="accent3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 algn="ctr">
                <a:defRPr sz="3000">
                  <a:solidFill>
                    <a:srgbClr val="FFFFFF"/>
                  </a:solidFill>
                </a:defRPr>
              </a:pPr>
              <a:r>
                <a:rPr lang="en-US" sz="2800" dirty="0">
                  <a:solidFill>
                    <a:schemeClr val="tx1">
                      <a:lumMod val="85000"/>
                      <a:lumOff val="15000"/>
                    </a:schemeClr>
                  </a:solidFill>
                </a:rPr>
                <a:t>Lorem Ipsum</a:t>
              </a:r>
            </a:p>
          </p:txBody>
        </p:sp>
      </p:grpSp>
      <p:sp>
        <p:nvSpPr>
          <p:cNvPr id="20" name="TextBox 19">
            <a:extLst>
              <a:ext uri="{FF2B5EF4-FFF2-40B4-BE49-F238E27FC236}">
                <a16:creationId xmlns:a16="http://schemas.microsoft.com/office/drawing/2014/main" id="{2721F9F6-2272-26A3-200B-88351F9E2858}"/>
              </a:ext>
            </a:extLst>
          </p:cNvPr>
          <p:cNvSpPr txBox="1"/>
          <p:nvPr/>
        </p:nvSpPr>
        <p:spPr>
          <a:xfrm>
            <a:off x="736175" y="3241864"/>
            <a:ext cx="2986912" cy="461665"/>
          </a:xfrm>
          <a:prstGeom prst="rect">
            <a:avLst/>
          </a:prstGeom>
          <a:noFill/>
        </p:spPr>
        <p:txBody>
          <a:bodyPr wrap="square" lIns="0" rIns="0" rtlCol="0" anchor="t">
            <a:spAutoFit/>
          </a:bodyPr>
          <a:lstStyle/>
          <a:p>
            <a:pPr algn="just"/>
            <a:r>
              <a:rPr lang="en-US" sz="1200" noProof="1">
                <a:solidFill>
                  <a:schemeClr val="tx1">
                    <a:lumMod val="65000"/>
                    <a:lumOff val="35000"/>
                  </a:schemeClr>
                </a:solidFill>
              </a:rPr>
              <a:t>Lorem ipsum dolor sit amet, nibh est. A magna maecenas, quam magna nec quis, lorem nunc. 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353779A0-CBA0-F29F-8BEB-6BFAC334C90D}"/>
              </a:ext>
            </a:extLst>
          </p:cNvPr>
          <p:cNvSpPr txBox="1"/>
          <p:nvPr/>
        </p:nvSpPr>
        <p:spPr>
          <a:xfrm>
            <a:off x="736175" y="4612565"/>
            <a:ext cx="2986912" cy="461665"/>
          </a:xfrm>
          <a:prstGeom prst="rect">
            <a:avLst/>
          </a:prstGeom>
          <a:noFill/>
        </p:spPr>
        <p:txBody>
          <a:bodyPr wrap="square" lIns="0" rIns="0" rtlCol="0" anchor="t">
            <a:spAutoFit/>
          </a:bodyPr>
          <a:lstStyle/>
          <a:p>
            <a:pPr algn="just"/>
            <a:r>
              <a:rPr lang="en-US" sz="1200" noProof="1">
                <a:solidFill>
                  <a:schemeClr val="tx1">
                    <a:lumMod val="65000"/>
                    <a:lumOff val="35000"/>
                  </a:schemeClr>
                </a:solidFill>
              </a:rPr>
              <a:t>Lorem ipsum dolor sit amet, nibh est. A magna maecenas, quam magna nec quis, lorem nunc. 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6C1F76D5-5F32-534A-5173-B884E79F09D9}"/>
              </a:ext>
            </a:extLst>
          </p:cNvPr>
          <p:cNvSpPr txBox="1"/>
          <p:nvPr/>
        </p:nvSpPr>
        <p:spPr>
          <a:xfrm>
            <a:off x="5441295" y="2556513"/>
            <a:ext cx="2982425" cy="461665"/>
          </a:xfrm>
          <a:prstGeom prst="rect">
            <a:avLst/>
          </a:prstGeom>
          <a:noFill/>
        </p:spPr>
        <p:txBody>
          <a:bodyPr wrap="square" lIns="0" rIns="0" rtlCol="0" anchor="t">
            <a:spAutoFit/>
          </a:bodyPr>
          <a:lstStyle/>
          <a:p>
            <a:pPr algn="just"/>
            <a:r>
              <a:rPr lang="en-US" sz="1200" noProof="1">
                <a:solidFill>
                  <a:schemeClr val="tx1">
                    <a:lumMod val="65000"/>
                    <a:lumOff val="35000"/>
                  </a:schemeClr>
                </a:solidFill>
              </a:rPr>
              <a:t>Lorem ipsum dolor sit amet, nibh est. A magna maecenas, quam magna nec quis, lorem nunc. 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C217F2D8-6AA9-12ED-8F20-906886593CE4}"/>
              </a:ext>
            </a:extLst>
          </p:cNvPr>
          <p:cNvSpPr txBox="1"/>
          <p:nvPr/>
        </p:nvSpPr>
        <p:spPr>
          <a:xfrm>
            <a:off x="5441295" y="3927215"/>
            <a:ext cx="2982425" cy="461665"/>
          </a:xfrm>
          <a:prstGeom prst="rect">
            <a:avLst/>
          </a:prstGeom>
          <a:noFill/>
        </p:spPr>
        <p:txBody>
          <a:bodyPr wrap="square" lIns="0" rIns="0" rtlCol="0" anchor="t">
            <a:spAutoFit/>
          </a:bodyPr>
          <a:lstStyle/>
          <a:p>
            <a:pPr algn="just"/>
            <a:r>
              <a:rPr lang="en-US" sz="1200" noProof="1">
                <a:solidFill>
                  <a:schemeClr val="tx1">
                    <a:lumMod val="65000"/>
                    <a:lumOff val="35000"/>
                  </a:schemeClr>
                </a:solidFill>
              </a:rPr>
              <a:t>Lorem ipsum dolor sit amet, nibh est. A magna maecenas, quam magna nec quis, lorem nunc. </a:t>
            </a:r>
          </a:p>
        </p:txBody>
      </p:sp>
    </p:spTree>
    <p:extLst>
      <p:ext uri="{BB962C8B-B14F-4D97-AF65-F5344CB8AC3E}">
        <p14:creationId xmlns:p14="http://schemas.microsoft.com/office/powerpoint/2010/main" val="364986866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dirty="0"/>
              <a:t>Origami Ribbons with 4 Options – Slide Template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34A0D338-345A-B1E2-F5A2-B30BF49561EB}"/>
              </a:ext>
            </a:extLst>
          </p:cNvPr>
          <p:cNvGrpSpPr/>
          <p:nvPr/>
        </p:nvGrpSpPr>
        <p:grpSpPr>
          <a:xfrm>
            <a:off x="740664" y="2578318"/>
            <a:ext cx="3947631" cy="1256318"/>
            <a:chOff x="2395432" y="2441414"/>
            <a:chExt cx="3787532" cy="1205367"/>
          </a:xfrm>
        </p:grpSpPr>
        <p:sp>
          <p:nvSpPr>
            <p:cNvPr id="4" name="Shape">
              <a:extLst>
                <a:ext uri="{FF2B5EF4-FFF2-40B4-BE49-F238E27FC236}">
                  <a16:creationId xmlns:a16="http://schemas.microsoft.com/office/drawing/2014/main" id="{EE0193C3-C164-EAD9-4B2C-47B7037EB396}"/>
                </a:ext>
              </a:extLst>
            </p:cNvPr>
            <p:cNvSpPr/>
            <p:nvPr/>
          </p:nvSpPr>
          <p:spPr>
            <a:xfrm>
              <a:off x="5261207" y="2441414"/>
              <a:ext cx="921757" cy="120536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0800" y="0"/>
                  </a:moveTo>
                  <a:lnTo>
                    <a:pt x="21600" y="10800"/>
                  </a:lnTo>
                  <a:lnTo>
                    <a:pt x="10800" y="21600"/>
                  </a:lnTo>
                  <a:lnTo>
                    <a:pt x="0" y="10800"/>
                  </a:lnTo>
                  <a:close/>
                </a:path>
              </a:pathLst>
            </a:custGeom>
            <a:solidFill>
              <a:schemeClr val="accent5">
                <a:lumMod val="75000"/>
              </a:schemeClr>
            </a:solidFill>
            <a:ln w="12700">
              <a:miter lim="400000"/>
            </a:ln>
          </p:spPr>
          <p:txBody>
            <a:bodyPr lIns="28575" tIns="228600" rIns="28575" bIns="28575" anchor="ctr"/>
            <a:lstStyle/>
            <a:p>
              <a:pPr algn="ctr">
                <a:defRPr sz="3000">
                  <a:solidFill>
                    <a:srgbClr val="FFFFFF"/>
                  </a:solidFill>
                </a:defRPr>
              </a:pPr>
              <a:r>
                <a:rPr lang="en-US" sz="2800" b="1" dirty="0"/>
                <a:t>02</a:t>
              </a:r>
              <a:endParaRPr sz="2800" b="1" dirty="0"/>
            </a:p>
          </p:txBody>
        </p:sp>
        <p:sp>
          <p:nvSpPr>
            <p:cNvPr id="5" name="Freeform: Shape 4">
              <a:extLst>
                <a:ext uri="{FF2B5EF4-FFF2-40B4-BE49-F238E27FC236}">
                  <a16:creationId xmlns:a16="http://schemas.microsoft.com/office/drawing/2014/main" id="{4B8D1B35-B817-327A-CE0A-C85B7ACEF3A1}"/>
                </a:ext>
              </a:extLst>
            </p:cNvPr>
            <p:cNvSpPr/>
            <p:nvPr/>
          </p:nvSpPr>
          <p:spPr>
            <a:xfrm>
              <a:off x="5261208" y="2758941"/>
              <a:ext cx="921756" cy="439079"/>
            </a:xfrm>
            <a:custGeom>
              <a:avLst/>
              <a:gdLst>
                <a:gd name="connsiteX0" fmla="*/ 492627 w 921756"/>
                <a:gd name="connsiteY0" fmla="*/ 0 h 439079"/>
                <a:gd name="connsiteX1" fmla="*/ 921756 w 921756"/>
                <a:gd name="connsiteY1" fmla="*/ 285158 h 439079"/>
                <a:gd name="connsiteX2" fmla="*/ 921755 w 921756"/>
                <a:gd name="connsiteY2" fmla="*/ 285159 h 439079"/>
                <a:gd name="connsiteX3" fmla="*/ 117704 w 921756"/>
                <a:gd name="connsiteY3" fmla="*/ 439079 h 439079"/>
                <a:gd name="connsiteX4" fmla="*/ 0 w 921756"/>
                <a:gd name="connsiteY4" fmla="*/ 285158 h 4390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21756" h="439079">
                  <a:moveTo>
                    <a:pt x="492627" y="0"/>
                  </a:moveTo>
                  <a:lnTo>
                    <a:pt x="921756" y="285158"/>
                  </a:lnTo>
                  <a:lnTo>
                    <a:pt x="921755" y="285159"/>
                  </a:lnTo>
                  <a:lnTo>
                    <a:pt x="117704" y="439079"/>
                  </a:lnTo>
                  <a:lnTo>
                    <a:pt x="0" y="285158"/>
                  </a:lnTo>
                  <a:close/>
                </a:path>
              </a:pathLst>
            </a:custGeom>
            <a:solidFill>
              <a:srgbClr val="000000">
                <a:alpha val="30196"/>
              </a:srgbClr>
            </a:solidFill>
            <a:ln w="12700">
              <a:miter lim="400000"/>
            </a:ln>
          </p:spPr>
          <p:txBody>
            <a:bodyPr wrap="square" lIns="28575" tIns="28575" rIns="28575" bIns="28575" anchor="ctr">
              <a:noAutofit/>
            </a:bodyPr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800"/>
            </a:p>
          </p:txBody>
        </p:sp>
        <p:sp>
          <p:nvSpPr>
            <p:cNvPr id="6" name="Shape">
              <a:extLst>
                <a:ext uri="{FF2B5EF4-FFF2-40B4-BE49-F238E27FC236}">
                  <a16:creationId xmlns:a16="http://schemas.microsoft.com/office/drawing/2014/main" id="{08960A30-9A4E-0B5B-AEA7-2BF5E572CABB}"/>
                </a:ext>
              </a:extLst>
            </p:cNvPr>
            <p:cNvSpPr/>
            <p:nvPr/>
          </p:nvSpPr>
          <p:spPr>
            <a:xfrm>
              <a:off x="2395432" y="2441414"/>
              <a:ext cx="3783225" cy="60268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8969" y="0"/>
                  </a:moveTo>
                  <a:lnTo>
                    <a:pt x="21600" y="21600"/>
                  </a:lnTo>
                  <a:lnTo>
                    <a:pt x="2602" y="216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5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 algn="ctr">
                <a:defRPr sz="3000">
                  <a:solidFill>
                    <a:srgbClr val="FFFFFF"/>
                  </a:solidFill>
                </a:defRPr>
              </a:pPr>
              <a:r>
                <a:rPr lang="en-US" sz="2800" dirty="0"/>
                <a:t>Lorem Ipsum</a:t>
              </a:r>
            </a:p>
          </p:txBody>
        </p:sp>
      </p:grpSp>
      <p:grpSp>
        <p:nvGrpSpPr>
          <p:cNvPr id="7" name="Group 6">
            <a:extLst>
              <a:ext uri="{FF2B5EF4-FFF2-40B4-BE49-F238E27FC236}">
                <a16:creationId xmlns:a16="http://schemas.microsoft.com/office/drawing/2014/main" id="{8E67E871-DEA4-5082-BFD5-8339C593A5DB}"/>
              </a:ext>
            </a:extLst>
          </p:cNvPr>
          <p:cNvGrpSpPr/>
          <p:nvPr/>
        </p:nvGrpSpPr>
        <p:grpSpPr>
          <a:xfrm>
            <a:off x="4485065" y="1892967"/>
            <a:ext cx="3943143" cy="1256318"/>
            <a:chOff x="5901012" y="1838728"/>
            <a:chExt cx="3783225" cy="1205367"/>
          </a:xfrm>
        </p:grpSpPr>
        <p:sp>
          <p:nvSpPr>
            <p:cNvPr id="8" name="Shape">
              <a:extLst>
                <a:ext uri="{FF2B5EF4-FFF2-40B4-BE49-F238E27FC236}">
                  <a16:creationId xmlns:a16="http://schemas.microsoft.com/office/drawing/2014/main" id="{A5BAA0E1-FF7E-596A-091D-A772EC98CE9D}"/>
                </a:ext>
              </a:extLst>
            </p:cNvPr>
            <p:cNvSpPr/>
            <p:nvPr/>
          </p:nvSpPr>
          <p:spPr>
            <a:xfrm>
              <a:off x="5901016" y="1838728"/>
              <a:ext cx="921749" cy="120536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0800" y="0"/>
                  </a:moveTo>
                  <a:lnTo>
                    <a:pt x="0" y="10800"/>
                  </a:lnTo>
                  <a:lnTo>
                    <a:pt x="10800" y="21600"/>
                  </a:lnTo>
                  <a:lnTo>
                    <a:pt x="21600" y="10800"/>
                  </a:lnTo>
                  <a:close/>
                </a:path>
              </a:pathLst>
            </a:custGeom>
            <a:solidFill>
              <a:schemeClr val="accent4">
                <a:lumMod val="75000"/>
              </a:schemeClr>
            </a:solidFill>
            <a:ln w="12700">
              <a:miter lim="400000"/>
            </a:ln>
          </p:spPr>
          <p:txBody>
            <a:bodyPr lIns="28575" tIns="228600" rIns="28575" bIns="28575" anchor="ctr"/>
            <a:lstStyle/>
            <a:p>
              <a:pPr algn="ctr">
                <a:defRPr sz="3000">
                  <a:solidFill>
                    <a:srgbClr val="FFFFFF"/>
                  </a:solidFill>
                </a:defRPr>
              </a:pPr>
              <a:r>
                <a:rPr lang="en-US" sz="2800" b="1" dirty="0">
                  <a:solidFill>
                    <a:schemeClr val="tx1">
                      <a:lumMod val="85000"/>
                      <a:lumOff val="15000"/>
                    </a:schemeClr>
                  </a:solidFill>
                </a:rPr>
                <a:t>01</a:t>
              </a:r>
              <a:endParaRPr sz="2800" b="1" dirty="0">
                <a:solidFill>
                  <a:schemeClr val="tx1">
                    <a:lumMod val="85000"/>
                    <a:lumOff val="15000"/>
                  </a:schemeClr>
                </a:solidFill>
              </a:endParaRPr>
            </a:p>
          </p:txBody>
        </p:sp>
        <p:sp>
          <p:nvSpPr>
            <p:cNvPr id="9" name="Freeform: Shape 8">
              <a:extLst>
                <a:ext uri="{FF2B5EF4-FFF2-40B4-BE49-F238E27FC236}">
                  <a16:creationId xmlns:a16="http://schemas.microsoft.com/office/drawing/2014/main" id="{65608A57-FC59-D714-3FCC-BD8F6CDD2739}"/>
                </a:ext>
              </a:extLst>
            </p:cNvPr>
            <p:cNvSpPr/>
            <p:nvPr/>
          </p:nvSpPr>
          <p:spPr>
            <a:xfrm>
              <a:off x="5901017" y="2213396"/>
              <a:ext cx="921748" cy="380931"/>
            </a:xfrm>
            <a:custGeom>
              <a:avLst/>
              <a:gdLst>
                <a:gd name="connsiteX0" fmla="*/ 524373 w 921748"/>
                <a:gd name="connsiteY0" fmla="*/ 0 h 380931"/>
                <a:gd name="connsiteX1" fmla="*/ 921747 w 921748"/>
                <a:gd name="connsiteY1" fmla="*/ 228015 h 380931"/>
                <a:gd name="connsiteX2" fmla="*/ 921748 w 921748"/>
                <a:gd name="connsiteY2" fmla="*/ 228016 h 380931"/>
                <a:gd name="connsiteX3" fmla="*/ 804813 w 921748"/>
                <a:gd name="connsiteY3" fmla="*/ 380931 h 380931"/>
                <a:gd name="connsiteX4" fmla="*/ 0 w 921748"/>
                <a:gd name="connsiteY4" fmla="*/ 228016 h 38093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21748" h="380931">
                  <a:moveTo>
                    <a:pt x="524373" y="0"/>
                  </a:moveTo>
                  <a:lnTo>
                    <a:pt x="921747" y="228015"/>
                  </a:lnTo>
                  <a:lnTo>
                    <a:pt x="921748" y="228016"/>
                  </a:lnTo>
                  <a:lnTo>
                    <a:pt x="804813" y="380931"/>
                  </a:lnTo>
                  <a:lnTo>
                    <a:pt x="0" y="228016"/>
                  </a:lnTo>
                  <a:close/>
                </a:path>
              </a:pathLst>
            </a:custGeom>
            <a:solidFill>
              <a:srgbClr val="000000">
                <a:alpha val="30196"/>
              </a:srgbClr>
            </a:solidFill>
            <a:ln w="12700">
              <a:miter lim="400000"/>
            </a:ln>
          </p:spPr>
          <p:txBody>
            <a:bodyPr wrap="square" lIns="28575" tIns="28575" rIns="28575" bIns="28575" anchor="ctr">
              <a:noAutofit/>
            </a:bodyPr>
            <a:lstStyle/>
            <a:p>
              <a:endParaRPr sz="2800">
                <a:solidFill>
                  <a:schemeClr val="tx1">
                    <a:lumMod val="85000"/>
                    <a:lumOff val="15000"/>
                  </a:schemeClr>
                </a:solidFill>
              </a:endParaRPr>
            </a:p>
          </p:txBody>
        </p:sp>
        <p:sp>
          <p:nvSpPr>
            <p:cNvPr id="10" name="Shape">
              <a:extLst>
                <a:ext uri="{FF2B5EF4-FFF2-40B4-BE49-F238E27FC236}">
                  <a16:creationId xmlns:a16="http://schemas.microsoft.com/office/drawing/2014/main" id="{39970566-63FC-B9CE-3363-31631927C2B8}"/>
                </a:ext>
              </a:extLst>
            </p:cNvPr>
            <p:cNvSpPr/>
            <p:nvPr/>
          </p:nvSpPr>
          <p:spPr>
            <a:xfrm>
              <a:off x="5901012" y="1838728"/>
              <a:ext cx="3783225" cy="60268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631" y="0"/>
                  </a:moveTo>
                  <a:lnTo>
                    <a:pt x="0" y="21600"/>
                  </a:lnTo>
                  <a:lnTo>
                    <a:pt x="18998" y="21600"/>
                  </a:lnTo>
                  <a:lnTo>
                    <a:pt x="21600" y="0"/>
                  </a:lnTo>
                  <a:close/>
                </a:path>
              </a:pathLst>
            </a:custGeom>
            <a:solidFill>
              <a:schemeClr val="accent4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 algn="ctr">
                <a:defRPr sz="3000">
                  <a:solidFill>
                    <a:srgbClr val="FFFFFF"/>
                  </a:solidFill>
                </a:defRPr>
              </a:pPr>
              <a:r>
                <a:rPr lang="en-US" sz="2800" dirty="0">
                  <a:solidFill>
                    <a:schemeClr val="tx1">
                      <a:lumMod val="85000"/>
                      <a:lumOff val="15000"/>
                    </a:schemeClr>
                  </a:solidFill>
                </a:rPr>
                <a:t>Lorem Ipsum</a:t>
              </a:r>
            </a:p>
          </p:txBody>
        </p:sp>
      </p:grpSp>
      <p:grpSp>
        <p:nvGrpSpPr>
          <p:cNvPr id="11" name="Group 10">
            <a:extLst>
              <a:ext uri="{FF2B5EF4-FFF2-40B4-BE49-F238E27FC236}">
                <a16:creationId xmlns:a16="http://schemas.microsoft.com/office/drawing/2014/main" id="{B5E1BDA9-3B3F-DB08-18DA-2A6B91D02AF0}"/>
              </a:ext>
            </a:extLst>
          </p:cNvPr>
          <p:cNvGrpSpPr/>
          <p:nvPr/>
        </p:nvGrpSpPr>
        <p:grpSpPr>
          <a:xfrm>
            <a:off x="736175" y="3949018"/>
            <a:ext cx="3947631" cy="1256318"/>
            <a:chOff x="2395432" y="2441414"/>
            <a:chExt cx="3787532" cy="1205367"/>
          </a:xfrm>
        </p:grpSpPr>
        <p:sp>
          <p:nvSpPr>
            <p:cNvPr id="12" name="Shape">
              <a:extLst>
                <a:ext uri="{FF2B5EF4-FFF2-40B4-BE49-F238E27FC236}">
                  <a16:creationId xmlns:a16="http://schemas.microsoft.com/office/drawing/2014/main" id="{17222D96-205C-C80C-A8EF-283679607FB9}"/>
                </a:ext>
              </a:extLst>
            </p:cNvPr>
            <p:cNvSpPr/>
            <p:nvPr/>
          </p:nvSpPr>
          <p:spPr>
            <a:xfrm>
              <a:off x="5261207" y="2441414"/>
              <a:ext cx="921757" cy="120536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0800" y="0"/>
                  </a:moveTo>
                  <a:lnTo>
                    <a:pt x="21600" y="10800"/>
                  </a:lnTo>
                  <a:lnTo>
                    <a:pt x="10800" y="21600"/>
                  </a:lnTo>
                  <a:lnTo>
                    <a:pt x="0" y="10800"/>
                  </a:lnTo>
                  <a:close/>
                </a:path>
              </a:pathLst>
            </a:custGeom>
            <a:solidFill>
              <a:schemeClr val="accent6">
                <a:lumMod val="75000"/>
              </a:schemeClr>
            </a:solidFill>
            <a:ln w="12700">
              <a:miter lim="400000"/>
            </a:ln>
          </p:spPr>
          <p:txBody>
            <a:bodyPr lIns="28575" tIns="228600" rIns="28575" bIns="28575" anchor="ctr"/>
            <a:lstStyle/>
            <a:p>
              <a:pPr algn="ctr">
                <a:defRPr sz="3000">
                  <a:solidFill>
                    <a:srgbClr val="FFFFFF"/>
                  </a:solidFill>
                </a:defRPr>
              </a:pPr>
              <a:r>
                <a:rPr lang="en-US" sz="2800" b="1" dirty="0">
                  <a:solidFill>
                    <a:schemeClr val="tx1">
                      <a:lumMod val="85000"/>
                      <a:lumOff val="15000"/>
                    </a:schemeClr>
                  </a:solidFill>
                </a:rPr>
                <a:t>04</a:t>
              </a:r>
              <a:endParaRPr sz="2800" b="1" dirty="0">
                <a:solidFill>
                  <a:schemeClr val="tx1">
                    <a:lumMod val="85000"/>
                    <a:lumOff val="15000"/>
                  </a:schemeClr>
                </a:solidFill>
              </a:endParaRPr>
            </a:p>
          </p:txBody>
        </p:sp>
        <p:sp>
          <p:nvSpPr>
            <p:cNvPr id="13" name="Freeform: Shape 12">
              <a:extLst>
                <a:ext uri="{FF2B5EF4-FFF2-40B4-BE49-F238E27FC236}">
                  <a16:creationId xmlns:a16="http://schemas.microsoft.com/office/drawing/2014/main" id="{2AEE70E2-A948-0058-6F57-ECAD3BD544EC}"/>
                </a:ext>
              </a:extLst>
            </p:cNvPr>
            <p:cNvSpPr/>
            <p:nvPr/>
          </p:nvSpPr>
          <p:spPr>
            <a:xfrm>
              <a:off x="5261208" y="2758941"/>
              <a:ext cx="921756" cy="439079"/>
            </a:xfrm>
            <a:custGeom>
              <a:avLst/>
              <a:gdLst>
                <a:gd name="connsiteX0" fmla="*/ 492627 w 921756"/>
                <a:gd name="connsiteY0" fmla="*/ 0 h 439079"/>
                <a:gd name="connsiteX1" fmla="*/ 921756 w 921756"/>
                <a:gd name="connsiteY1" fmla="*/ 285158 h 439079"/>
                <a:gd name="connsiteX2" fmla="*/ 921755 w 921756"/>
                <a:gd name="connsiteY2" fmla="*/ 285159 h 439079"/>
                <a:gd name="connsiteX3" fmla="*/ 117704 w 921756"/>
                <a:gd name="connsiteY3" fmla="*/ 439079 h 439079"/>
                <a:gd name="connsiteX4" fmla="*/ 0 w 921756"/>
                <a:gd name="connsiteY4" fmla="*/ 285158 h 4390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21756" h="439079">
                  <a:moveTo>
                    <a:pt x="492627" y="0"/>
                  </a:moveTo>
                  <a:lnTo>
                    <a:pt x="921756" y="285158"/>
                  </a:lnTo>
                  <a:lnTo>
                    <a:pt x="921755" y="285159"/>
                  </a:lnTo>
                  <a:lnTo>
                    <a:pt x="117704" y="439079"/>
                  </a:lnTo>
                  <a:lnTo>
                    <a:pt x="0" y="285158"/>
                  </a:lnTo>
                  <a:close/>
                </a:path>
              </a:pathLst>
            </a:custGeom>
            <a:solidFill>
              <a:srgbClr val="000000">
                <a:alpha val="30196"/>
              </a:srgbClr>
            </a:solidFill>
            <a:ln w="12700">
              <a:miter lim="400000"/>
            </a:ln>
          </p:spPr>
          <p:txBody>
            <a:bodyPr wrap="square" lIns="28575" tIns="28575" rIns="28575" bIns="28575" anchor="ctr">
              <a:noAutofit/>
            </a:bodyPr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800">
                <a:solidFill>
                  <a:schemeClr val="tx1">
                    <a:lumMod val="85000"/>
                    <a:lumOff val="15000"/>
                  </a:schemeClr>
                </a:solidFill>
              </a:endParaRPr>
            </a:p>
          </p:txBody>
        </p:sp>
        <p:sp>
          <p:nvSpPr>
            <p:cNvPr id="14" name="Shape">
              <a:extLst>
                <a:ext uri="{FF2B5EF4-FFF2-40B4-BE49-F238E27FC236}">
                  <a16:creationId xmlns:a16="http://schemas.microsoft.com/office/drawing/2014/main" id="{12564EA5-D064-187D-43C0-B7F75E8ECF8E}"/>
                </a:ext>
              </a:extLst>
            </p:cNvPr>
            <p:cNvSpPr/>
            <p:nvPr/>
          </p:nvSpPr>
          <p:spPr>
            <a:xfrm>
              <a:off x="2395432" y="2441414"/>
              <a:ext cx="3783225" cy="60268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8969" y="0"/>
                  </a:moveTo>
                  <a:lnTo>
                    <a:pt x="21600" y="21600"/>
                  </a:lnTo>
                  <a:lnTo>
                    <a:pt x="2602" y="216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6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 algn="ctr">
                <a:defRPr sz="3000">
                  <a:solidFill>
                    <a:srgbClr val="FFFFFF"/>
                  </a:solidFill>
                </a:defRPr>
              </a:pPr>
              <a:r>
                <a:rPr lang="en-US" sz="2800" dirty="0">
                  <a:solidFill>
                    <a:schemeClr val="tx1">
                      <a:lumMod val="85000"/>
                      <a:lumOff val="15000"/>
                    </a:schemeClr>
                  </a:solidFill>
                </a:rPr>
                <a:t>Lorem Ipsum</a:t>
              </a:r>
            </a:p>
          </p:txBody>
        </p:sp>
      </p:grpSp>
      <p:grpSp>
        <p:nvGrpSpPr>
          <p:cNvPr id="15" name="Group 14">
            <a:extLst>
              <a:ext uri="{FF2B5EF4-FFF2-40B4-BE49-F238E27FC236}">
                <a16:creationId xmlns:a16="http://schemas.microsoft.com/office/drawing/2014/main" id="{CF113CBD-360D-8A46-F814-D3F10BEBBA1F}"/>
              </a:ext>
            </a:extLst>
          </p:cNvPr>
          <p:cNvGrpSpPr/>
          <p:nvPr/>
        </p:nvGrpSpPr>
        <p:grpSpPr>
          <a:xfrm>
            <a:off x="4480577" y="3263669"/>
            <a:ext cx="3943143" cy="1256318"/>
            <a:chOff x="5901012" y="1838728"/>
            <a:chExt cx="3783225" cy="1205367"/>
          </a:xfrm>
        </p:grpSpPr>
        <p:sp>
          <p:nvSpPr>
            <p:cNvPr id="16" name="Shape">
              <a:extLst>
                <a:ext uri="{FF2B5EF4-FFF2-40B4-BE49-F238E27FC236}">
                  <a16:creationId xmlns:a16="http://schemas.microsoft.com/office/drawing/2014/main" id="{61E6CC1C-983D-FC64-8447-DEE92A565DAF}"/>
                </a:ext>
              </a:extLst>
            </p:cNvPr>
            <p:cNvSpPr/>
            <p:nvPr/>
          </p:nvSpPr>
          <p:spPr>
            <a:xfrm>
              <a:off x="5901016" y="1838728"/>
              <a:ext cx="921749" cy="120536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0800" y="0"/>
                  </a:moveTo>
                  <a:lnTo>
                    <a:pt x="0" y="10800"/>
                  </a:lnTo>
                  <a:lnTo>
                    <a:pt x="10800" y="21600"/>
                  </a:lnTo>
                  <a:lnTo>
                    <a:pt x="21600" y="10800"/>
                  </a:lnTo>
                  <a:close/>
                </a:path>
              </a:pathLst>
            </a:custGeom>
            <a:solidFill>
              <a:schemeClr val="accent3">
                <a:lumMod val="75000"/>
              </a:schemeClr>
            </a:solidFill>
            <a:ln w="12700">
              <a:miter lim="400000"/>
            </a:ln>
          </p:spPr>
          <p:txBody>
            <a:bodyPr lIns="28575" tIns="228600" rIns="28575" bIns="28575" anchor="ctr"/>
            <a:lstStyle/>
            <a:p>
              <a:pPr algn="ctr">
                <a:defRPr sz="3000">
                  <a:solidFill>
                    <a:srgbClr val="FFFFFF"/>
                  </a:solidFill>
                </a:defRPr>
              </a:pPr>
              <a:r>
                <a:rPr lang="en-US" sz="2800" b="1" dirty="0">
                  <a:solidFill>
                    <a:schemeClr val="tx1">
                      <a:lumMod val="85000"/>
                      <a:lumOff val="15000"/>
                    </a:schemeClr>
                  </a:solidFill>
                </a:rPr>
                <a:t>03</a:t>
              </a:r>
              <a:endParaRPr sz="2800" b="1" dirty="0">
                <a:solidFill>
                  <a:schemeClr val="tx1">
                    <a:lumMod val="85000"/>
                    <a:lumOff val="15000"/>
                  </a:schemeClr>
                </a:solidFill>
              </a:endParaRPr>
            </a:p>
          </p:txBody>
        </p:sp>
        <p:sp>
          <p:nvSpPr>
            <p:cNvPr id="17" name="Freeform: Shape 16">
              <a:extLst>
                <a:ext uri="{FF2B5EF4-FFF2-40B4-BE49-F238E27FC236}">
                  <a16:creationId xmlns:a16="http://schemas.microsoft.com/office/drawing/2014/main" id="{2C77487D-DC04-8BD5-D1F2-5F045277538B}"/>
                </a:ext>
              </a:extLst>
            </p:cNvPr>
            <p:cNvSpPr/>
            <p:nvPr/>
          </p:nvSpPr>
          <p:spPr>
            <a:xfrm>
              <a:off x="5901017" y="2213396"/>
              <a:ext cx="921748" cy="380931"/>
            </a:xfrm>
            <a:custGeom>
              <a:avLst/>
              <a:gdLst>
                <a:gd name="connsiteX0" fmla="*/ 524373 w 921748"/>
                <a:gd name="connsiteY0" fmla="*/ 0 h 380931"/>
                <a:gd name="connsiteX1" fmla="*/ 921747 w 921748"/>
                <a:gd name="connsiteY1" fmla="*/ 228015 h 380931"/>
                <a:gd name="connsiteX2" fmla="*/ 921748 w 921748"/>
                <a:gd name="connsiteY2" fmla="*/ 228016 h 380931"/>
                <a:gd name="connsiteX3" fmla="*/ 804813 w 921748"/>
                <a:gd name="connsiteY3" fmla="*/ 380931 h 380931"/>
                <a:gd name="connsiteX4" fmla="*/ 0 w 921748"/>
                <a:gd name="connsiteY4" fmla="*/ 228016 h 38093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21748" h="380931">
                  <a:moveTo>
                    <a:pt x="524373" y="0"/>
                  </a:moveTo>
                  <a:lnTo>
                    <a:pt x="921747" y="228015"/>
                  </a:lnTo>
                  <a:lnTo>
                    <a:pt x="921748" y="228016"/>
                  </a:lnTo>
                  <a:lnTo>
                    <a:pt x="804813" y="380931"/>
                  </a:lnTo>
                  <a:lnTo>
                    <a:pt x="0" y="228016"/>
                  </a:lnTo>
                  <a:close/>
                </a:path>
              </a:pathLst>
            </a:custGeom>
            <a:solidFill>
              <a:srgbClr val="000000">
                <a:alpha val="30196"/>
              </a:srgbClr>
            </a:solidFill>
            <a:ln w="12700">
              <a:miter lim="400000"/>
            </a:ln>
          </p:spPr>
          <p:txBody>
            <a:bodyPr wrap="square" lIns="28575" tIns="28575" rIns="28575" bIns="28575" anchor="ctr">
              <a:noAutofit/>
            </a:bodyPr>
            <a:lstStyle/>
            <a:p>
              <a:endParaRPr sz="2800">
                <a:solidFill>
                  <a:schemeClr val="tx1">
                    <a:lumMod val="85000"/>
                    <a:lumOff val="15000"/>
                  </a:schemeClr>
                </a:solidFill>
              </a:endParaRPr>
            </a:p>
          </p:txBody>
        </p:sp>
        <p:sp>
          <p:nvSpPr>
            <p:cNvPr id="18" name="Shape">
              <a:extLst>
                <a:ext uri="{FF2B5EF4-FFF2-40B4-BE49-F238E27FC236}">
                  <a16:creationId xmlns:a16="http://schemas.microsoft.com/office/drawing/2014/main" id="{48385582-0732-C469-B2EE-961FC0D6931B}"/>
                </a:ext>
              </a:extLst>
            </p:cNvPr>
            <p:cNvSpPr/>
            <p:nvPr/>
          </p:nvSpPr>
          <p:spPr>
            <a:xfrm>
              <a:off x="5901012" y="1838728"/>
              <a:ext cx="3783225" cy="60268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631" y="0"/>
                  </a:moveTo>
                  <a:lnTo>
                    <a:pt x="0" y="21600"/>
                  </a:lnTo>
                  <a:lnTo>
                    <a:pt x="18998" y="21600"/>
                  </a:lnTo>
                  <a:lnTo>
                    <a:pt x="21600" y="0"/>
                  </a:lnTo>
                  <a:close/>
                </a:path>
              </a:pathLst>
            </a:custGeom>
            <a:solidFill>
              <a:schemeClr val="accent3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 algn="ctr">
                <a:defRPr sz="3000">
                  <a:solidFill>
                    <a:srgbClr val="FFFFFF"/>
                  </a:solidFill>
                </a:defRPr>
              </a:pPr>
              <a:r>
                <a:rPr lang="en-US" sz="2800" dirty="0">
                  <a:solidFill>
                    <a:schemeClr val="tx1">
                      <a:lumMod val="85000"/>
                      <a:lumOff val="15000"/>
                    </a:schemeClr>
                  </a:solidFill>
                </a:rPr>
                <a:t>Lorem Ipsum</a:t>
              </a:r>
            </a:p>
          </p:txBody>
        </p:sp>
      </p:grpSp>
      <p:sp>
        <p:nvSpPr>
          <p:cNvPr id="20" name="TextBox 19">
            <a:extLst>
              <a:ext uri="{FF2B5EF4-FFF2-40B4-BE49-F238E27FC236}">
                <a16:creationId xmlns:a16="http://schemas.microsoft.com/office/drawing/2014/main" id="{2721F9F6-2272-26A3-200B-88351F9E2858}"/>
              </a:ext>
            </a:extLst>
          </p:cNvPr>
          <p:cNvSpPr txBox="1"/>
          <p:nvPr/>
        </p:nvSpPr>
        <p:spPr>
          <a:xfrm>
            <a:off x="736175" y="3241864"/>
            <a:ext cx="2986912" cy="461665"/>
          </a:xfrm>
          <a:prstGeom prst="rect">
            <a:avLst/>
          </a:prstGeom>
          <a:noFill/>
        </p:spPr>
        <p:txBody>
          <a:bodyPr wrap="square" lIns="0" rIns="0" rtlCol="0" anchor="t">
            <a:spAutoFit/>
          </a:bodyPr>
          <a:lstStyle/>
          <a:p>
            <a:pPr algn="just"/>
            <a:r>
              <a:rPr lang="en-US" sz="1200" noProof="1">
                <a:solidFill>
                  <a:schemeClr val="bg1">
                    <a:lumMod val="75000"/>
                  </a:schemeClr>
                </a:solidFill>
              </a:rPr>
              <a:t>Lorem ipsum dolor sit amet, nibh est. A magna maecenas, quam magna nec quis, lorem nunc. 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353779A0-CBA0-F29F-8BEB-6BFAC334C90D}"/>
              </a:ext>
            </a:extLst>
          </p:cNvPr>
          <p:cNvSpPr txBox="1"/>
          <p:nvPr/>
        </p:nvSpPr>
        <p:spPr>
          <a:xfrm>
            <a:off x="736175" y="4612565"/>
            <a:ext cx="2986912" cy="461665"/>
          </a:xfrm>
          <a:prstGeom prst="rect">
            <a:avLst/>
          </a:prstGeom>
          <a:noFill/>
        </p:spPr>
        <p:txBody>
          <a:bodyPr wrap="square" lIns="0" rIns="0" rtlCol="0" anchor="t">
            <a:spAutoFit/>
          </a:bodyPr>
          <a:lstStyle/>
          <a:p>
            <a:pPr algn="just"/>
            <a:r>
              <a:rPr lang="en-US" sz="1200" noProof="1">
                <a:solidFill>
                  <a:schemeClr val="bg1">
                    <a:lumMod val="75000"/>
                  </a:schemeClr>
                </a:solidFill>
              </a:rPr>
              <a:t>Lorem ipsum dolor sit amet, nibh est. A magna maecenas, quam magna nec quis, lorem nunc. 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6C1F76D5-5F32-534A-5173-B884E79F09D9}"/>
              </a:ext>
            </a:extLst>
          </p:cNvPr>
          <p:cNvSpPr txBox="1"/>
          <p:nvPr/>
        </p:nvSpPr>
        <p:spPr>
          <a:xfrm>
            <a:off x="5441295" y="2556513"/>
            <a:ext cx="2982425" cy="461665"/>
          </a:xfrm>
          <a:prstGeom prst="rect">
            <a:avLst/>
          </a:prstGeom>
          <a:noFill/>
        </p:spPr>
        <p:txBody>
          <a:bodyPr wrap="square" lIns="0" rIns="0" rtlCol="0" anchor="t">
            <a:spAutoFit/>
          </a:bodyPr>
          <a:lstStyle/>
          <a:p>
            <a:pPr algn="just"/>
            <a:r>
              <a:rPr lang="en-US" sz="1200" noProof="1">
                <a:solidFill>
                  <a:schemeClr val="bg1">
                    <a:lumMod val="75000"/>
                  </a:schemeClr>
                </a:solidFill>
              </a:rPr>
              <a:t>Lorem ipsum dolor sit amet, nibh est. A magna maecenas, quam magna nec quis, lorem nunc. 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C217F2D8-6AA9-12ED-8F20-906886593CE4}"/>
              </a:ext>
            </a:extLst>
          </p:cNvPr>
          <p:cNvSpPr txBox="1"/>
          <p:nvPr/>
        </p:nvSpPr>
        <p:spPr>
          <a:xfrm>
            <a:off x="5441295" y="3927215"/>
            <a:ext cx="2982425" cy="461665"/>
          </a:xfrm>
          <a:prstGeom prst="rect">
            <a:avLst/>
          </a:prstGeom>
          <a:noFill/>
        </p:spPr>
        <p:txBody>
          <a:bodyPr wrap="square" lIns="0" rIns="0" rtlCol="0" anchor="t">
            <a:spAutoFit/>
          </a:bodyPr>
          <a:lstStyle/>
          <a:p>
            <a:pPr algn="just"/>
            <a:r>
              <a:rPr lang="en-US" sz="1200" noProof="1">
                <a:solidFill>
                  <a:schemeClr val="bg1">
                    <a:lumMod val="75000"/>
                  </a:schemeClr>
                </a:solidFill>
              </a:rPr>
              <a:t>Lorem ipsum dolor sit amet, nibh est. A magna maecenas, quam magna nec quis, lorem nunc. </a:t>
            </a:r>
          </a:p>
        </p:txBody>
      </p:sp>
    </p:spTree>
    <p:extLst>
      <p:ext uri="{BB962C8B-B14F-4D97-AF65-F5344CB8AC3E}">
        <p14:creationId xmlns:p14="http://schemas.microsoft.com/office/powerpoint/2010/main" val="390655960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4299980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10277</TotalTime>
  <Words>253</Words>
  <Application>Microsoft Office PowerPoint</Application>
  <PresentationFormat>On-screen Show (4:3)</PresentationFormat>
  <Paragraphs>32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1" baseType="lpstr">
      <vt:lpstr>Arial</vt:lpstr>
      <vt:lpstr>Calibri</vt:lpstr>
      <vt:lpstr>Calibri Light</vt:lpstr>
      <vt:lpstr>Helvetica</vt:lpstr>
      <vt:lpstr>Open Sans</vt:lpstr>
      <vt:lpstr>Template PresentationGO</vt:lpstr>
      <vt:lpstr>Template PresentationGO Dark</vt:lpstr>
      <vt:lpstr>Custom Design</vt:lpstr>
      <vt:lpstr>Origami Ribbons with 4 Options – Slide Template</vt:lpstr>
      <vt:lpstr>Origami Ribbons with 4 Options – Slide Template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Origami Ribbons with 4 Options</dc:title>
  <dc:creator>PresentationGO.com</dc:creator>
  <dc:description>© Copyright PresentationGO.com - Do not distribute or sale without written permission.</dc:description>
  <cp:lastModifiedBy>Christophe Barroche</cp:lastModifiedBy>
  <cp:revision>19</cp:revision>
  <dcterms:created xsi:type="dcterms:W3CDTF">2014-11-26T05:14:11Z</dcterms:created>
  <dcterms:modified xsi:type="dcterms:W3CDTF">2022-11-25T00:50:44Z</dcterms:modified>
  <cp:category>Text &amp; Tables</cp:category>
</cp:coreProperties>
</file>