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38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69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00F48206-389F-37A8-B5F5-474019C28A26}"/>
              </a:ext>
            </a:extLst>
          </p:cNvPr>
          <p:cNvSpPr/>
          <p:nvPr/>
        </p:nvSpPr>
        <p:spPr>
          <a:xfrm>
            <a:off x="0" y="2657582"/>
            <a:ext cx="9144000" cy="364832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Drift Ice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B063B8-CDC6-4E66-F6F7-3E2272932731}"/>
              </a:ext>
            </a:extLst>
          </p:cNvPr>
          <p:cNvGrpSpPr/>
          <p:nvPr/>
        </p:nvGrpSpPr>
        <p:grpSpPr>
          <a:xfrm>
            <a:off x="908153" y="3270919"/>
            <a:ext cx="2220182" cy="1235924"/>
            <a:chOff x="1235576" y="2404872"/>
            <a:chExt cx="2960243" cy="164789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4CB10D1-EF84-F161-4D2C-854980D178EE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9E771CB-FAD5-8131-20E0-D43D3C40E20B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8F5B097-7381-09E2-C2FF-2868EAEB433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CC5418F-7C65-5B2B-8998-36A8873F431B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6AE45A-7682-E1CF-6071-3A245D2D5CDE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0392F6-5A6A-AF22-BE3F-0AC293415FFF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490A34-56B4-C613-6FEE-1191676D5216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3829B7-4C3E-2231-968A-5169563CA945}"/>
              </a:ext>
            </a:extLst>
          </p:cNvPr>
          <p:cNvGrpSpPr/>
          <p:nvPr/>
        </p:nvGrpSpPr>
        <p:grpSpPr>
          <a:xfrm>
            <a:off x="3461909" y="2277741"/>
            <a:ext cx="2220182" cy="1235924"/>
            <a:chOff x="1235576" y="2404872"/>
            <a:chExt cx="2960243" cy="1647899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5A0059A-84F9-0B56-8C05-EF0B48FFCD8B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C2EC58C-C329-4177-CAB8-A05844383FB7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9ADCD3A-803E-256F-473C-3DFAF1A6A52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B22C4BE-652D-3CB1-F5A4-A5B2E58BEE4D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FDF4526-034F-144C-AE23-E8D46AE57766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448648-3E49-7F5F-6DAE-AFEB2A21E380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814B75-DC3B-2ACF-34A5-BABF47D78295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0706CC-CF89-9499-314D-9286BB286A4F}"/>
              </a:ext>
            </a:extLst>
          </p:cNvPr>
          <p:cNvGrpSpPr/>
          <p:nvPr/>
        </p:nvGrpSpPr>
        <p:grpSpPr>
          <a:xfrm>
            <a:off x="6015666" y="2851255"/>
            <a:ext cx="2220182" cy="1235924"/>
            <a:chOff x="1235576" y="2404872"/>
            <a:chExt cx="2960243" cy="1647899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CA85B01-2CE1-FBD0-8C61-C21903D9ECAA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2B60C18-D084-6147-7A61-70A2C77618D1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A111241-8C64-D819-D23E-58553A30C12F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D7C99BA-52A8-ED62-F250-6F438B1552D4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38F92EA-427F-7CBB-279F-3D185DFB2B05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B3DBF7-8C23-A0CB-2D6A-80A904AAB059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1A096-B051-A5C2-E654-1ED534B27885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pic>
        <p:nvPicPr>
          <p:cNvPr id="19" name="Graphic 18" descr="Briefcase with solid fill">
            <a:extLst>
              <a:ext uri="{FF2B5EF4-FFF2-40B4-BE49-F238E27FC236}">
                <a16:creationId xmlns:a16="http://schemas.microsoft.com/office/drawing/2014/main" id="{17299922-76CE-E7DA-E6A7-039A72728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4127" y="2176590"/>
            <a:ext cx="1063259" cy="1063259"/>
          </a:xfrm>
          <a:prstGeom prst="rect">
            <a:avLst/>
          </a:prstGeom>
        </p:spPr>
      </p:pic>
      <p:pic>
        <p:nvPicPr>
          <p:cNvPr id="20" name="Graphic 19" descr="Customer review with solid fill">
            <a:extLst>
              <a:ext uri="{FF2B5EF4-FFF2-40B4-BE49-F238E27FC236}">
                <a16:creationId xmlns:a16="http://schemas.microsoft.com/office/drawing/2014/main" id="{ABCED9AB-786A-D83D-878B-EEFD98C0E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0371" y="1603075"/>
            <a:ext cx="1063259" cy="1063259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DB113605-499C-4CBA-618E-9B83860C05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6614" y="2596253"/>
            <a:ext cx="1063259" cy="106325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92F0F2B0-93F8-3F91-AB66-D2DE9D40C028}"/>
              </a:ext>
            </a:extLst>
          </p:cNvPr>
          <p:cNvGrpSpPr/>
          <p:nvPr/>
        </p:nvGrpSpPr>
        <p:grpSpPr>
          <a:xfrm>
            <a:off x="6051957" y="4235337"/>
            <a:ext cx="2194560" cy="1260003"/>
            <a:chOff x="8921977" y="1394910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D669F6A-CD3E-09B5-32E1-6B17D0682E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CE9D79A-DB82-C69E-3BE5-DC7881A35DB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3FBF2BF-92F4-5BAF-BA75-92708FB660D4}"/>
              </a:ext>
            </a:extLst>
          </p:cNvPr>
          <p:cNvGrpSpPr/>
          <p:nvPr/>
        </p:nvGrpSpPr>
        <p:grpSpPr>
          <a:xfrm>
            <a:off x="944731" y="4655002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F7470A8-C45D-FE0D-6670-6931120B52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4A8BF1-AD2F-9431-B195-A594B2C53E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ABE6106-CBAE-694F-0F91-5D79CFDCC843}"/>
              </a:ext>
            </a:extLst>
          </p:cNvPr>
          <p:cNvGrpSpPr/>
          <p:nvPr/>
        </p:nvGrpSpPr>
        <p:grpSpPr>
          <a:xfrm>
            <a:off x="3474720" y="3661824"/>
            <a:ext cx="2194560" cy="1260003"/>
            <a:chOff x="332936" y="2555951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4D16A7-6DA8-E54E-60EB-9A0AB10407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A205F9-4DC5-F5D5-797F-613FDCFCCB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844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">
            <a:extLst>
              <a:ext uri="{FF2B5EF4-FFF2-40B4-BE49-F238E27FC236}">
                <a16:creationId xmlns:a16="http://schemas.microsoft.com/office/drawing/2014/main" id="{00F48206-389F-37A8-B5F5-474019C28A26}"/>
              </a:ext>
            </a:extLst>
          </p:cNvPr>
          <p:cNvSpPr/>
          <p:nvPr/>
        </p:nvSpPr>
        <p:spPr>
          <a:xfrm>
            <a:off x="0" y="2657582"/>
            <a:ext cx="9144000" cy="364832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Drift Ice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B063B8-CDC6-4E66-F6F7-3E2272932731}"/>
              </a:ext>
            </a:extLst>
          </p:cNvPr>
          <p:cNvGrpSpPr/>
          <p:nvPr/>
        </p:nvGrpSpPr>
        <p:grpSpPr>
          <a:xfrm>
            <a:off x="908153" y="3270919"/>
            <a:ext cx="2220182" cy="1235924"/>
            <a:chOff x="1235576" y="2404872"/>
            <a:chExt cx="2960243" cy="164789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4CB10D1-EF84-F161-4D2C-854980D178EE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9E771CB-FAD5-8131-20E0-D43D3C40E20B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8F5B097-7381-09E2-C2FF-2868EAEB433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CC5418F-7C65-5B2B-8998-36A8873F431B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6AE45A-7682-E1CF-6071-3A245D2D5CDE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0392F6-5A6A-AF22-BE3F-0AC293415FFF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490A34-56B4-C613-6FEE-1191676D5216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3829B7-4C3E-2231-968A-5169563CA945}"/>
              </a:ext>
            </a:extLst>
          </p:cNvPr>
          <p:cNvGrpSpPr/>
          <p:nvPr/>
        </p:nvGrpSpPr>
        <p:grpSpPr>
          <a:xfrm>
            <a:off x="3461909" y="2277741"/>
            <a:ext cx="2220182" cy="1235924"/>
            <a:chOff x="1235576" y="2404872"/>
            <a:chExt cx="2960243" cy="1647899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5A0059A-84F9-0B56-8C05-EF0B48FFCD8B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C2EC58C-C329-4177-CAB8-A05844383FB7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9ADCD3A-803E-256F-473C-3DFAF1A6A52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B22C4BE-652D-3CB1-F5A4-A5B2E58BEE4D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FDF4526-034F-144C-AE23-E8D46AE57766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448648-3E49-7F5F-6DAE-AFEB2A21E380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814B75-DC3B-2ACF-34A5-BABF47D78295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0706CC-CF89-9499-314D-9286BB286A4F}"/>
              </a:ext>
            </a:extLst>
          </p:cNvPr>
          <p:cNvGrpSpPr/>
          <p:nvPr/>
        </p:nvGrpSpPr>
        <p:grpSpPr>
          <a:xfrm>
            <a:off x="6015666" y="2851255"/>
            <a:ext cx="2220182" cy="1235924"/>
            <a:chOff x="1235576" y="2404872"/>
            <a:chExt cx="2960243" cy="1647899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CA85B01-2CE1-FBD0-8C61-C21903D9ECAA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2B60C18-D084-6147-7A61-70A2C77618D1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A111241-8C64-D819-D23E-58553A30C12F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D7C99BA-52A8-ED62-F250-6F438B1552D4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38F92EA-427F-7CBB-279F-3D185DFB2B05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B3DBF7-8C23-A0CB-2D6A-80A904AAB059}"/>
                </a:ext>
              </a:extLst>
            </p:cNvPr>
            <p:cNvSpPr txBox="1"/>
            <p:nvPr/>
          </p:nvSpPr>
          <p:spPr>
            <a:xfrm>
              <a:off x="1984437" y="3036095"/>
              <a:ext cx="558272" cy="4924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b="1" dirty="0"/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1A096-B051-A5C2-E654-1ED534B27885}"/>
                </a:ext>
              </a:extLst>
            </p:cNvPr>
            <p:cNvSpPr txBox="1"/>
            <p:nvPr/>
          </p:nvSpPr>
          <p:spPr>
            <a:xfrm>
              <a:off x="2700249" y="3081036"/>
              <a:ext cx="121657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Lorem Ipsum</a:t>
              </a:r>
            </a:p>
          </p:txBody>
        </p:sp>
      </p:grpSp>
      <p:pic>
        <p:nvPicPr>
          <p:cNvPr id="19" name="Graphic 18" descr="Briefcase with solid fill">
            <a:extLst>
              <a:ext uri="{FF2B5EF4-FFF2-40B4-BE49-F238E27FC236}">
                <a16:creationId xmlns:a16="http://schemas.microsoft.com/office/drawing/2014/main" id="{17299922-76CE-E7DA-E6A7-039A72728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4127" y="2176590"/>
            <a:ext cx="1063259" cy="1063259"/>
          </a:xfrm>
          <a:prstGeom prst="rect">
            <a:avLst/>
          </a:prstGeom>
        </p:spPr>
      </p:pic>
      <p:pic>
        <p:nvPicPr>
          <p:cNvPr id="20" name="Graphic 19" descr="Customer review with solid fill">
            <a:extLst>
              <a:ext uri="{FF2B5EF4-FFF2-40B4-BE49-F238E27FC236}">
                <a16:creationId xmlns:a16="http://schemas.microsoft.com/office/drawing/2014/main" id="{ABCED9AB-786A-D83D-878B-EEFD98C0E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40371" y="1603075"/>
            <a:ext cx="1063259" cy="1063259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DB113605-499C-4CBA-618E-9B83860C05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6614" y="2596253"/>
            <a:ext cx="1063259" cy="1063259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92F0F2B0-93F8-3F91-AB66-D2DE9D40C028}"/>
              </a:ext>
            </a:extLst>
          </p:cNvPr>
          <p:cNvGrpSpPr/>
          <p:nvPr/>
        </p:nvGrpSpPr>
        <p:grpSpPr>
          <a:xfrm>
            <a:off x="6051957" y="4235337"/>
            <a:ext cx="2194560" cy="1260003"/>
            <a:chOff x="8921977" y="1394910"/>
            <a:chExt cx="2926080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D669F6A-CD3E-09B5-32E1-6B17D0682E1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CE9D79A-DB82-C69E-3BE5-DC7881A35DB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3FBF2BF-92F4-5BAF-BA75-92708FB660D4}"/>
              </a:ext>
            </a:extLst>
          </p:cNvPr>
          <p:cNvGrpSpPr/>
          <p:nvPr/>
        </p:nvGrpSpPr>
        <p:grpSpPr>
          <a:xfrm>
            <a:off x="944731" y="4655002"/>
            <a:ext cx="2194560" cy="1260003"/>
            <a:chOff x="332936" y="2555951"/>
            <a:chExt cx="2926080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F7470A8-C45D-FE0D-6670-6931120B528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4A8BF1-AD2F-9431-B195-A594B2C53E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ABE6106-CBAE-694F-0F91-5D79CFDCC843}"/>
              </a:ext>
            </a:extLst>
          </p:cNvPr>
          <p:cNvGrpSpPr/>
          <p:nvPr/>
        </p:nvGrpSpPr>
        <p:grpSpPr>
          <a:xfrm>
            <a:off x="3474720" y="3661824"/>
            <a:ext cx="2194560" cy="1260003"/>
            <a:chOff x="332936" y="2555951"/>
            <a:chExt cx="2926080" cy="168000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4D16A7-6DA8-E54E-60EB-9A0AB104078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A205F9-4DC5-F5D5-797F-613FDCFCCB8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5940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Drift Ice – Slide Template</vt:lpstr>
      <vt:lpstr>Drift Ice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Drift Ice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2022-11-22T02:12:00Z</dcterms:modified>
  <cp:category>Charts &amp; Diagrams</cp:category>
</cp:coreProperties>
</file>