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1" d="100"/>
          <a:sy n="101" d="100"/>
        </p:scale>
        <p:origin x="1083"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5670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50951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11/15/2022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5.sv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Right Doughnut w/ 5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5781807" y="5251064"/>
            <a:ext cx="2202816" cy="825981"/>
            <a:chOff x="8221931" y="4644472"/>
            <a:chExt cx="2937088" cy="1101307"/>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44472"/>
              <a:ext cx="2937088" cy="492442"/>
            </a:xfrm>
            <a:prstGeom prst="rect">
              <a:avLst/>
            </a:prstGeom>
            <a:noFill/>
          </p:spPr>
          <p:txBody>
            <a:bodyPr wrap="square" lIns="0" rIns="0" rtlCol="0" anchor="b">
              <a:spAutoFit/>
            </a:bodyPr>
            <a:lstStyle/>
            <a:p>
              <a:r>
                <a:rPr lang="en-US" b="1" cap="all" noProof="1">
                  <a:solidFill>
                    <a:schemeClr val="accent1">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1"/>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5781807" y="1157412"/>
            <a:ext cx="2202816" cy="825981"/>
            <a:chOff x="8221931" y="1179546"/>
            <a:chExt cx="2937088" cy="1101307"/>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179546"/>
              <a:ext cx="2937088" cy="492442"/>
            </a:xfrm>
            <a:prstGeom prst="rect">
              <a:avLst/>
            </a:prstGeom>
            <a:noFill/>
          </p:spPr>
          <p:txBody>
            <a:bodyPr wrap="square" lIns="0" rIns="0" rtlCol="0" anchor="b">
              <a:spAutoFit/>
            </a:bodyPr>
            <a:lstStyle/>
            <a:p>
              <a:r>
                <a:rPr lang="en-US" b="1" cap="all" noProof="1">
                  <a:solidFill>
                    <a:schemeClr val="tx2">
                      <a:lumMod val="25000"/>
                      <a:lumOff val="75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5"/>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6518392" y="2180825"/>
            <a:ext cx="2202816" cy="825981"/>
            <a:chOff x="8691189" y="2334521"/>
            <a:chExt cx="2937088" cy="1101307"/>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34521"/>
              <a:ext cx="2937088" cy="492442"/>
            </a:xfrm>
            <a:prstGeom prst="rect">
              <a:avLst/>
            </a:prstGeom>
            <a:noFill/>
          </p:spPr>
          <p:txBody>
            <a:bodyPr wrap="square" lIns="0" rIns="0" rtlCol="0" anchor="b">
              <a:spAutoFit/>
            </a:bodyPr>
            <a:lstStyle/>
            <a:p>
              <a:r>
                <a:rPr lang="en-US" b="1" cap="all" noProof="1">
                  <a:solidFill>
                    <a:schemeClr val="accent3"/>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20"/>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6518392" y="3204238"/>
            <a:ext cx="2202816" cy="825981"/>
            <a:chOff x="8691189" y="3489496"/>
            <a:chExt cx="2937088" cy="1101307"/>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489496"/>
              <a:ext cx="2937088" cy="492442"/>
            </a:xfrm>
            <a:prstGeom prst="rect">
              <a:avLst/>
            </a:prstGeom>
            <a:noFill/>
          </p:spPr>
          <p:txBody>
            <a:bodyPr wrap="square" lIns="0" rIns="0" rtlCol="0" anchor="b">
              <a:spAutoFit/>
            </a:bodyPr>
            <a:lstStyle/>
            <a:p>
              <a:r>
                <a:rPr lang="en-US" b="1" cap="all" noProof="1">
                  <a:solidFill>
                    <a:schemeClr val="accent3">
                      <a:lumMod val="75000"/>
                    </a:schemeClr>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5"/>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340384" y="2630436"/>
            <a:ext cx="2194560" cy="1960194"/>
            <a:chOff x="332936" y="2596988"/>
            <a:chExt cx="2926080" cy="2613592"/>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1"/>
              <a:ext cx="2926080" cy="2123659"/>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a:t>
              </a:r>
            </a:p>
          </p:txBody>
        </p:sp>
      </p:grpSp>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4208" y="3156552"/>
            <a:ext cx="907962" cy="907962"/>
          </a:xfrm>
          <a:prstGeom prst="rect">
            <a:avLst/>
          </a:prstGeom>
        </p:spPr>
      </p:pic>
      <p:grpSp>
        <p:nvGrpSpPr>
          <p:cNvPr id="35" name="Group 34">
            <a:extLst>
              <a:ext uri="{FF2B5EF4-FFF2-40B4-BE49-F238E27FC236}">
                <a16:creationId xmlns:a16="http://schemas.microsoft.com/office/drawing/2014/main" id="{EB1F11B9-687D-A2A6-9707-035FFE6D02B1}"/>
              </a:ext>
            </a:extLst>
          </p:cNvPr>
          <p:cNvGrpSpPr/>
          <p:nvPr/>
        </p:nvGrpSpPr>
        <p:grpSpPr>
          <a:xfrm>
            <a:off x="2802752" y="1348472"/>
            <a:ext cx="3568020" cy="4531194"/>
            <a:chOff x="2802752" y="1348472"/>
            <a:chExt cx="3568020" cy="4531194"/>
          </a:xfrm>
        </p:grpSpPr>
        <p:sp>
          <p:nvSpPr>
            <p:cNvPr id="7" name="Freeform: Shape 6">
              <a:extLst>
                <a:ext uri="{FF2B5EF4-FFF2-40B4-BE49-F238E27FC236}">
                  <a16:creationId xmlns:a16="http://schemas.microsoft.com/office/drawing/2014/main" id="{464E99C2-C2B9-95BC-9BE9-59DCD64ADBA5}"/>
                </a:ext>
              </a:extLst>
            </p:cNvPr>
            <p:cNvSpPr/>
            <p:nvPr/>
          </p:nvSpPr>
          <p:spPr>
            <a:xfrm>
              <a:off x="2802752" y="2345401"/>
              <a:ext cx="1270165" cy="2541299"/>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60000"/>
                    <a:lumOff val="40000"/>
                  </a:schemeClr>
                </a:gs>
                <a:gs pos="100000">
                  <a:schemeClr val="accent1">
                    <a:lumMod val="75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0" name="Freeform 5">
              <a:extLst>
                <a:ext uri="{FF2B5EF4-FFF2-40B4-BE49-F238E27FC236}">
                  <a16:creationId xmlns:a16="http://schemas.microsoft.com/office/drawing/2014/main" id="{4888F6A4-20D0-B4BF-4A3B-2A2FD8DD2327}"/>
                </a:ext>
              </a:extLst>
            </p:cNvPr>
            <p:cNvSpPr>
              <a:spLocks/>
            </p:cNvSpPr>
            <p:nvPr/>
          </p:nvSpPr>
          <p:spPr bwMode="auto">
            <a:xfrm>
              <a:off x="4068189" y="1348472"/>
              <a:ext cx="1331501" cy="1238642"/>
            </a:xfrm>
            <a:custGeom>
              <a:avLst/>
              <a:gdLst>
                <a:gd name="T0" fmla="*/ 0 w 7049"/>
                <a:gd name="T1" fmla="*/ 0 h 6559"/>
                <a:gd name="T2" fmla="*/ 7049 w 7049"/>
                <a:gd name="T3" fmla="*/ 2290 h 6559"/>
                <a:gd name="T4" fmla="*/ 3948 w 7049"/>
                <a:gd name="T5" fmla="*/ 6559 h 6559"/>
                <a:gd name="T6" fmla="*/ 0 w 7049"/>
                <a:gd name="T7" fmla="*/ 5277 h 6559"/>
                <a:gd name="T8" fmla="*/ 0 w 7049"/>
                <a:gd name="T9" fmla="*/ 0 h 6559"/>
              </a:gdLst>
              <a:ahLst/>
              <a:cxnLst>
                <a:cxn ang="0">
                  <a:pos x="T0" y="T1"/>
                </a:cxn>
                <a:cxn ang="0">
                  <a:pos x="T2" y="T3"/>
                </a:cxn>
                <a:cxn ang="0">
                  <a:pos x="T4" y="T5"/>
                </a:cxn>
                <a:cxn ang="0">
                  <a:pos x="T6" y="T7"/>
                </a:cxn>
                <a:cxn ang="0">
                  <a:pos x="T8" y="T9"/>
                </a:cxn>
              </a:cxnLst>
              <a:rect l="0" t="0" r="r" b="b"/>
              <a:pathLst>
                <a:path w="7049" h="6559">
                  <a:moveTo>
                    <a:pt x="0" y="0"/>
                  </a:moveTo>
                  <a:cubicBezTo>
                    <a:pt x="2533" y="0"/>
                    <a:pt x="5000" y="802"/>
                    <a:pt x="7049" y="2290"/>
                  </a:cubicBezTo>
                  <a:lnTo>
                    <a:pt x="3948" y="6559"/>
                  </a:lnTo>
                  <a:cubicBezTo>
                    <a:pt x="2800" y="5726"/>
                    <a:pt x="1419" y="5277"/>
                    <a:pt x="0" y="5277"/>
                  </a:cubicBezTo>
                  <a:lnTo>
                    <a:pt x="0" y="0"/>
                  </a:lnTo>
                  <a:close/>
                </a:path>
              </a:pathLst>
            </a:custGeom>
            <a:solidFill>
              <a:schemeClr val="accent3">
                <a:lumMod val="60000"/>
                <a:lumOff val="4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1" name="Freeform 6">
              <a:extLst>
                <a:ext uri="{FF2B5EF4-FFF2-40B4-BE49-F238E27FC236}">
                  <a16:creationId xmlns:a16="http://schemas.microsoft.com/office/drawing/2014/main" id="{9569F702-388A-818C-DE78-433C73F25510}"/>
                </a:ext>
              </a:extLst>
            </p:cNvPr>
            <p:cNvSpPr>
              <a:spLocks/>
            </p:cNvSpPr>
            <p:nvPr/>
          </p:nvSpPr>
          <p:spPr bwMode="auto">
            <a:xfrm>
              <a:off x="4814208" y="1781289"/>
              <a:ext cx="1408622" cy="1440098"/>
            </a:xfrm>
            <a:custGeom>
              <a:avLst/>
              <a:gdLst>
                <a:gd name="T0" fmla="*/ 3101 w 7458"/>
                <a:gd name="T1" fmla="*/ 0 h 7627"/>
                <a:gd name="T2" fmla="*/ 7458 w 7458"/>
                <a:gd name="T3" fmla="*/ 5997 h 7627"/>
                <a:gd name="T4" fmla="*/ 2439 w 7458"/>
                <a:gd name="T5" fmla="*/ 7627 h 7627"/>
                <a:gd name="T6" fmla="*/ 0 w 7458"/>
                <a:gd name="T7" fmla="*/ 4269 h 7627"/>
                <a:gd name="T8" fmla="*/ 3101 w 7458"/>
                <a:gd name="T9" fmla="*/ 0 h 7627"/>
              </a:gdLst>
              <a:ahLst/>
              <a:cxnLst>
                <a:cxn ang="0">
                  <a:pos x="T0" y="T1"/>
                </a:cxn>
                <a:cxn ang="0">
                  <a:pos x="T2" y="T3"/>
                </a:cxn>
                <a:cxn ang="0">
                  <a:pos x="T4" y="T5"/>
                </a:cxn>
                <a:cxn ang="0">
                  <a:pos x="T6" y="T7"/>
                </a:cxn>
                <a:cxn ang="0">
                  <a:pos x="T8" y="T9"/>
                </a:cxn>
              </a:cxnLst>
              <a:rect l="0" t="0" r="r" b="b"/>
              <a:pathLst>
                <a:path w="7458" h="7627">
                  <a:moveTo>
                    <a:pt x="3101" y="0"/>
                  </a:moveTo>
                  <a:cubicBezTo>
                    <a:pt x="5150" y="1489"/>
                    <a:pt x="6675" y="3588"/>
                    <a:pt x="7458" y="5997"/>
                  </a:cubicBezTo>
                  <a:lnTo>
                    <a:pt x="2439" y="7627"/>
                  </a:lnTo>
                  <a:cubicBezTo>
                    <a:pt x="2001" y="6278"/>
                    <a:pt x="1147" y="5103"/>
                    <a:pt x="0" y="4269"/>
                  </a:cubicBezTo>
                  <a:lnTo>
                    <a:pt x="3101"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2" name="Freeform 7">
              <a:extLst>
                <a:ext uri="{FF2B5EF4-FFF2-40B4-BE49-F238E27FC236}">
                  <a16:creationId xmlns:a16="http://schemas.microsoft.com/office/drawing/2014/main" id="{169B3A2C-33D9-13B9-BF90-B479AE2417A7}"/>
                </a:ext>
              </a:extLst>
            </p:cNvPr>
            <p:cNvSpPr>
              <a:spLocks/>
            </p:cNvSpPr>
            <p:nvPr/>
          </p:nvSpPr>
          <p:spPr bwMode="auto">
            <a:xfrm>
              <a:off x="5275353" y="2914479"/>
              <a:ext cx="1095419" cy="1399178"/>
            </a:xfrm>
            <a:custGeom>
              <a:avLst/>
              <a:gdLst>
                <a:gd name="T0" fmla="*/ 5019 w 5801"/>
                <a:gd name="T1" fmla="*/ 0 h 7411"/>
                <a:gd name="T2" fmla="*/ 5019 w 5801"/>
                <a:gd name="T3" fmla="*/ 7411 h 7411"/>
                <a:gd name="T4" fmla="*/ 0 w 5801"/>
                <a:gd name="T5" fmla="*/ 5781 h 7411"/>
                <a:gd name="T6" fmla="*/ 0 w 5801"/>
                <a:gd name="T7" fmla="*/ 1630 h 7411"/>
                <a:gd name="T8" fmla="*/ 5019 w 5801"/>
                <a:gd name="T9" fmla="*/ 0 h 7411"/>
              </a:gdLst>
              <a:ahLst/>
              <a:cxnLst>
                <a:cxn ang="0">
                  <a:pos x="T0" y="T1"/>
                </a:cxn>
                <a:cxn ang="0">
                  <a:pos x="T2" y="T3"/>
                </a:cxn>
                <a:cxn ang="0">
                  <a:pos x="T4" y="T5"/>
                </a:cxn>
                <a:cxn ang="0">
                  <a:pos x="T6" y="T7"/>
                </a:cxn>
                <a:cxn ang="0">
                  <a:pos x="T8" y="T9"/>
                </a:cxn>
              </a:cxnLst>
              <a:rect l="0" t="0" r="r" b="b"/>
              <a:pathLst>
                <a:path w="5801" h="7411">
                  <a:moveTo>
                    <a:pt x="5019" y="0"/>
                  </a:moveTo>
                  <a:cubicBezTo>
                    <a:pt x="5801" y="2408"/>
                    <a:pt x="5801" y="5003"/>
                    <a:pt x="5019" y="7411"/>
                  </a:cubicBezTo>
                  <a:lnTo>
                    <a:pt x="0" y="5781"/>
                  </a:lnTo>
                  <a:cubicBezTo>
                    <a:pt x="439" y="4432"/>
                    <a:pt x="439" y="2979"/>
                    <a:pt x="0" y="1630"/>
                  </a:cubicBezTo>
                  <a:lnTo>
                    <a:pt x="5019" y="0"/>
                  </a:lnTo>
                  <a:close/>
                </a:path>
              </a:pathLst>
            </a:custGeom>
            <a:solidFill>
              <a:schemeClr val="accent3">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3" name="Freeform 8">
              <a:extLst>
                <a:ext uri="{FF2B5EF4-FFF2-40B4-BE49-F238E27FC236}">
                  <a16:creationId xmlns:a16="http://schemas.microsoft.com/office/drawing/2014/main" id="{37CA410A-BD15-F708-EAD5-39F0A0896279}"/>
                </a:ext>
              </a:extLst>
            </p:cNvPr>
            <p:cNvSpPr>
              <a:spLocks/>
            </p:cNvSpPr>
            <p:nvPr/>
          </p:nvSpPr>
          <p:spPr bwMode="auto">
            <a:xfrm>
              <a:off x="4814208" y="4005177"/>
              <a:ext cx="1408622" cy="1441673"/>
            </a:xfrm>
            <a:custGeom>
              <a:avLst/>
              <a:gdLst>
                <a:gd name="T0" fmla="*/ 7458 w 7458"/>
                <a:gd name="T1" fmla="*/ 1630 h 7626"/>
                <a:gd name="T2" fmla="*/ 3101 w 7458"/>
                <a:gd name="T3" fmla="*/ 7626 h 7626"/>
                <a:gd name="T4" fmla="*/ 0 w 7458"/>
                <a:gd name="T5" fmla="*/ 3357 h 7626"/>
                <a:gd name="T6" fmla="*/ 2439 w 7458"/>
                <a:gd name="T7" fmla="*/ 0 h 7626"/>
                <a:gd name="T8" fmla="*/ 7458 w 7458"/>
                <a:gd name="T9" fmla="*/ 1630 h 7626"/>
              </a:gdLst>
              <a:ahLst/>
              <a:cxnLst>
                <a:cxn ang="0">
                  <a:pos x="T0" y="T1"/>
                </a:cxn>
                <a:cxn ang="0">
                  <a:pos x="T2" y="T3"/>
                </a:cxn>
                <a:cxn ang="0">
                  <a:pos x="T4" y="T5"/>
                </a:cxn>
                <a:cxn ang="0">
                  <a:pos x="T6" y="T7"/>
                </a:cxn>
                <a:cxn ang="0">
                  <a:pos x="T8" y="T9"/>
                </a:cxn>
              </a:cxnLst>
              <a:rect l="0" t="0" r="r" b="b"/>
              <a:pathLst>
                <a:path w="7458" h="7626">
                  <a:moveTo>
                    <a:pt x="7458" y="1630"/>
                  </a:moveTo>
                  <a:cubicBezTo>
                    <a:pt x="6675" y="4039"/>
                    <a:pt x="5150" y="6138"/>
                    <a:pt x="3101" y="7626"/>
                  </a:cubicBezTo>
                  <a:lnTo>
                    <a:pt x="0" y="3357"/>
                  </a:lnTo>
                  <a:cubicBezTo>
                    <a:pt x="1147" y="2524"/>
                    <a:pt x="2001" y="1348"/>
                    <a:pt x="2439" y="0"/>
                  </a:cubicBezTo>
                  <a:lnTo>
                    <a:pt x="7458" y="1630"/>
                  </a:lnTo>
                  <a:close/>
                </a:path>
              </a:pathLst>
            </a:custGeom>
            <a:solidFill>
              <a:schemeClr val="accent3">
                <a:lumMod val="5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4" name="Freeform 9">
              <a:extLst>
                <a:ext uri="{FF2B5EF4-FFF2-40B4-BE49-F238E27FC236}">
                  <a16:creationId xmlns:a16="http://schemas.microsoft.com/office/drawing/2014/main" id="{D3C24D59-1443-4E8D-FBD5-A79D29A4C6C9}"/>
                </a:ext>
              </a:extLst>
            </p:cNvPr>
            <p:cNvSpPr>
              <a:spLocks/>
            </p:cNvSpPr>
            <p:nvPr/>
          </p:nvSpPr>
          <p:spPr bwMode="auto">
            <a:xfrm>
              <a:off x="4068189" y="4639450"/>
              <a:ext cx="1331501" cy="1240216"/>
            </a:xfrm>
            <a:custGeom>
              <a:avLst/>
              <a:gdLst>
                <a:gd name="T0" fmla="*/ 7049 w 7049"/>
                <a:gd name="T1" fmla="*/ 4269 h 6560"/>
                <a:gd name="T2" fmla="*/ 0 w 7049"/>
                <a:gd name="T3" fmla="*/ 6560 h 6560"/>
                <a:gd name="T4" fmla="*/ 0 w 7049"/>
                <a:gd name="T5" fmla="*/ 1283 h 6560"/>
                <a:gd name="T6" fmla="*/ 3948 w 7049"/>
                <a:gd name="T7" fmla="*/ 0 h 6560"/>
                <a:gd name="T8" fmla="*/ 7049 w 7049"/>
                <a:gd name="T9" fmla="*/ 4269 h 6560"/>
              </a:gdLst>
              <a:ahLst/>
              <a:cxnLst>
                <a:cxn ang="0">
                  <a:pos x="T0" y="T1"/>
                </a:cxn>
                <a:cxn ang="0">
                  <a:pos x="T2" y="T3"/>
                </a:cxn>
                <a:cxn ang="0">
                  <a:pos x="T4" y="T5"/>
                </a:cxn>
                <a:cxn ang="0">
                  <a:pos x="T6" y="T7"/>
                </a:cxn>
                <a:cxn ang="0">
                  <a:pos x="T8" y="T9"/>
                </a:cxn>
              </a:cxnLst>
              <a:rect l="0" t="0" r="r" b="b"/>
              <a:pathLst>
                <a:path w="7049" h="6560">
                  <a:moveTo>
                    <a:pt x="7049" y="4269"/>
                  </a:moveTo>
                  <a:cubicBezTo>
                    <a:pt x="5000" y="5758"/>
                    <a:pt x="2533" y="6560"/>
                    <a:pt x="0" y="6560"/>
                  </a:cubicBezTo>
                  <a:lnTo>
                    <a:pt x="0" y="1283"/>
                  </a:lnTo>
                  <a:cubicBezTo>
                    <a:pt x="1419" y="1283"/>
                    <a:pt x="2800" y="834"/>
                    <a:pt x="3948" y="0"/>
                  </a:cubicBezTo>
                  <a:lnTo>
                    <a:pt x="7049" y="4269"/>
                  </a:lnTo>
                  <a:close/>
                </a:path>
              </a:pathLst>
            </a:custGeom>
            <a:solidFill>
              <a:schemeClr val="accent1">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grpSp>
      <p:pic>
        <p:nvPicPr>
          <p:cNvPr id="25" name="Graphic 24" descr="Chat bubble outline">
            <a:extLst>
              <a:ext uri="{FF2B5EF4-FFF2-40B4-BE49-F238E27FC236}">
                <a16:creationId xmlns:a16="http://schemas.microsoft.com/office/drawing/2014/main" id="{EA5110D9-108C-A344-5177-D7DA828B88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0240" y="4923978"/>
            <a:ext cx="671162" cy="671162"/>
          </a:xfrm>
          <a:prstGeom prst="rect">
            <a:avLst/>
          </a:prstGeom>
        </p:spPr>
      </p:pic>
      <p:pic>
        <p:nvPicPr>
          <p:cNvPr id="26" name="Graphic 25" descr="Double Tap Gesture outline">
            <a:extLst>
              <a:ext uri="{FF2B5EF4-FFF2-40B4-BE49-F238E27FC236}">
                <a16:creationId xmlns:a16="http://schemas.microsoft.com/office/drawing/2014/main" id="{059F6EF0-3BEB-B3F1-7C42-650945C0D18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2938" y="2165757"/>
            <a:ext cx="671162" cy="671162"/>
          </a:xfrm>
          <a:prstGeom prst="rect">
            <a:avLst/>
          </a:prstGeom>
        </p:spPr>
      </p:pic>
      <p:pic>
        <p:nvPicPr>
          <p:cNvPr id="27" name="Graphic 26" descr="Shuffle outline">
            <a:extLst>
              <a:ext uri="{FF2B5EF4-FFF2-40B4-BE49-F238E27FC236}">
                <a16:creationId xmlns:a16="http://schemas.microsoft.com/office/drawing/2014/main" id="{78542757-651E-E0A9-548A-669ABF6DEE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446226" y="3278489"/>
            <a:ext cx="671162" cy="671162"/>
          </a:xfrm>
          <a:prstGeom prst="rect">
            <a:avLst/>
          </a:prstGeom>
        </p:spPr>
      </p:pic>
      <p:pic>
        <p:nvPicPr>
          <p:cNvPr id="28" name="Graphic 27" descr="Zoom in outline">
            <a:extLst>
              <a:ext uri="{FF2B5EF4-FFF2-40B4-BE49-F238E27FC236}">
                <a16:creationId xmlns:a16="http://schemas.microsoft.com/office/drawing/2014/main" id="{8F775DFE-B1E1-322A-9000-64B6BE57F4F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250240" y="1632212"/>
            <a:ext cx="671162" cy="671162"/>
          </a:xfrm>
          <a:prstGeom prst="rect">
            <a:avLst/>
          </a:prstGeom>
        </p:spPr>
      </p:pic>
      <p:pic>
        <p:nvPicPr>
          <p:cNvPr id="29" name="Graphic 28" descr="Handshake outline">
            <a:extLst>
              <a:ext uri="{FF2B5EF4-FFF2-40B4-BE49-F238E27FC236}">
                <a16:creationId xmlns:a16="http://schemas.microsoft.com/office/drawing/2014/main" id="{B562689D-0BC1-4484-D113-8B688538BDA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183093" y="4390587"/>
            <a:ext cx="670850" cy="670850"/>
          </a:xfrm>
          <a:prstGeom prst="rect">
            <a:avLst/>
          </a:prstGeom>
        </p:spPr>
      </p:pic>
      <p:grpSp>
        <p:nvGrpSpPr>
          <p:cNvPr id="30" name="Group 29">
            <a:extLst>
              <a:ext uri="{FF2B5EF4-FFF2-40B4-BE49-F238E27FC236}">
                <a16:creationId xmlns:a16="http://schemas.microsoft.com/office/drawing/2014/main" id="{6BC46B8B-E01D-3B77-2B53-EC1FFC758E09}"/>
              </a:ext>
            </a:extLst>
          </p:cNvPr>
          <p:cNvGrpSpPr/>
          <p:nvPr/>
        </p:nvGrpSpPr>
        <p:grpSpPr>
          <a:xfrm>
            <a:off x="6518392" y="4227651"/>
            <a:ext cx="2202816" cy="825981"/>
            <a:chOff x="8691189" y="3489496"/>
            <a:chExt cx="2937088" cy="1101307"/>
          </a:xfrm>
        </p:grpSpPr>
        <p:sp>
          <p:nvSpPr>
            <p:cNvPr id="31" name="TextBox 30">
              <a:extLst>
                <a:ext uri="{FF2B5EF4-FFF2-40B4-BE49-F238E27FC236}">
                  <a16:creationId xmlns:a16="http://schemas.microsoft.com/office/drawing/2014/main" id="{E29C679D-465C-9590-D450-70EB7084DACC}"/>
                </a:ext>
              </a:extLst>
            </p:cNvPr>
            <p:cNvSpPr txBox="1"/>
            <p:nvPr/>
          </p:nvSpPr>
          <p:spPr>
            <a:xfrm>
              <a:off x="8691189" y="3489496"/>
              <a:ext cx="2937088" cy="492442"/>
            </a:xfrm>
            <a:prstGeom prst="rect">
              <a:avLst/>
            </a:prstGeom>
            <a:noFill/>
          </p:spPr>
          <p:txBody>
            <a:bodyPr wrap="square" lIns="0" rIns="0" rtlCol="0" anchor="b">
              <a:spAutoFit/>
            </a:bodyPr>
            <a:lstStyle/>
            <a:p>
              <a:r>
                <a:rPr lang="en-US" b="1" cap="all" noProof="1">
                  <a:solidFill>
                    <a:schemeClr val="accent3">
                      <a:lumMod val="50000"/>
                    </a:schemeClr>
                  </a:solidFill>
                </a:rPr>
                <a:t>Lorem Ipsum</a:t>
              </a:r>
            </a:p>
          </p:txBody>
        </p:sp>
        <p:sp>
          <p:nvSpPr>
            <p:cNvPr id="32" name="TextBox 31">
              <a:extLst>
                <a:ext uri="{FF2B5EF4-FFF2-40B4-BE49-F238E27FC236}">
                  <a16:creationId xmlns:a16="http://schemas.microsoft.com/office/drawing/2014/main" id="{07E3DC4E-C8B0-68AD-97A1-E39582B44BA7}"/>
                </a:ext>
              </a:extLst>
            </p:cNvPr>
            <p:cNvSpPr txBox="1"/>
            <p:nvPr/>
          </p:nvSpPr>
          <p:spPr>
            <a:xfrm>
              <a:off x="8698984" y="3913695"/>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spTree>
    <p:extLst>
      <p:ext uri="{BB962C8B-B14F-4D97-AF65-F5344CB8AC3E}">
        <p14:creationId xmlns:p14="http://schemas.microsoft.com/office/powerpoint/2010/main" val="2112743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E4BFBCE-17A4-EA2B-273A-F619BD63198C}"/>
              </a:ext>
            </a:extLst>
          </p:cNvPr>
          <p:cNvGrpSpPr/>
          <p:nvPr/>
        </p:nvGrpSpPr>
        <p:grpSpPr>
          <a:xfrm>
            <a:off x="2802752" y="1348472"/>
            <a:ext cx="3568020" cy="4531194"/>
            <a:chOff x="2802752" y="1348472"/>
            <a:chExt cx="3568020" cy="4531194"/>
          </a:xfrm>
        </p:grpSpPr>
        <p:sp>
          <p:nvSpPr>
            <p:cNvPr id="7" name="Freeform: Shape 6">
              <a:extLst>
                <a:ext uri="{FF2B5EF4-FFF2-40B4-BE49-F238E27FC236}">
                  <a16:creationId xmlns:a16="http://schemas.microsoft.com/office/drawing/2014/main" id="{464E99C2-C2B9-95BC-9BE9-59DCD64ADBA5}"/>
                </a:ext>
              </a:extLst>
            </p:cNvPr>
            <p:cNvSpPr/>
            <p:nvPr/>
          </p:nvSpPr>
          <p:spPr>
            <a:xfrm>
              <a:off x="2802752" y="2345401"/>
              <a:ext cx="1270165" cy="2541299"/>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40000"/>
                    <a:lumOff val="60000"/>
                  </a:schemeClr>
                </a:gs>
                <a:gs pos="100000">
                  <a:schemeClr val="accent3">
                    <a:lumMod val="5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0" name="Freeform 5">
              <a:extLst>
                <a:ext uri="{FF2B5EF4-FFF2-40B4-BE49-F238E27FC236}">
                  <a16:creationId xmlns:a16="http://schemas.microsoft.com/office/drawing/2014/main" id="{4888F6A4-20D0-B4BF-4A3B-2A2FD8DD2327}"/>
                </a:ext>
              </a:extLst>
            </p:cNvPr>
            <p:cNvSpPr>
              <a:spLocks/>
            </p:cNvSpPr>
            <p:nvPr/>
          </p:nvSpPr>
          <p:spPr bwMode="auto">
            <a:xfrm>
              <a:off x="4068189" y="1348472"/>
              <a:ext cx="1331501" cy="1238642"/>
            </a:xfrm>
            <a:custGeom>
              <a:avLst/>
              <a:gdLst>
                <a:gd name="T0" fmla="*/ 0 w 7049"/>
                <a:gd name="T1" fmla="*/ 0 h 6559"/>
                <a:gd name="T2" fmla="*/ 7049 w 7049"/>
                <a:gd name="T3" fmla="*/ 2290 h 6559"/>
                <a:gd name="T4" fmla="*/ 3948 w 7049"/>
                <a:gd name="T5" fmla="*/ 6559 h 6559"/>
                <a:gd name="T6" fmla="*/ 0 w 7049"/>
                <a:gd name="T7" fmla="*/ 5277 h 6559"/>
                <a:gd name="T8" fmla="*/ 0 w 7049"/>
                <a:gd name="T9" fmla="*/ 0 h 6559"/>
              </a:gdLst>
              <a:ahLst/>
              <a:cxnLst>
                <a:cxn ang="0">
                  <a:pos x="T0" y="T1"/>
                </a:cxn>
                <a:cxn ang="0">
                  <a:pos x="T2" y="T3"/>
                </a:cxn>
                <a:cxn ang="0">
                  <a:pos x="T4" y="T5"/>
                </a:cxn>
                <a:cxn ang="0">
                  <a:pos x="T6" y="T7"/>
                </a:cxn>
                <a:cxn ang="0">
                  <a:pos x="T8" y="T9"/>
                </a:cxn>
              </a:cxnLst>
              <a:rect l="0" t="0" r="r" b="b"/>
              <a:pathLst>
                <a:path w="7049" h="6559">
                  <a:moveTo>
                    <a:pt x="0" y="0"/>
                  </a:moveTo>
                  <a:cubicBezTo>
                    <a:pt x="2533" y="0"/>
                    <a:pt x="5000" y="802"/>
                    <a:pt x="7049" y="2290"/>
                  </a:cubicBezTo>
                  <a:lnTo>
                    <a:pt x="3948" y="6559"/>
                  </a:lnTo>
                  <a:cubicBezTo>
                    <a:pt x="2800" y="5726"/>
                    <a:pt x="1419" y="5277"/>
                    <a:pt x="0" y="5277"/>
                  </a:cubicBezTo>
                  <a:lnTo>
                    <a:pt x="0" y="0"/>
                  </a:lnTo>
                  <a:close/>
                </a:path>
              </a:pathLst>
            </a:custGeom>
            <a:solidFill>
              <a:schemeClr val="accent3">
                <a:lumMod val="40000"/>
                <a:lumOff val="6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1" name="Freeform 6">
              <a:extLst>
                <a:ext uri="{FF2B5EF4-FFF2-40B4-BE49-F238E27FC236}">
                  <a16:creationId xmlns:a16="http://schemas.microsoft.com/office/drawing/2014/main" id="{9569F702-388A-818C-DE78-433C73F25510}"/>
                </a:ext>
              </a:extLst>
            </p:cNvPr>
            <p:cNvSpPr>
              <a:spLocks/>
            </p:cNvSpPr>
            <p:nvPr/>
          </p:nvSpPr>
          <p:spPr bwMode="auto">
            <a:xfrm>
              <a:off x="4814208" y="1781289"/>
              <a:ext cx="1408622" cy="1440098"/>
            </a:xfrm>
            <a:custGeom>
              <a:avLst/>
              <a:gdLst>
                <a:gd name="T0" fmla="*/ 3101 w 7458"/>
                <a:gd name="T1" fmla="*/ 0 h 7627"/>
                <a:gd name="T2" fmla="*/ 7458 w 7458"/>
                <a:gd name="T3" fmla="*/ 5997 h 7627"/>
                <a:gd name="T4" fmla="*/ 2439 w 7458"/>
                <a:gd name="T5" fmla="*/ 7627 h 7627"/>
                <a:gd name="T6" fmla="*/ 0 w 7458"/>
                <a:gd name="T7" fmla="*/ 4269 h 7627"/>
                <a:gd name="T8" fmla="*/ 3101 w 7458"/>
                <a:gd name="T9" fmla="*/ 0 h 7627"/>
              </a:gdLst>
              <a:ahLst/>
              <a:cxnLst>
                <a:cxn ang="0">
                  <a:pos x="T0" y="T1"/>
                </a:cxn>
                <a:cxn ang="0">
                  <a:pos x="T2" y="T3"/>
                </a:cxn>
                <a:cxn ang="0">
                  <a:pos x="T4" y="T5"/>
                </a:cxn>
                <a:cxn ang="0">
                  <a:pos x="T6" y="T7"/>
                </a:cxn>
                <a:cxn ang="0">
                  <a:pos x="T8" y="T9"/>
                </a:cxn>
              </a:cxnLst>
              <a:rect l="0" t="0" r="r" b="b"/>
              <a:pathLst>
                <a:path w="7458" h="7627">
                  <a:moveTo>
                    <a:pt x="3101" y="0"/>
                  </a:moveTo>
                  <a:cubicBezTo>
                    <a:pt x="5150" y="1489"/>
                    <a:pt x="6675" y="3588"/>
                    <a:pt x="7458" y="5997"/>
                  </a:cubicBezTo>
                  <a:lnTo>
                    <a:pt x="2439" y="7627"/>
                  </a:lnTo>
                  <a:cubicBezTo>
                    <a:pt x="2001" y="6278"/>
                    <a:pt x="1147" y="5103"/>
                    <a:pt x="0" y="4269"/>
                  </a:cubicBezTo>
                  <a:lnTo>
                    <a:pt x="3101" y="0"/>
                  </a:lnTo>
                  <a:close/>
                </a:path>
              </a:pathLst>
            </a:custGeom>
            <a:solidFill>
              <a:schemeClr val="accent3">
                <a:lumMod val="60000"/>
                <a:lumOff val="4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2" name="Freeform 7">
              <a:extLst>
                <a:ext uri="{FF2B5EF4-FFF2-40B4-BE49-F238E27FC236}">
                  <a16:creationId xmlns:a16="http://schemas.microsoft.com/office/drawing/2014/main" id="{169B3A2C-33D9-13B9-BF90-B479AE2417A7}"/>
                </a:ext>
              </a:extLst>
            </p:cNvPr>
            <p:cNvSpPr>
              <a:spLocks/>
            </p:cNvSpPr>
            <p:nvPr/>
          </p:nvSpPr>
          <p:spPr bwMode="auto">
            <a:xfrm>
              <a:off x="5275353" y="2914479"/>
              <a:ext cx="1095419" cy="1399178"/>
            </a:xfrm>
            <a:custGeom>
              <a:avLst/>
              <a:gdLst>
                <a:gd name="T0" fmla="*/ 5019 w 5801"/>
                <a:gd name="T1" fmla="*/ 0 h 7411"/>
                <a:gd name="T2" fmla="*/ 5019 w 5801"/>
                <a:gd name="T3" fmla="*/ 7411 h 7411"/>
                <a:gd name="T4" fmla="*/ 0 w 5801"/>
                <a:gd name="T5" fmla="*/ 5781 h 7411"/>
                <a:gd name="T6" fmla="*/ 0 w 5801"/>
                <a:gd name="T7" fmla="*/ 1630 h 7411"/>
                <a:gd name="T8" fmla="*/ 5019 w 5801"/>
                <a:gd name="T9" fmla="*/ 0 h 7411"/>
              </a:gdLst>
              <a:ahLst/>
              <a:cxnLst>
                <a:cxn ang="0">
                  <a:pos x="T0" y="T1"/>
                </a:cxn>
                <a:cxn ang="0">
                  <a:pos x="T2" y="T3"/>
                </a:cxn>
                <a:cxn ang="0">
                  <a:pos x="T4" y="T5"/>
                </a:cxn>
                <a:cxn ang="0">
                  <a:pos x="T6" y="T7"/>
                </a:cxn>
                <a:cxn ang="0">
                  <a:pos x="T8" y="T9"/>
                </a:cxn>
              </a:cxnLst>
              <a:rect l="0" t="0" r="r" b="b"/>
              <a:pathLst>
                <a:path w="5801" h="7411">
                  <a:moveTo>
                    <a:pt x="5019" y="0"/>
                  </a:moveTo>
                  <a:cubicBezTo>
                    <a:pt x="5801" y="2408"/>
                    <a:pt x="5801" y="5003"/>
                    <a:pt x="5019" y="7411"/>
                  </a:cubicBezTo>
                  <a:lnTo>
                    <a:pt x="0" y="5781"/>
                  </a:lnTo>
                  <a:cubicBezTo>
                    <a:pt x="439" y="4432"/>
                    <a:pt x="439" y="2979"/>
                    <a:pt x="0" y="1630"/>
                  </a:cubicBezTo>
                  <a:lnTo>
                    <a:pt x="5019"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3" name="Freeform 8">
              <a:extLst>
                <a:ext uri="{FF2B5EF4-FFF2-40B4-BE49-F238E27FC236}">
                  <a16:creationId xmlns:a16="http://schemas.microsoft.com/office/drawing/2014/main" id="{37CA410A-BD15-F708-EAD5-39F0A0896279}"/>
                </a:ext>
              </a:extLst>
            </p:cNvPr>
            <p:cNvSpPr>
              <a:spLocks/>
            </p:cNvSpPr>
            <p:nvPr/>
          </p:nvSpPr>
          <p:spPr bwMode="auto">
            <a:xfrm>
              <a:off x="4814208" y="4005177"/>
              <a:ext cx="1408622" cy="1441673"/>
            </a:xfrm>
            <a:custGeom>
              <a:avLst/>
              <a:gdLst>
                <a:gd name="T0" fmla="*/ 7458 w 7458"/>
                <a:gd name="T1" fmla="*/ 1630 h 7626"/>
                <a:gd name="T2" fmla="*/ 3101 w 7458"/>
                <a:gd name="T3" fmla="*/ 7626 h 7626"/>
                <a:gd name="T4" fmla="*/ 0 w 7458"/>
                <a:gd name="T5" fmla="*/ 3357 h 7626"/>
                <a:gd name="T6" fmla="*/ 2439 w 7458"/>
                <a:gd name="T7" fmla="*/ 0 h 7626"/>
                <a:gd name="T8" fmla="*/ 7458 w 7458"/>
                <a:gd name="T9" fmla="*/ 1630 h 7626"/>
              </a:gdLst>
              <a:ahLst/>
              <a:cxnLst>
                <a:cxn ang="0">
                  <a:pos x="T0" y="T1"/>
                </a:cxn>
                <a:cxn ang="0">
                  <a:pos x="T2" y="T3"/>
                </a:cxn>
                <a:cxn ang="0">
                  <a:pos x="T4" y="T5"/>
                </a:cxn>
                <a:cxn ang="0">
                  <a:pos x="T6" y="T7"/>
                </a:cxn>
                <a:cxn ang="0">
                  <a:pos x="T8" y="T9"/>
                </a:cxn>
              </a:cxnLst>
              <a:rect l="0" t="0" r="r" b="b"/>
              <a:pathLst>
                <a:path w="7458" h="7626">
                  <a:moveTo>
                    <a:pt x="7458" y="1630"/>
                  </a:moveTo>
                  <a:cubicBezTo>
                    <a:pt x="6675" y="4039"/>
                    <a:pt x="5150" y="6138"/>
                    <a:pt x="3101" y="7626"/>
                  </a:cubicBezTo>
                  <a:lnTo>
                    <a:pt x="0" y="3357"/>
                  </a:lnTo>
                  <a:cubicBezTo>
                    <a:pt x="1147" y="2524"/>
                    <a:pt x="2001" y="1348"/>
                    <a:pt x="2439" y="0"/>
                  </a:cubicBezTo>
                  <a:lnTo>
                    <a:pt x="7458" y="1630"/>
                  </a:lnTo>
                  <a:close/>
                </a:path>
              </a:pathLst>
            </a:custGeom>
            <a:solidFill>
              <a:schemeClr val="accent3">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4" name="Freeform 9">
              <a:extLst>
                <a:ext uri="{FF2B5EF4-FFF2-40B4-BE49-F238E27FC236}">
                  <a16:creationId xmlns:a16="http://schemas.microsoft.com/office/drawing/2014/main" id="{D3C24D59-1443-4E8D-FBD5-A79D29A4C6C9}"/>
                </a:ext>
              </a:extLst>
            </p:cNvPr>
            <p:cNvSpPr>
              <a:spLocks/>
            </p:cNvSpPr>
            <p:nvPr/>
          </p:nvSpPr>
          <p:spPr bwMode="auto">
            <a:xfrm>
              <a:off x="4068189" y="4639450"/>
              <a:ext cx="1331501" cy="1240216"/>
            </a:xfrm>
            <a:custGeom>
              <a:avLst/>
              <a:gdLst>
                <a:gd name="T0" fmla="*/ 7049 w 7049"/>
                <a:gd name="T1" fmla="*/ 4269 h 6560"/>
                <a:gd name="T2" fmla="*/ 0 w 7049"/>
                <a:gd name="T3" fmla="*/ 6560 h 6560"/>
                <a:gd name="T4" fmla="*/ 0 w 7049"/>
                <a:gd name="T5" fmla="*/ 1283 h 6560"/>
                <a:gd name="T6" fmla="*/ 3948 w 7049"/>
                <a:gd name="T7" fmla="*/ 0 h 6560"/>
                <a:gd name="T8" fmla="*/ 7049 w 7049"/>
                <a:gd name="T9" fmla="*/ 4269 h 6560"/>
              </a:gdLst>
              <a:ahLst/>
              <a:cxnLst>
                <a:cxn ang="0">
                  <a:pos x="T0" y="T1"/>
                </a:cxn>
                <a:cxn ang="0">
                  <a:pos x="T2" y="T3"/>
                </a:cxn>
                <a:cxn ang="0">
                  <a:pos x="T4" y="T5"/>
                </a:cxn>
                <a:cxn ang="0">
                  <a:pos x="T6" y="T7"/>
                </a:cxn>
                <a:cxn ang="0">
                  <a:pos x="T8" y="T9"/>
                </a:cxn>
              </a:cxnLst>
              <a:rect l="0" t="0" r="r" b="b"/>
              <a:pathLst>
                <a:path w="7049" h="6560">
                  <a:moveTo>
                    <a:pt x="7049" y="4269"/>
                  </a:moveTo>
                  <a:cubicBezTo>
                    <a:pt x="5000" y="5758"/>
                    <a:pt x="2533" y="6560"/>
                    <a:pt x="0" y="6560"/>
                  </a:cubicBezTo>
                  <a:lnTo>
                    <a:pt x="0" y="1283"/>
                  </a:lnTo>
                  <a:cubicBezTo>
                    <a:pt x="1419" y="1283"/>
                    <a:pt x="2800" y="834"/>
                    <a:pt x="3948" y="0"/>
                  </a:cubicBezTo>
                  <a:lnTo>
                    <a:pt x="7049" y="4269"/>
                  </a:lnTo>
                  <a:close/>
                </a:path>
              </a:pathLst>
            </a:custGeom>
            <a:solidFill>
              <a:schemeClr val="accent3">
                <a:lumMod val="5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Right Doughnut w/ 5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5781807" y="5251064"/>
            <a:ext cx="2202816" cy="825981"/>
            <a:chOff x="8221931" y="4644472"/>
            <a:chExt cx="2937088" cy="1101307"/>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44472"/>
              <a:ext cx="2937088" cy="492442"/>
            </a:xfrm>
            <a:prstGeom prst="rect">
              <a:avLst/>
            </a:prstGeom>
            <a:noFill/>
          </p:spPr>
          <p:txBody>
            <a:bodyPr wrap="square" lIns="0" rIns="0" rtlCol="0" anchor="b">
              <a:spAutoFit/>
            </a:bodyPr>
            <a:lstStyle/>
            <a:p>
              <a:r>
                <a:rPr lang="en-US" b="1" cap="all" noProof="1">
                  <a:solidFill>
                    <a:schemeClr val="accent3">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1"/>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5781807" y="1157412"/>
            <a:ext cx="2202816" cy="825981"/>
            <a:chOff x="8221931" y="1179546"/>
            <a:chExt cx="2937088" cy="1101307"/>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179546"/>
              <a:ext cx="2937088" cy="492442"/>
            </a:xfrm>
            <a:prstGeom prst="rect">
              <a:avLst/>
            </a:prstGeom>
            <a:noFill/>
          </p:spPr>
          <p:txBody>
            <a:bodyPr wrap="square" lIns="0" rIns="0" rtlCol="0" anchor="b">
              <a:spAutoFit/>
            </a:bodyPr>
            <a:lstStyle/>
            <a:p>
              <a:r>
                <a:rPr lang="en-US" b="1" cap="all" noProof="1">
                  <a:solidFill>
                    <a:schemeClr val="accent3">
                      <a:lumMod val="20000"/>
                      <a:lumOff val="80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5"/>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6518392" y="2180825"/>
            <a:ext cx="2202816" cy="825981"/>
            <a:chOff x="8691189" y="2334521"/>
            <a:chExt cx="2937088" cy="1101307"/>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34521"/>
              <a:ext cx="2937088" cy="492442"/>
            </a:xfrm>
            <a:prstGeom prst="rect">
              <a:avLst/>
            </a:prstGeom>
            <a:noFill/>
          </p:spPr>
          <p:txBody>
            <a:bodyPr wrap="square" lIns="0" rIns="0" rtlCol="0" anchor="b">
              <a:spAutoFit/>
            </a:bodyPr>
            <a:lstStyle/>
            <a:p>
              <a:r>
                <a:rPr lang="en-US" b="1" cap="all" noProof="1">
                  <a:solidFill>
                    <a:schemeClr val="accent3">
                      <a:lumMod val="60000"/>
                      <a:lumOff val="40000"/>
                    </a:schemeClr>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20"/>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6518392" y="3204238"/>
            <a:ext cx="2202816" cy="825981"/>
            <a:chOff x="8691189" y="3489496"/>
            <a:chExt cx="2937088" cy="1101307"/>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489496"/>
              <a:ext cx="2937088" cy="492442"/>
            </a:xfrm>
            <a:prstGeom prst="rect">
              <a:avLst/>
            </a:prstGeom>
            <a:noFill/>
          </p:spPr>
          <p:txBody>
            <a:bodyPr wrap="square" lIns="0" rIns="0" rtlCol="0" anchor="b">
              <a:spAutoFit/>
            </a:bodyPr>
            <a:lstStyle/>
            <a:p>
              <a:r>
                <a:rPr lang="en-US" b="1" cap="all" noProof="1">
                  <a:solidFill>
                    <a:schemeClr val="accent3"/>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5"/>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340384" y="2630436"/>
            <a:ext cx="2194560" cy="1960194"/>
            <a:chOff x="332936" y="2596988"/>
            <a:chExt cx="2926080" cy="2613592"/>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1"/>
              <a:ext cx="2926080" cy="2123659"/>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a:t>
              </a:r>
            </a:p>
          </p:txBody>
        </p:sp>
      </p:grpSp>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4208" y="3156552"/>
            <a:ext cx="907962" cy="907962"/>
          </a:xfrm>
          <a:prstGeom prst="rect">
            <a:avLst/>
          </a:prstGeom>
        </p:spPr>
      </p:pic>
      <p:pic>
        <p:nvPicPr>
          <p:cNvPr id="25" name="Graphic 24" descr="Chat bubble outline">
            <a:extLst>
              <a:ext uri="{FF2B5EF4-FFF2-40B4-BE49-F238E27FC236}">
                <a16:creationId xmlns:a16="http://schemas.microsoft.com/office/drawing/2014/main" id="{EA5110D9-108C-A344-5177-D7DA828B88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0240" y="4923978"/>
            <a:ext cx="671162" cy="671162"/>
          </a:xfrm>
          <a:prstGeom prst="rect">
            <a:avLst/>
          </a:prstGeom>
        </p:spPr>
      </p:pic>
      <p:pic>
        <p:nvPicPr>
          <p:cNvPr id="26" name="Graphic 25" descr="Double Tap Gesture outline">
            <a:extLst>
              <a:ext uri="{FF2B5EF4-FFF2-40B4-BE49-F238E27FC236}">
                <a16:creationId xmlns:a16="http://schemas.microsoft.com/office/drawing/2014/main" id="{059F6EF0-3BEB-B3F1-7C42-650945C0D18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2938" y="2165757"/>
            <a:ext cx="671162" cy="671162"/>
          </a:xfrm>
          <a:prstGeom prst="rect">
            <a:avLst/>
          </a:prstGeom>
        </p:spPr>
      </p:pic>
      <p:pic>
        <p:nvPicPr>
          <p:cNvPr id="27" name="Graphic 26" descr="Shuffle outline">
            <a:extLst>
              <a:ext uri="{FF2B5EF4-FFF2-40B4-BE49-F238E27FC236}">
                <a16:creationId xmlns:a16="http://schemas.microsoft.com/office/drawing/2014/main" id="{78542757-651E-E0A9-548A-669ABF6DEE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446226" y="3278489"/>
            <a:ext cx="671162" cy="671162"/>
          </a:xfrm>
          <a:prstGeom prst="rect">
            <a:avLst/>
          </a:prstGeom>
        </p:spPr>
      </p:pic>
      <p:pic>
        <p:nvPicPr>
          <p:cNvPr id="28" name="Graphic 27" descr="Zoom in outline">
            <a:extLst>
              <a:ext uri="{FF2B5EF4-FFF2-40B4-BE49-F238E27FC236}">
                <a16:creationId xmlns:a16="http://schemas.microsoft.com/office/drawing/2014/main" id="{8F775DFE-B1E1-322A-9000-64B6BE57F4F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250240" y="1632212"/>
            <a:ext cx="671162" cy="671162"/>
          </a:xfrm>
          <a:prstGeom prst="rect">
            <a:avLst/>
          </a:prstGeom>
        </p:spPr>
      </p:pic>
      <p:pic>
        <p:nvPicPr>
          <p:cNvPr id="29" name="Graphic 28" descr="Handshake outline">
            <a:extLst>
              <a:ext uri="{FF2B5EF4-FFF2-40B4-BE49-F238E27FC236}">
                <a16:creationId xmlns:a16="http://schemas.microsoft.com/office/drawing/2014/main" id="{B562689D-0BC1-4484-D113-8B688538BDA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183093" y="4390587"/>
            <a:ext cx="670850" cy="670850"/>
          </a:xfrm>
          <a:prstGeom prst="rect">
            <a:avLst/>
          </a:prstGeom>
        </p:spPr>
      </p:pic>
      <p:grpSp>
        <p:nvGrpSpPr>
          <p:cNvPr id="30" name="Group 29">
            <a:extLst>
              <a:ext uri="{FF2B5EF4-FFF2-40B4-BE49-F238E27FC236}">
                <a16:creationId xmlns:a16="http://schemas.microsoft.com/office/drawing/2014/main" id="{6BC46B8B-E01D-3B77-2B53-EC1FFC758E09}"/>
              </a:ext>
            </a:extLst>
          </p:cNvPr>
          <p:cNvGrpSpPr/>
          <p:nvPr/>
        </p:nvGrpSpPr>
        <p:grpSpPr>
          <a:xfrm>
            <a:off x="6518392" y="4227651"/>
            <a:ext cx="2202816" cy="825981"/>
            <a:chOff x="8691189" y="3489496"/>
            <a:chExt cx="2937088" cy="1101307"/>
          </a:xfrm>
        </p:grpSpPr>
        <p:sp>
          <p:nvSpPr>
            <p:cNvPr id="31" name="TextBox 30">
              <a:extLst>
                <a:ext uri="{FF2B5EF4-FFF2-40B4-BE49-F238E27FC236}">
                  <a16:creationId xmlns:a16="http://schemas.microsoft.com/office/drawing/2014/main" id="{E29C679D-465C-9590-D450-70EB7084DACC}"/>
                </a:ext>
              </a:extLst>
            </p:cNvPr>
            <p:cNvSpPr txBox="1"/>
            <p:nvPr/>
          </p:nvSpPr>
          <p:spPr>
            <a:xfrm>
              <a:off x="8691189" y="3489496"/>
              <a:ext cx="2937088" cy="492442"/>
            </a:xfrm>
            <a:prstGeom prst="rect">
              <a:avLst/>
            </a:prstGeom>
            <a:noFill/>
          </p:spPr>
          <p:txBody>
            <a:bodyPr wrap="square" lIns="0" rIns="0" rtlCol="0" anchor="b">
              <a:spAutoFit/>
            </a:bodyPr>
            <a:lstStyle/>
            <a:p>
              <a:r>
                <a:rPr lang="en-US" b="1" cap="all" noProof="1">
                  <a:solidFill>
                    <a:schemeClr val="accent3">
                      <a:lumMod val="75000"/>
                    </a:schemeClr>
                  </a:solidFill>
                </a:rPr>
                <a:t>Lorem Ipsum</a:t>
              </a:r>
            </a:p>
          </p:txBody>
        </p:sp>
        <p:sp>
          <p:nvSpPr>
            <p:cNvPr id="32" name="TextBox 31">
              <a:extLst>
                <a:ext uri="{FF2B5EF4-FFF2-40B4-BE49-F238E27FC236}">
                  <a16:creationId xmlns:a16="http://schemas.microsoft.com/office/drawing/2014/main" id="{07E3DC4E-C8B0-68AD-97A1-E39582B44BA7}"/>
                </a:ext>
              </a:extLst>
            </p:cNvPr>
            <p:cNvSpPr txBox="1"/>
            <p:nvPr/>
          </p:nvSpPr>
          <p:spPr>
            <a:xfrm>
              <a:off x="8698984" y="3913695"/>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spTree>
    <p:extLst>
      <p:ext uri="{BB962C8B-B14F-4D97-AF65-F5344CB8AC3E}">
        <p14:creationId xmlns:p14="http://schemas.microsoft.com/office/powerpoint/2010/main" val="2371991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10317</TotalTime>
  <Words>507</Words>
  <Application>Microsoft Office PowerPoint</Application>
  <PresentationFormat>On-screen Show (4:3)</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Right Doughnut w/ 5 Parts – Slide Template</vt:lpstr>
      <vt:lpstr>Right Doughnut w/ 5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Doughnut w/ 5 Parts</dc:title>
  <dc:creator>PresentationGO.com</dc:creator>
  <dc:description>© Copyright PresentationGO.com - Do not distribute or sale without written permission.</dc:description>
  <cp:lastModifiedBy>Christophe</cp:lastModifiedBy>
  <cp:revision>28</cp:revision>
  <dcterms:created xsi:type="dcterms:W3CDTF">2014-11-26T05:14:11Z</dcterms:created>
  <dcterms:modified xsi:type="dcterms:W3CDTF">2022-11-15T18:28:13Z</dcterms:modified>
  <cp:category>Charts &amp; Diagrams</cp:category>
</cp:coreProperties>
</file>