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4" d="100"/>
          <a:sy n="94" d="100"/>
        </p:scale>
        <p:origin x="72" y="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109417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36201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11/15/2022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15.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7BC9BDA9-BC52-A89A-81ED-B5923CCD3A64}"/>
              </a:ext>
            </a:extLst>
          </p:cNvPr>
          <p:cNvGrpSpPr/>
          <p:nvPr/>
        </p:nvGrpSpPr>
        <p:grpSpPr>
          <a:xfrm>
            <a:off x="4499529" y="1144588"/>
            <a:ext cx="3615499" cy="4570413"/>
            <a:chOff x="4499529" y="1144588"/>
            <a:chExt cx="3615499" cy="4570413"/>
          </a:xfrm>
        </p:grpSpPr>
        <p:sp>
          <p:nvSpPr>
            <p:cNvPr id="7" name="Freeform: Shape 6">
              <a:extLst>
                <a:ext uri="{FF2B5EF4-FFF2-40B4-BE49-F238E27FC236}">
                  <a16:creationId xmlns:a16="http://schemas.microsoft.com/office/drawing/2014/main" id="{464E99C2-C2B9-95BC-9BE9-59DCD64ADBA5}"/>
                </a:ext>
              </a:extLst>
            </p:cNvPr>
            <p:cNvSpPr/>
            <p:nvPr/>
          </p:nvSpPr>
          <p:spPr>
            <a:xfrm>
              <a:off x="4499529" y="2150136"/>
              <a:ext cx="1279171" cy="2559317"/>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1">
                    <a:lumMod val="75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5" name="Freeform 5">
              <a:extLst>
                <a:ext uri="{FF2B5EF4-FFF2-40B4-BE49-F238E27FC236}">
                  <a16:creationId xmlns:a16="http://schemas.microsoft.com/office/drawing/2014/main" id="{519BBD29-4048-AD14-F214-ACDA86313741}"/>
                </a:ext>
              </a:extLst>
            </p:cNvPr>
            <p:cNvSpPr>
              <a:spLocks/>
            </p:cNvSpPr>
            <p:nvPr/>
          </p:nvSpPr>
          <p:spPr bwMode="auto">
            <a:xfrm>
              <a:off x="5792516" y="1144588"/>
              <a:ext cx="1343025" cy="1249363"/>
            </a:xfrm>
            <a:custGeom>
              <a:avLst/>
              <a:gdLst>
                <a:gd name="T0" fmla="*/ 0 w 7049"/>
                <a:gd name="T1" fmla="*/ 0 h 6559"/>
                <a:gd name="T2" fmla="*/ 7049 w 7049"/>
                <a:gd name="T3" fmla="*/ 2290 h 6559"/>
                <a:gd name="T4" fmla="*/ 3948 w 7049"/>
                <a:gd name="T5" fmla="*/ 6559 h 6559"/>
                <a:gd name="T6" fmla="*/ 0 w 7049"/>
                <a:gd name="T7" fmla="*/ 5277 h 6559"/>
                <a:gd name="T8" fmla="*/ 0 w 7049"/>
                <a:gd name="T9" fmla="*/ 0 h 6559"/>
              </a:gdLst>
              <a:ahLst/>
              <a:cxnLst>
                <a:cxn ang="0">
                  <a:pos x="T0" y="T1"/>
                </a:cxn>
                <a:cxn ang="0">
                  <a:pos x="T2" y="T3"/>
                </a:cxn>
                <a:cxn ang="0">
                  <a:pos x="T4" y="T5"/>
                </a:cxn>
                <a:cxn ang="0">
                  <a:pos x="T6" y="T7"/>
                </a:cxn>
                <a:cxn ang="0">
                  <a:pos x="T8" y="T9"/>
                </a:cxn>
              </a:cxnLst>
              <a:rect l="0" t="0" r="r" b="b"/>
              <a:pathLst>
                <a:path w="7049" h="6559">
                  <a:moveTo>
                    <a:pt x="0" y="0"/>
                  </a:moveTo>
                  <a:cubicBezTo>
                    <a:pt x="2533" y="0"/>
                    <a:pt x="5000" y="802"/>
                    <a:pt x="7049" y="2290"/>
                  </a:cubicBezTo>
                  <a:lnTo>
                    <a:pt x="3948" y="6559"/>
                  </a:lnTo>
                  <a:cubicBezTo>
                    <a:pt x="2800" y="5726"/>
                    <a:pt x="1419"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5CFB265B-75B3-C018-524A-D484B175094A}"/>
                </a:ext>
              </a:extLst>
            </p:cNvPr>
            <p:cNvSpPr>
              <a:spLocks/>
            </p:cNvSpPr>
            <p:nvPr/>
          </p:nvSpPr>
          <p:spPr bwMode="auto">
            <a:xfrm>
              <a:off x="6544991" y="1581151"/>
              <a:ext cx="1420813" cy="1452563"/>
            </a:xfrm>
            <a:custGeom>
              <a:avLst/>
              <a:gdLst>
                <a:gd name="T0" fmla="*/ 3101 w 7458"/>
                <a:gd name="T1" fmla="*/ 0 h 7627"/>
                <a:gd name="T2" fmla="*/ 7458 w 7458"/>
                <a:gd name="T3" fmla="*/ 5997 h 7627"/>
                <a:gd name="T4" fmla="*/ 2439 w 7458"/>
                <a:gd name="T5" fmla="*/ 7627 h 7627"/>
                <a:gd name="T6" fmla="*/ 0 w 7458"/>
                <a:gd name="T7" fmla="*/ 4269 h 7627"/>
                <a:gd name="T8" fmla="*/ 3101 w 7458"/>
                <a:gd name="T9" fmla="*/ 0 h 7627"/>
              </a:gdLst>
              <a:ahLst/>
              <a:cxnLst>
                <a:cxn ang="0">
                  <a:pos x="T0" y="T1"/>
                </a:cxn>
                <a:cxn ang="0">
                  <a:pos x="T2" y="T3"/>
                </a:cxn>
                <a:cxn ang="0">
                  <a:pos x="T4" y="T5"/>
                </a:cxn>
                <a:cxn ang="0">
                  <a:pos x="T6" y="T7"/>
                </a:cxn>
                <a:cxn ang="0">
                  <a:pos x="T8" y="T9"/>
                </a:cxn>
              </a:cxnLst>
              <a:rect l="0" t="0" r="r" b="b"/>
              <a:pathLst>
                <a:path w="7458" h="7627">
                  <a:moveTo>
                    <a:pt x="3101" y="0"/>
                  </a:moveTo>
                  <a:cubicBezTo>
                    <a:pt x="5150" y="1489"/>
                    <a:pt x="6675" y="3588"/>
                    <a:pt x="7458" y="5997"/>
                  </a:cubicBezTo>
                  <a:lnTo>
                    <a:pt x="2439" y="7627"/>
                  </a:lnTo>
                  <a:cubicBezTo>
                    <a:pt x="2001" y="6278"/>
                    <a:pt x="1147" y="5103"/>
                    <a:pt x="0" y="4269"/>
                  </a:cubicBezTo>
                  <a:lnTo>
                    <a:pt x="310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3E83775F-C00B-B3A4-BDB9-510AC641C81D}"/>
                </a:ext>
              </a:extLst>
            </p:cNvPr>
            <p:cNvSpPr>
              <a:spLocks/>
            </p:cNvSpPr>
            <p:nvPr/>
          </p:nvSpPr>
          <p:spPr bwMode="auto">
            <a:xfrm>
              <a:off x="7010128" y="2724151"/>
              <a:ext cx="1104900" cy="1411288"/>
            </a:xfrm>
            <a:custGeom>
              <a:avLst/>
              <a:gdLst>
                <a:gd name="T0" fmla="*/ 5019 w 5801"/>
                <a:gd name="T1" fmla="*/ 0 h 7411"/>
                <a:gd name="T2" fmla="*/ 5019 w 5801"/>
                <a:gd name="T3" fmla="*/ 7411 h 7411"/>
                <a:gd name="T4" fmla="*/ 0 w 5801"/>
                <a:gd name="T5" fmla="*/ 5781 h 7411"/>
                <a:gd name="T6" fmla="*/ 0 w 5801"/>
                <a:gd name="T7" fmla="*/ 1630 h 7411"/>
                <a:gd name="T8" fmla="*/ 5019 w 5801"/>
                <a:gd name="T9" fmla="*/ 0 h 7411"/>
              </a:gdLst>
              <a:ahLst/>
              <a:cxnLst>
                <a:cxn ang="0">
                  <a:pos x="T0" y="T1"/>
                </a:cxn>
                <a:cxn ang="0">
                  <a:pos x="T2" y="T3"/>
                </a:cxn>
                <a:cxn ang="0">
                  <a:pos x="T4" y="T5"/>
                </a:cxn>
                <a:cxn ang="0">
                  <a:pos x="T6" y="T7"/>
                </a:cxn>
                <a:cxn ang="0">
                  <a:pos x="T8" y="T9"/>
                </a:cxn>
              </a:cxnLst>
              <a:rect l="0" t="0" r="r" b="b"/>
              <a:pathLst>
                <a:path w="5801" h="7411">
                  <a:moveTo>
                    <a:pt x="5019" y="0"/>
                  </a:moveTo>
                  <a:cubicBezTo>
                    <a:pt x="5801" y="2408"/>
                    <a:pt x="5801" y="5003"/>
                    <a:pt x="5019" y="7411"/>
                  </a:cubicBezTo>
                  <a:lnTo>
                    <a:pt x="0" y="5781"/>
                  </a:lnTo>
                  <a:cubicBezTo>
                    <a:pt x="439" y="4432"/>
                    <a:pt x="439" y="2979"/>
                    <a:pt x="0" y="1630"/>
                  </a:cubicBezTo>
                  <a:lnTo>
                    <a:pt x="5019"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1E581007-5BFA-258A-D56F-0AB9846A63D4}"/>
                </a:ext>
              </a:extLst>
            </p:cNvPr>
            <p:cNvSpPr>
              <a:spLocks/>
            </p:cNvSpPr>
            <p:nvPr/>
          </p:nvSpPr>
          <p:spPr bwMode="auto">
            <a:xfrm>
              <a:off x="6544991" y="3824288"/>
              <a:ext cx="1420813" cy="1454150"/>
            </a:xfrm>
            <a:custGeom>
              <a:avLst/>
              <a:gdLst>
                <a:gd name="T0" fmla="*/ 7458 w 7458"/>
                <a:gd name="T1" fmla="*/ 1630 h 7626"/>
                <a:gd name="T2" fmla="*/ 3101 w 7458"/>
                <a:gd name="T3" fmla="*/ 7626 h 7626"/>
                <a:gd name="T4" fmla="*/ 0 w 7458"/>
                <a:gd name="T5" fmla="*/ 3357 h 7626"/>
                <a:gd name="T6" fmla="*/ 2439 w 7458"/>
                <a:gd name="T7" fmla="*/ 0 h 7626"/>
                <a:gd name="T8" fmla="*/ 7458 w 7458"/>
                <a:gd name="T9" fmla="*/ 1630 h 7626"/>
              </a:gdLst>
              <a:ahLst/>
              <a:cxnLst>
                <a:cxn ang="0">
                  <a:pos x="T0" y="T1"/>
                </a:cxn>
                <a:cxn ang="0">
                  <a:pos x="T2" y="T3"/>
                </a:cxn>
                <a:cxn ang="0">
                  <a:pos x="T4" y="T5"/>
                </a:cxn>
                <a:cxn ang="0">
                  <a:pos x="T6" y="T7"/>
                </a:cxn>
                <a:cxn ang="0">
                  <a:pos x="T8" y="T9"/>
                </a:cxn>
              </a:cxnLst>
              <a:rect l="0" t="0" r="r" b="b"/>
              <a:pathLst>
                <a:path w="7458" h="7626">
                  <a:moveTo>
                    <a:pt x="7458" y="1630"/>
                  </a:moveTo>
                  <a:cubicBezTo>
                    <a:pt x="6675" y="4039"/>
                    <a:pt x="5150" y="6138"/>
                    <a:pt x="3101" y="7626"/>
                  </a:cubicBezTo>
                  <a:lnTo>
                    <a:pt x="0" y="3357"/>
                  </a:lnTo>
                  <a:cubicBezTo>
                    <a:pt x="1147" y="2524"/>
                    <a:pt x="2001" y="1348"/>
                    <a:pt x="2439" y="0"/>
                  </a:cubicBezTo>
                  <a:lnTo>
                    <a:pt x="7458" y="1630"/>
                  </a:lnTo>
                  <a:close/>
                </a:path>
              </a:pathLst>
            </a:custGeom>
            <a:solidFill>
              <a:schemeClr val="accent3">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430AEB85-B41E-63BE-1E9C-F25C35D0053C}"/>
                </a:ext>
              </a:extLst>
            </p:cNvPr>
            <p:cNvSpPr>
              <a:spLocks/>
            </p:cNvSpPr>
            <p:nvPr/>
          </p:nvSpPr>
          <p:spPr bwMode="auto">
            <a:xfrm>
              <a:off x="5792516" y="4464051"/>
              <a:ext cx="1343025" cy="1250950"/>
            </a:xfrm>
            <a:custGeom>
              <a:avLst/>
              <a:gdLst>
                <a:gd name="T0" fmla="*/ 7049 w 7049"/>
                <a:gd name="T1" fmla="*/ 4269 h 6560"/>
                <a:gd name="T2" fmla="*/ 0 w 7049"/>
                <a:gd name="T3" fmla="*/ 6560 h 6560"/>
                <a:gd name="T4" fmla="*/ 0 w 7049"/>
                <a:gd name="T5" fmla="*/ 1283 h 6560"/>
                <a:gd name="T6" fmla="*/ 3948 w 7049"/>
                <a:gd name="T7" fmla="*/ 0 h 6560"/>
                <a:gd name="T8" fmla="*/ 7049 w 7049"/>
                <a:gd name="T9" fmla="*/ 4269 h 6560"/>
              </a:gdLst>
              <a:ahLst/>
              <a:cxnLst>
                <a:cxn ang="0">
                  <a:pos x="T0" y="T1"/>
                </a:cxn>
                <a:cxn ang="0">
                  <a:pos x="T2" y="T3"/>
                </a:cxn>
                <a:cxn ang="0">
                  <a:pos x="T4" y="T5"/>
                </a:cxn>
                <a:cxn ang="0">
                  <a:pos x="T6" y="T7"/>
                </a:cxn>
                <a:cxn ang="0">
                  <a:pos x="T8" y="T9"/>
                </a:cxn>
              </a:cxnLst>
              <a:rect l="0" t="0" r="r" b="b"/>
              <a:pathLst>
                <a:path w="7049" h="6560">
                  <a:moveTo>
                    <a:pt x="7049" y="4269"/>
                  </a:moveTo>
                  <a:cubicBezTo>
                    <a:pt x="5000" y="5758"/>
                    <a:pt x="2533" y="6560"/>
                    <a:pt x="0" y="6560"/>
                  </a:cubicBezTo>
                  <a:lnTo>
                    <a:pt x="0" y="1283"/>
                  </a:lnTo>
                  <a:cubicBezTo>
                    <a:pt x="1419" y="1283"/>
                    <a:pt x="2800" y="834"/>
                    <a:pt x="3948" y="0"/>
                  </a:cubicBezTo>
                  <a:lnTo>
                    <a:pt x="7049" y="4269"/>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Doughnut w/ 5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7845413" y="4858327"/>
            <a:ext cx="2937088" cy="855085"/>
            <a:chOff x="8221931" y="4675250"/>
            <a:chExt cx="2937088" cy="855085"/>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1">
                      <a:lumMod val="75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0"/>
              <a:ext cx="2929293"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7845413" y="1144588"/>
            <a:ext cx="2937088" cy="855085"/>
            <a:chOff x="8221931" y="1210324"/>
            <a:chExt cx="2937088" cy="855085"/>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210324"/>
              <a:ext cx="2937088" cy="461665"/>
            </a:xfrm>
            <a:prstGeom prst="rect">
              <a:avLst/>
            </a:prstGeom>
            <a:noFill/>
          </p:spPr>
          <p:txBody>
            <a:bodyPr wrap="square" lIns="0" rIns="0" rtlCol="0" anchor="b">
              <a:spAutoFit/>
            </a:bodyPr>
            <a:lstStyle/>
            <a:p>
              <a:r>
                <a:rPr lang="en-US" sz="2400" b="1" cap="all" noProof="1">
                  <a:solidFill>
                    <a:schemeClr val="tx2">
                      <a:lumMod val="25000"/>
                      <a:lumOff val="75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4"/>
              <a:ext cx="2929293"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8268301" y="2073023"/>
            <a:ext cx="2937088" cy="855085"/>
            <a:chOff x="8691189" y="2365299"/>
            <a:chExt cx="2937088" cy="855085"/>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65299"/>
              <a:ext cx="2937088" cy="461665"/>
            </a:xfrm>
            <a:prstGeom prst="rect">
              <a:avLst/>
            </a:prstGeom>
            <a:noFill/>
          </p:spPr>
          <p:txBody>
            <a:bodyPr wrap="square" lIns="0" rIns="0" rtlCol="0" anchor="b">
              <a:spAutoFit/>
            </a:bodyPr>
            <a:lstStyle/>
            <a:p>
              <a:r>
                <a:rPr lang="en-US" sz="2400" b="1" cap="all" noProof="1">
                  <a:solidFill>
                    <a:schemeClr val="accent3"/>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19"/>
              <a:ext cx="2929293"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8691189" y="3001458"/>
            <a:ext cx="2937088" cy="855085"/>
            <a:chOff x="8691189" y="3520274"/>
            <a:chExt cx="2937088" cy="855085"/>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520274"/>
              <a:ext cx="2937088" cy="461665"/>
            </a:xfrm>
            <a:prstGeom prst="rect">
              <a:avLst/>
            </a:prstGeom>
            <a:noFill/>
          </p:spPr>
          <p:txBody>
            <a:bodyPr wrap="square" lIns="0" rIns="0" rtlCol="0" anchor="b">
              <a:spAutoFit/>
            </a:bodyPr>
            <a:lstStyle/>
            <a:p>
              <a:r>
                <a:rPr lang="en-US" sz="2400" b="1" cap="all" noProof="1">
                  <a:solidFill>
                    <a:schemeClr val="accent3">
                      <a:lumMod val="75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4"/>
              <a:ext cx="2929293"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945374" y="2157416"/>
            <a:ext cx="2926080" cy="2552037"/>
            <a:chOff x="332936" y="2627766"/>
            <a:chExt cx="2926080" cy="2552037"/>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6738" y="2967039"/>
            <a:ext cx="914400" cy="914400"/>
          </a:xfrm>
          <a:prstGeom prst="rect">
            <a:avLst/>
          </a:prstGeom>
        </p:spPr>
      </p:pic>
      <p:grpSp>
        <p:nvGrpSpPr>
          <p:cNvPr id="24" name="Group 23">
            <a:extLst>
              <a:ext uri="{FF2B5EF4-FFF2-40B4-BE49-F238E27FC236}">
                <a16:creationId xmlns:a16="http://schemas.microsoft.com/office/drawing/2014/main" id="{0F8C7BE7-1E4A-FAF9-37E9-1338CFDAEB9F}"/>
              </a:ext>
            </a:extLst>
          </p:cNvPr>
          <p:cNvGrpSpPr/>
          <p:nvPr/>
        </p:nvGrpSpPr>
        <p:grpSpPr>
          <a:xfrm>
            <a:off x="8268301" y="3929893"/>
            <a:ext cx="2937088" cy="855085"/>
            <a:chOff x="8221931" y="4675250"/>
            <a:chExt cx="2937088" cy="855085"/>
          </a:xfrm>
        </p:grpSpPr>
        <p:sp>
          <p:nvSpPr>
            <p:cNvPr id="25" name="TextBox 24">
              <a:extLst>
                <a:ext uri="{FF2B5EF4-FFF2-40B4-BE49-F238E27FC236}">
                  <a16:creationId xmlns:a16="http://schemas.microsoft.com/office/drawing/2014/main" id="{4722E796-39A1-660F-7B8E-7B5122DE757D}"/>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3">
                      <a:lumMod val="50000"/>
                    </a:schemeClr>
                  </a:solidFill>
                </a:rPr>
                <a:t>Lorem Ipsum</a:t>
              </a:r>
            </a:p>
          </p:txBody>
        </p:sp>
        <p:sp>
          <p:nvSpPr>
            <p:cNvPr id="26" name="TextBox 25">
              <a:extLst>
                <a:ext uri="{FF2B5EF4-FFF2-40B4-BE49-F238E27FC236}">
                  <a16:creationId xmlns:a16="http://schemas.microsoft.com/office/drawing/2014/main" id="{4F7FF832-4CA2-B902-9681-0C4C326CCCF5}"/>
                </a:ext>
              </a:extLst>
            </p:cNvPr>
            <p:cNvSpPr txBox="1"/>
            <p:nvPr/>
          </p:nvSpPr>
          <p:spPr>
            <a:xfrm>
              <a:off x="8229726" y="5068670"/>
              <a:ext cx="2929293"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pic>
        <p:nvPicPr>
          <p:cNvPr id="27" name="Graphic 26" descr="Chat bubble outline">
            <a:extLst>
              <a:ext uri="{FF2B5EF4-FFF2-40B4-BE49-F238E27FC236}">
                <a16:creationId xmlns:a16="http://schemas.microsoft.com/office/drawing/2014/main" id="{39DBAE54-AF8A-4613-3CA6-97C608640E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6142" y="4751041"/>
            <a:ext cx="676971" cy="676971"/>
          </a:xfrm>
          <a:prstGeom prst="rect">
            <a:avLst/>
          </a:prstGeom>
        </p:spPr>
      </p:pic>
      <p:pic>
        <p:nvPicPr>
          <p:cNvPr id="28" name="Graphic 27" descr="Double Tap Gesture outline">
            <a:extLst>
              <a:ext uri="{FF2B5EF4-FFF2-40B4-BE49-F238E27FC236}">
                <a16:creationId xmlns:a16="http://schemas.microsoft.com/office/drawing/2014/main" id="{4F163CBA-3232-A2F7-E874-2DEEC5DCC3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16912" y="1968947"/>
            <a:ext cx="676971" cy="676971"/>
          </a:xfrm>
          <a:prstGeom prst="rect">
            <a:avLst/>
          </a:prstGeom>
        </p:spPr>
      </p:pic>
      <p:pic>
        <p:nvPicPr>
          <p:cNvPr id="29" name="Graphic 28" descr="Shuffle outline">
            <a:extLst>
              <a:ext uri="{FF2B5EF4-FFF2-40B4-BE49-F238E27FC236}">
                <a16:creationId xmlns:a16="http://schemas.microsoft.com/office/drawing/2014/main" id="{07D6BA19-7CE3-A7AF-B013-55773A6D26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82479" y="3091310"/>
            <a:ext cx="676971" cy="676971"/>
          </a:xfrm>
          <a:prstGeom prst="rect">
            <a:avLst/>
          </a:prstGeom>
        </p:spPr>
      </p:pic>
      <p:pic>
        <p:nvPicPr>
          <p:cNvPr id="30" name="Graphic 29" descr="Zoom in outline">
            <a:extLst>
              <a:ext uri="{FF2B5EF4-FFF2-40B4-BE49-F238E27FC236}">
                <a16:creationId xmlns:a16="http://schemas.microsoft.com/office/drawing/2014/main" id="{CD5A0735-5520-0192-6278-581BB9B06D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76142" y="1430784"/>
            <a:ext cx="676971" cy="676971"/>
          </a:xfrm>
          <a:prstGeom prst="rect">
            <a:avLst/>
          </a:prstGeom>
        </p:spPr>
      </p:pic>
      <p:pic>
        <p:nvPicPr>
          <p:cNvPr id="32" name="Graphic 31" descr="Handshake outline">
            <a:extLst>
              <a:ext uri="{FF2B5EF4-FFF2-40B4-BE49-F238E27FC236}">
                <a16:creationId xmlns:a16="http://schemas.microsoft.com/office/drawing/2014/main" id="{38E2ACAC-D30B-95DF-39D6-E90125C1DF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917069" y="4213035"/>
            <a:ext cx="676656" cy="676656"/>
          </a:xfrm>
          <a:prstGeom prst="rect">
            <a:avLst/>
          </a:prstGeom>
        </p:spPr>
      </p:pic>
    </p:spTree>
    <p:extLst>
      <p:ext uri="{BB962C8B-B14F-4D97-AF65-F5344CB8AC3E}">
        <p14:creationId xmlns:p14="http://schemas.microsoft.com/office/powerpoint/2010/main" val="1359351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3D8D201-164C-A043-AC1C-4A88E9D984BB}"/>
              </a:ext>
            </a:extLst>
          </p:cNvPr>
          <p:cNvGrpSpPr/>
          <p:nvPr/>
        </p:nvGrpSpPr>
        <p:grpSpPr>
          <a:xfrm>
            <a:off x="4499529" y="1144588"/>
            <a:ext cx="3615499" cy="4570413"/>
            <a:chOff x="4499529" y="1144588"/>
            <a:chExt cx="3615499" cy="4570413"/>
          </a:xfrm>
        </p:grpSpPr>
        <p:sp>
          <p:nvSpPr>
            <p:cNvPr id="7" name="Freeform: Shape 6">
              <a:extLst>
                <a:ext uri="{FF2B5EF4-FFF2-40B4-BE49-F238E27FC236}">
                  <a16:creationId xmlns:a16="http://schemas.microsoft.com/office/drawing/2014/main" id="{464E99C2-C2B9-95BC-9BE9-59DCD64ADBA5}"/>
                </a:ext>
              </a:extLst>
            </p:cNvPr>
            <p:cNvSpPr/>
            <p:nvPr/>
          </p:nvSpPr>
          <p:spPr>
            <a:xfrm>
              <a:off x="4499529" y="2150136"/>
              <a:ext cx="1279171" cy="2559317"/>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40000"/>
                    <a:lumOff val="6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5" name="Freeform 5">
              <a:extLst>
                <a:ext uri="{FF2B5EF4-FFF2-40B4-BE49-F238E27FC236}">
                  <a16:creationId xmlns:a16="http://schemas.microsoft.com/office/drawing/2014/main" id="{519BBD29-4048-AD14-F214-ACDA86313741}"/>
                </a:ext>
              </a:extLst>
            </p:cNvPr>
            <p:cNvSpPr>
              <a:spLocks/>
            </p:cNvSpPr>
            <p:nvPr/>
          </p:nvSpPr>
          <p:spPr bwMode="auto">
            <a:xfrm>
              <a:off x="5792516" y="1144588"/>
              <a:ext cx="1343025" cy="1249363"/>
            </a:xfrm>
            <a:custGeom>
              <a:avLst/>
              <a:gdLst>
                <a:gd name="T0" fmla="*/ 0 w 7049"/>
                <a:gd name="T1" fmla="*/ 0 h 6559"/>
                <a:gd name="T2" fmla="*/ 7049 w 7049"/>
                <a:gd name="T3" fmla="*/ 2290 h 6559"/>
                <a:gd name="T4" fmla="*/ 3948 w 7049"/>
                <a:gd name="T5" fmla="*/ 6559 h 6559"/>
                <a:gd name="T6" fmla="*/ 0 w 7049"/>
                <a:gd name="T7" fmla="*/ 5277 h 6559"/>
                <a:gd name="T8" fmla="*/ 0 w 7049"/>
                <a:gd name="T9" fmla="*/ 0 h 6559"/>
              </a:gdLst>
              <a:ahLst/>
              <a:cxnLst>
                <a:cxn ang="0">
                  <a:pos x="T0" y="T1"/>
                </a:cxn>
                <a:cxn ang="0">
                  <a:pos x="T2" y="T3"/>
                </a:cxn>
                <a:cxn ang="0">
                  <a:pos x="T4" y="T5"/>
                </a:cxn>
                <a:cxn ang="0">
                  <a:pos x="T6" y="T7"/>
                </a:cxn>
                <a:cxn ang="0">
                  <a:pos x="T8" y="T9"/>
                </a:cxn>
              </a:cxnLst>
              <a:rect l="0" t="0" r="r" b="b"/>
              <a:pathLst>
                <a:path w="7049" h="6559">
                  <a:moveTo>
                    <a:pt x="0" y="0"/>
                  </a:moveTo>
                  <a:cubicBezTo>
                    <a:pt x="2533" y="0"/>
                    <a:pt x="5000" y="802"/>
                    <a:pt x="7049" y="2290"/>
                  </a:cubicBezTo>
                  <a:lnTo>
                    <a:pt x="3948" y="6559"/>
                  </a:lnTo>
                  <a:cubicBezTo>
                    <a:pt x="2800" y="5726"/>
                    <a:pt x="1419" y="5277"/>
                    <a:pt x="0" y="5277"/>
                  </a:cubicBezTo>
                  <a:lnTo>
                    <a:pt x="0" y="0"/>
                  </a:lnTo>
                  <a:close/>
                </a:path>
              </a:pathLst>
            </a:custGeom>
            <a:solidFill>
              <a:schemeClr val="accent3">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5CFB265B-75B3-C018-524A-D484B175094A}"/>
                </a:ext>
              </a:extLst>
            </p:cNvPr>
            <p:cNvSpPr>
              <a:spLocks/>
            </p:cNvSpPr>
            <p:nvPr/>
          </p:nvSpPr>
          <p:spPr bwMode="auto">
            <a:xfrm>
              <a:off x="6544991" y="1581151"/>
              <a:ext cx="1420813" cy="1452563"/>
            </a:xfrm>
            <a:custGeom>
              <a:avLst/>
              <a:gdLst>
                <a:gd name="T0" fmla="*/ 3101 w 7458"/>
                <a:gd name="T1" fmla="*/ 0 h 7627"/>
                <a:gd name="T2" fmla="*/ 7458 w 7458"/>
                <a:gd name="T3" fmla="*/ 5997 h 7627"/>
                <a:gd name="T4" fmla="*/ 2439 w 7458"/>
                <a:gd name="T5" fmla="*/ 7627 h 7627"/>
                <a:gd name="T6" fmla="*/ 0 w 7458"/>
                <a:gd name="T7" fmla="*/ 4269 h 7627"/>
                <a:gd name="T8" fmla="*/ 3101 w 7458"/>
                <a:gd name="T9" fmla="*/ 0 h 7627"/>
              </a:gdLst>
              <a:ahLst/>
              <a:cxnLst>
                <a:cxn ang="0">
                  <a:pos x="T0" y="T1"/>
                </a:cxn>
                <a:cxn ang="0">
                  <a:pos x="T2" y="T3"/>
                </a:cxn>
                <a:cxn ang="0">
                  <a:pos x="T4" y="T5"/>
                </a:cxn>
                <a:cxn ang="0">
                  <a:pos x="T6" y="T7"/>
                </a:cxn>
                <a:cxn ang="0">
                  <a:pos x="T8" y="T9"/>
                </a:cxn>
              </a:cxnLst>
              <a:rect l="0" t="0" r="r" b="b"/>
              <a:pathLst>
                <a:path w="7458" h="7627">
                  <a:moveTo>
                    <a:pt x="3101" y="0"/>
                  </a:moveTo>
                  <a:cubicBezTo>
                    <a:pt x="5150" y="1489"/>
                    <a:pt x="6675" y="3588"/>
                    <a:pt x="7458" y="5997"/>
                  </a:cubicBezTo>
                  <a:lnTo>
                    <a:pt x="2439" y="7627"/>
                  </a:lnTo>
                  <a:cubicBezTo>
                    <a:pt x="2001" y="6278"/>
                    <a:pt x="1147" y="5103"/>
                    <a:pt x="0" y="4269"/>
                  </a:cubicBezTo>
                  <a:lnTo>
                    <a:pt x="3101" y="0"/>
                  </a:lnTo>
                  <a:close/>
                </a:path>
              </a:pathLst>
            </a:custGeom>
            <a:solidFill>
              <a:schemeClr val="accent3">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3E83775F-C00B-B3A4-BDB9-510AC641C81D}"/>
                </a:ext>
              </a:extLst>
            </p:cNvPr>
            <p:cNvSpPr>
              <a:spLocks/>
            </p:cNvSpPr>
            <p:nvPr/>
          </p:nvSpPr>
          <p:spPr bwMode="auto">
            <a:xfrm>
              <a:off x="7010128" y="2724151"/>
              <a:ext cx="1104900" cy="1411288"/>
            </a:xfrm>
            <a:custGeom>
              <a:avLst/>
              <a:gdLst>
                <a:gd name="T0" fmla="*/ 5019 w 5801"/>
                <a:gd name="T1" fmla="*/ 0 h 7411"/>
                <a:gd name="T2" fmla="*/ 5019 w 5801"/>
                <a:gd name="T3" fmla="*/ 7411 h 7411"/>
                <a:gd name="T4" fmla="*/ 0 w 5801"/>
                <a:gd name="T5" fmla="*/ 5781 h 7411"/>
                <a:gd name="T6" fmla="*/ 0 w 5801"/>
                <a:gd name="T7" fmla="*/ 1630 h 7411"/>
                <a:gd name="T8" fmla="*/ 5019 w 5801"/>
                <a:gd name="T9" fmla="*/ 0 h 7411"/>
              </a:gdLst>
              <a:ahLst/>
              <a:cxnLst>
                <a:cxn ang="0">
                  <a:pos x="T0" y="T1"/>
                </a:cxn>
                <a:cxn ang="0">
                  <a:pos x="T2" y="T3"/>
                </a:cxn>
                <a:cxn ang="0">
                  <a:pos x="T4" y="T5"/>
                </a:cxn>
                <a:cxn ang="0">
                  <a:pos x="T6" y="T7"/>
                </a:cxn>
                <a:cxn ang="0">
                  <a:pos x="T8" y="T9"/>
                </a:cxn>
              </a:cxnLst>
              <a:rect l="0" t="0" r="r" b="b"/>
              <a:pathLst>
                <a:path w="5801" h="7411">
                  <a:moveTo>
                    <a:pt x="5019" y="0"/>
                  </a:moveTo>
                  <a:cubicBezTo>
                    <a:pt x="5801" y="2408"/>
                    <a:pt x="5801" y="5003"/>
                    <a:pt x="5019" y="7411"/>
                  </a:cubicBezTo>
                  <a:lnTo>
                    <a:pt x="0" y="5781"/>
                  </a:lnTo>
                  <a:cubicBezTo>
                    <a:pt x="439" y="4432"/>
                    <a:pt x="439" y="2979"/>
                    <a:pt x="0" y="1630"/>
                  </a:cubicBezTo>
                  <a:lnTo>
                    <a:pt x="5019"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1E581007-5BFA-258A-D56F-0AB9846A63D4}"/>
                </a:ext>
              </a:extLst>
            </p:cNvPr>
            <p:cNvSpPr>
              <a:spLocks/>
            </p:cNvSpPr>
            <p:nvPr/>
          </p:nvSpPr>
          <p:spPr bwMode="auto">
            <a:xfrm>
              <a:off x="6544991" y="3824288"/>
              <a:ext cx="1420813" cy="1454150"/>
            </a:xfrm>
            <a:custGeom>
              <a:avLst/>
              <a:gdLst>
                <a:gd name="T0" fmla="*/ 7458 w 7458"/>
                <a:gd name="T1" fmla="*/ 1630 h 7626"/>
                <a:gd name="T2" fmla="*/ 3101 w 7458"/>
                <a:gd name="T3" fmla="*/ 7626 h 7626"/>
                <a:gd name="T4" fmla="*/ 0 w 7458"/>
                <a:gd name="T5" fmla="*/ 3357 h 7626"/>
                <a:gd name="T6" fmla="*/ 2439 w 7458"/>
                <a:gd name="T7" fmla="*/ 0 h 7626"/>
                <a:gd name="T8" fmla="*/ 7458 w 7458"/>
                <a:gd name="T9" fmla="*/ 1630 h 7626"/>
              </a:gdLst>
              <a:ahLst/>
              <a:cxnLst>
                <a:cxn ang="0">
                  <a:pos x="T0" y="T1"/>
                </a:cxn>
                <a:cxn ang="0">
                  <a:pos x="T2" y="T3"/>
                </a:cxn>
                <a:cxn ang="0">
                  <a:pos x="T4" y="T5"/>
                </a:cxn>
                <a:cxn ang="0">
                  <a:pos x="T6" y="T7"/>
                </a:cxn>
                <a:cxn ang="0">
                  <a:pos x="T8" y="T9"/>
                </a:cxn>
              </a:cxnLst>
              <a:rect l="0" t="0" r="r" b="b"/>
              <a:pathLst>
                <a:path w="7458" h="7626">
                  <a:moveTo>
                    <a:pt x="7458" y="1630"/>
                  </a:moveTo>
                  <a:cubicBezTo>
                    <a:pt x="6675" y="4039"/>
                    <a:pt x="5150" y="6138"/>
                    <a:pt x="3101" y="7626"/>
                  </a:cubicBezTo>
                  <a:lnTo>
                    <a:pt x="0" y="3357"/>
                  </a:lnTo>
                  <a:cubicBezTo>
                    <a:pt x="1147" y="2524"/>
                    <a:pt x="2001" y="1348"/>
                    <a:pt x="2439" y="0"/>
                  </a:cubicBezTo>
                  <a:lnTo>
                    <a:pt x="7458" y="163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430AEB85-B41E-63BE-1E9C-F25C35D0053C}"/>
                </a:ext>
              </a:extLst>
            </p:cNvPr>
            <p:cNvSpPr>
              <a:spLocks/>
            </p:cNvSpPr>
            <p:nvPr/>
          </p:nvSpPr>
          <p:spPr bwMode="auto">
            <a:xfrm>
              <a:off x="5792516" y="4464051"/>
              <a:ext cx="1343025" cy="1250950"/>
            </a:xfrm>
            <a:custGeom>
              <a:avLst/>
              <a:gdLst>
                <a:gd name="T0" fmla="*/ 7049 w 7049"/>
                <a:gd name="T1" fmla="*/ 4269 h 6560"/>
                <a:gd name="T2" fmla="*/ 0 w 7049"/>
                <a:gd name="T3" fmla="*/ 6560 h 6560"/>
                <a:gd name="T4" fmla="*/ 0 w 7049"/>
                <a:gd name="T5" fmla="*/ 1283 h 6560"/>
                <a:gd name="T6" fmla="*/ 3948 w 7049"/>
                <a:gd name="T7" fmla="*/ 0 h 6560"/>
                <a:gd name="T8" fmla="*/ 7049 w 7049"/>
                <a:gd name="T9" fmla="*/ 4269 h 6560"/>
              </a:gdLst>
              <a:ahLst/>
              <a:cxnLst>
                <a:cxn ang="0">
                  <a:pos x="T0" y="T1"/>
                </a:cxn>
                <a:cxn ang="0">
                  <a:pos x="T2" y="T3"/>
                </a:cxn>
                <a:cxn ang="0">
                  <a:pos x="T4" y="T5"/>
                </a:cxn>
                <a:cxn ang="0">
                  <a:pos x="T6" y="T7"/>
                </a:cxn>
                <a:cxn ang="0">
                  <a:pos x="T8" y="T9"/>
                </a:cxn>
              </a:cxnLst>
              <a:rect l="0" t="0" r="r" b="b"/>
              <a:pathLst>
                <a:path w="7049" h="6560">
                  <a:moveTo>
                    <a:pt x="7049" y="4269"/>
                  </a:moveTo>
                  <a:cubicBezTo>
                    <a:pt x="5000" y="5758"/>
                    <a:pt x="2533" y="6560"/>
                    <a:pt x="0" y="6560"/>
                  </a:cubicBezTo>
                  <a:lnTo>
                    <a:pt x="0" y="1283"/>
                  </a:lnTo>
                  <a:cubicBezTo>
                    <a:pt x="1419" y="1283"/>
                    <a:pt x="2800" y="834"/>
                    <a:pt x="3948" y="0"/>
                  </a:cubicBezTo>
                  <a:lnTo>
                    <a:pt x="7049" y="4269"/>
                  </a:lnTo>
                  <a:close/>
                </a:path>
              </a:pathLst>
            </a:custGeom>
            <a:solidFill>
              <a:schemeClr val="accent3">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Doughnut w/ 5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7845413" y="4858327"/>
            <a:ext cx="2937088" cy="855085"/>
            <a:chOff x="8221931" y="4675250"/>
            <a:chExt cx="2937088" cy="855085"/>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3">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0"/>
              <a:ext cx="2929293"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7845413" y="1144588"/>
            <a:ext cx="2937088" cy="855085"/>
            <a:chOff x="8221931" y="1210324"/>
            <a:chExt cx="2937088" cy="855085"/>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210324"/>
              <a:ext cx="2937088" cy="461665"/>
            </a:xfrm>
            <a:prstGeom prst="rect">
              <a:avLst/>
            </a:prstGeom>
            <a:noFill/>
          </p:spPr>
          <p:txBody>
            <a:bodyPr wrap="square" lIns="0" rIns="0" rtlCol="0" anchor="b">
              <a:spAutoFit/>
            </a:bodyPr>
            <a:lstStyle/>
            <a:p>
              <a:r>
                <a:rPr lang="en-US" sz="2400" b="1" cap="all" noProof="1">
                  <a:solidFill>
                    <a:schemeClr val="accent3">
                      <a:lumMod val="20000"/>
                      <a:lumOff val="8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4"/>
              <a:ext cx="2929293"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8268301" y="2073023"/>
            <a:ext cx="2937088" cy="855085"/>
            <a:chOff x="8691189" y="2365299"/>
            <a:chExt cx="2937088" cy="855085"/>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65299"/>
              <a:ext cx="2937088" cy="461665"/>
            </a:xfrm>
            <a:prstGeom prst="rect">
              <a:avLst/>
            </a:prstGeom>
            <a:noFill/>
          </p:spPr>
          <p:txBody>
            <a:bodyPr wrap="square" lIns="0" rIns="0" rtlCol="0" anchor="b">
              <a:spAutoFit/>
            </a:bodyPr>
            <a:lstStyle/>
            <a:p>
              <a:r>
                <a:rPr lang="en-US" sz="2400" b="1" cap="all" noProof="1">
                  <a:solidFill>
                    <a:schemeClr val="accent3">
                      <a:lumMod val="60000"/>
                      <a:lumOff val="40000"/>
                    </a:schemeClr>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19"/>
              <a:ext cx="2929293"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8691189" y="3001458"/>
            <a:ext cx="2937088" cy="855085"/>
            <a:chOff x="8691189" y="3520274"/>
            <a:chExt cx="2937088" cy="855085"/>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520274"/>
              <a:ext cx="2937088" cy="461665"/>
            </a:xfrm>
            <a:prstGeom prst="rect">
              <a:avLst/>
            </a:prstGeom>
            <a:noFill/>
          </p:spPr>
          <p:txBody>
            <a:bodyPr wrap="square" lIns="0" rIns="0" rtlCol="0" anchor="b">
              <a:spAutoFit/>
            </a:bodyPr>
            <a:lstStyle/>
            <a:p>
              <a:r>
                <a:rPr lang="en-US" sz="2400" b="1" cap="all" noProof="1">
                  <a:solidFill>
                    <a:schemeClr val="accent3"/>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4"/>
              <a:ext cx="2929293"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945374" y="2157416"/>
            <a:ext cx="2926080" cy="2552037"/>
            <a:chOff x="332936" y="2627766"/>
            <a:chExt cx="2926080" cy="2552037"/>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6738" y="2967039"/>
            <a:ext cx="914400" cy="914400"/>
          </a:xfrm>
          <a:prstGeom prst="rect">
            <a:avLst/>
          </a:prstGeom>
        </p:spPr>
      </p:pic>
      <p:grpSp>
        <p:nvGrpSpPr>
          <p:cNvPr id="24" name="Group 23">
            <a:extLst>
              <a:ext uri="{FF2B5EF4-FFF2-40B4-BE49-F238E27FC236}">
                <a16:creationId xmlns:a16="http://schemas.microsoft.com/office/drawing/2014/main" id="{0F8C7BE7-1E4A-FAF9-37E9-1338CFDAEB9F}"/>
              </a:ext>
            </a:extLst>
          </p:cNvPr>
          <p:cNvGrpSpPr/>
          <p:nvPr/>
        </p:nvGrpSpPr>
        <p:grpSpPr>
          <a:xfrm>
            <a:off x="8268301" y="3929893"/>
            <a:ext cx="2937088" cy="855085"/>
            <a:chOff x="8221931" y="4675250"/>
            <a:chExt cx="2937088" cy="855085"/>
          </a:xfrm>
        </p:grpSpPr>
        <p:sp>
          <p:nvSpPr>
            <p:cNvPr id="25" name="TextBox 24">
              <a:extLst>
                <a:ext uri="{FF2B5EF4-FFF2-40B4-BE49-F238E27FC236}">
                  <a16:creationId xmlns:a16="http://schemas.microsoft.com/office/drawing/2014/main" id="{4722E796-39A1-660F-7B8E-7B5122DE757D}"/>
                </a:ext>
              </a:extLst>
            </p:cNvPr>
            <p:cNvSpPr txBox="1"/>
            <p:nvPr/>
          </p:nvSpPr>
          <p:spPr>
            <a:xfrm>
              <a:off x="8221931" y="4675250"/>
              <a:ext cx="2937088" cy="461665"/>
            </a:xfrm>
            <a:prstGeom prst="rect">
              <a:avLst/>
            </a:prstGeom>
            <a:noFill/>
          </p:spPr>
          <p:txBody>
            <a:bodyPr wrap="square" lIns="0" rIns="0" rtlCol="0" anchor="b">
              <a:spAutoFit/>
            </a:bodyPr>
            <a:lstStyle/>
            <a:p>
              <a:r>
                <a:rPr lang="en-US" sz="2400" b="1" cap="all" noProof="1">
                  <a:solidFill>
                    <a:schemeClr val="accent3">
                      <a:lumMod val="75000"/>
                    </a:schemeClr>
                  </a:solidFill>
                </a:rPr>
                <a:t>Lorem Ipsum</a:t>
              </a:r>
            </a:p>
          </p:txBody>
        </p:sp>
        <p:sp>
          <p:nvSpPr>
            <p:cNvPr id="26" name="TextBox 25">
              <a:extLst>
                <a:ext uri="{FF2B5EF4-FFF2-40B4-BE49-F238E27FC236}">
                  <a16:creationId xmlns:a16="http://schemas.microsoft.com/office/drawing/2014/main" id="{4F7FF832-4CA2-B902-9681-0C4C326CCCF5}"/>
                </a:ext>
              </a:extLst>
            </p:cNvPr>
            <p:cNvSpPr txBox="1"/>
            <p:nvPr/>
          </p:nvSpPr>
          <p:spPr>
            <a:xfrm>
              <a:off x="8229726" y="5068670"/>
              <a:ext cx="2929293"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pic>
        <p:nvPicPr>
          <p:cNvPr id="27" name="Graphic 26" descr="Chat bubble outline">
            <a:extLst>
              <a:ext uri="{FF2B5EF4-FFF2-40B4-BE49-F238E27FC236}">
                <a16:creationId xmlns:a16="http://schemas.microsoft.com/office/drawing/2014/main" id="{39DBAE54-AF8A-4613-3CA6-97C608640E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6142" y="4751041"/>
            <a:ext cx="676971" cy="676971"/>
          </a:xfrm>
          <a:prstGeom prst="rect">
            <a:avLst/>
          </a:prstGeom>
        </p:spPr>
      </p:pic>
      <p:pic>
        <p:nvPicPr>
          <p:cNvPr id="28" name="Graphic 27" descr="Double Tap Gesture outline">
            <a:extLst>
              <a:ext uri="{FF2B5EF4-FFF2-40B4-BE49-F238E27FC236}">
                <a16:creationId xmlns:a16="http://schemas.microsoft.com/office/drawing/2014/main" id="{4F163CBA-3232-A2F7-E874-2DEEC5DCC3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16912" y="1968947"/>
            <a:ext cx="676971" cy="676971"/>
          </a:xfrm>
          <a:prstGeom prst="rect">
            <a:avLst/>
          </a:prstGeom>
        </p:spPr>
      </p:pic>
      <p:pic>
        <p:nvPicPr>
          <p:cNvPr id="29" name="Graphic 28" descr="Shuffle outline">
            <a:extLst>
              <a:ext uri="{FF2B5EF4-FFF2-40B4-BE49-F238E27FC236}">
                <a16:creationId xmlns:a16="http://schemas.microsoft.com/office/drawing/2014/main" id="{07D6BA19-7CE3-A7AF-B013-55773A6D26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82479" y="3091310"/>
            <a:ext cx="676971" cy="676971"/>
          </a:xfrm>
          <a:prstGeom prst="rect">
            <a:avLst/>
          </a:prstGeom>
        </p:spPr>
      </p:pic>
      <p:pic>
        <p:nvPicPr>
          <p:cNvPr id="30" name="Graphic 29" descr="Zoom in outline">
            <a:extLst>
              <a:ext uri="{FF2B5EF4-FFF2-40B4-BE49-F238E27FC236}">
                <a16:creationId xmlns:a16="http://schemas.microsoft.com/office/drawing/2014/main" id="{CD5A0735-5520-0192-6278-581BB9B06D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76142" y="1430784"/>
            <a:ext cx="676971" cy="676971"/>
          </a:xfrm>
          <a:prstGeom prst="rect">
            <a:avLst/>
          </a:prstGeom>
        </p:spPr>
      </p:pic>
      <p:pic>
        <p:nvPicPr>
          <p:cNvPr id="32" name="Graphic 31" descr="Handshake outline">
            <a:extLst>
              <a:ext uri="{FF2B5EF4-FFF2-40B4-BE49-F238E27FC236}">
                <a16:creationId xmlns:a16="http://schemas.microsoft.com/office/drawing/2014/main" id="{38E2ACAC-D30B-95DF-39D6-E90125C1DF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917069" y="4213035"/>
            <a:ext cx="676656" cy="676656"/>
          </a:xfrm>
          <a:prstGeom prst="rect">
            <a:avLst/>
          </a:prstGeom>
        </p:spPr>
      </p:pic>
    </p:spTree>
    <p:extLst>
      <p:ext uri="{BB962C8B-B14F-4D97-AF65-F5344CB8AC3E}">
        <p14:creationId xmlns:p14="http://schemas.microsoft.com/office/powerpoint/2010/main" val="100899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8614</TotalTime>
  <Words>437</Words>
  <Application>Microsoft Office PowerPoint</Application>
  <PresentationFormat>Widescreen</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Doughnut w/ 5 Parts – Slide Template</vt:lpstr>
      <vt:lpstr>Right Doughnut w/ 5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Doughnut w/ 5 Parts</dc:title>
  <dc:creator>PresentationGO.com</dc:creator>
  <dc:description>© Copyright PresentationGO.com - Do not distribute or sale without written permission.</dc:description>
  <cp:lastModifiedBy>Christophe</cp:lastModifiedBy>
  <cp:revision>53</cp:revision>
  <dcterms:created xsi:type="dcterms:W3CDTF">2014-11-26T05:14:11Z</dcterms:created>
  <dcterms:modified xsi:type="dcterms:W3CDTF">2022-11-15T18:27:46Z</dcterms:modified>
  <cp:category>Charts &amp; Diagrams</cp:category>
</cp:coreProperties>
</file>