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 id="2147483703" r:id="rId2"/>
    <p:sldMasterId id="2147483692" r:id="rId3"/>
  </p:sldMasterIdLst>
  <p:notesMasterIdLst>
    <p:notesMasterId r:id="rId7"/>
  </p:notesMasterIdLst>
  <p:sldIdLst>
    <p:sldId id="356" r:id="rId4"/>
    <p:sldId id="359" r:id="rId5"/>
    <p:sldId id="307"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B323B"/>
    <a:srgbClr val="00B09B"/>
    <a:srgbClr val="F0EEEF"/>
    <a:srgbClr val="0D95BC"/>
    <a:srgbClr val="DF361F"/>
    <a:srgbClr val="6C2B43"/>
    <a:srgbClr val="7B0051"/>
    <a:srgbClr val="063951"/>
    <a:srgbClr val="EB1E42"/>
    <a:srgbClr val="B2C4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541" autoAdjust="0"/>
    <p:restoredTop sz="96433" autoAdjust="0"/>
  </p:normalViewPr>
  <p:slideViewPr>
    <p:cSldViewPr snapToGrid="0" showGuides="1">
      <p:cViewPr varScale="1">
        <p:scale>
          <a:sx n="101" d="100"/>
          <a:sy n="101" d="100"/>
        </p:scale>
        <p:origin x="1083" y="5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tableStyles" Target="tableStyles.xml"/><Relationship Id="rId5" Type="http://schemas.openxmlformats.org/officeDocument/2006/relationships/slide" Target="slides/slide2.xml"/><Relationship Id="rId1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11/15/2022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24042247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11005213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Title Only">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106331"/>
            <a:ext cx="8515350" cy="739056"/>
          </a:xfrm>
        </p:spPr>
        <p:txBody>
          <a:bodyPr>
            <a:normAutofit/>
          </a:bodyPr>
          <a:lstStyle>
            <a:lvl1pPr>
              <a:defRPr sz="3600"/>
            </a:lvl1pPr>
          </a:lstStyle>
          <a:p>
            <a:r>
              <a:rPr lang="en-US" dirty="0"/>
              <a:t>Click to edit Master title style</a:t>
            </a:r>
          </a:p>
        </p:txBody>
      </p:sp>
    </p:spTree>
    <p:extLst>
      <p:ext uri="{BB962C8B-B14F-4D97-AF65-F5344CB8AC3E}">
        <p14:creationId xmlns:p14="http://schemas.microsoft.com/office/powerpoint/2010/main" val="2888695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106331"/>
            <a:ext cx="8515350" cy="739056"/>
          </a:xfrm>
        </p:spPr>
        <p:txBody>
          <a:bodyPr>
            <a:normAutofit/>
          </a:bodyPr>
          <a:lstStyle>
            <a:lvl1pPr>
              <a:defRPr sz="3600"/>
            </a:lvl1pPr>
          </a:lstStyle>
          <a:p>
            <a:r>
              <a:rPr lang="en-US" dirty="0"/>
              <a:t>Click to edit Master title style</a:t>
            </a:r>
          </a:p>
        </p:txBody>
      </p:sp>
    </p:spTree>
    <p:extLst>
      <p:ext uri="{BB962C8B-B14F-4D97-AF65-F5344CB8AC3E}">
        <p14:creationId xmlns:p14="http://schemas.microsoft.com/office/powerpoint/2010/main" val="15089215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204190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hyperlink" Target="http://www.presentationgo.com/" TargetMode="External"/></Relationships>
</file>

<file path=ppt/slideMasters/_rels/slideMaster2.xml.rels><?xml version="1.0" encoding="UTF-8" standalone="yes"?>
<Relationships xmlns="http://schemas.openxmlformats.org/package/2006/relationships"><Relationship Id="rId3" Type="http://schemas.openxmlformats.org/officeDocument/2006/relationships/hyperlink" Target="http://www.presentationgo.com/" TargetMode="External"/><Relationship Id="rId2" Type="http://schemas.openxmlformats.org/officeDocument/2006/relationships/theme" Target="../theme/theme2.xml"/><Relationship Id="rId1" Type="http://schemas.openxmlformats.org/officeDocument/2006/relationships/slideLayout" Target="../slideLayouts/slideLayout2.xml"/><Relationship Id="rId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106332"/>
            <a:ext cx="7886700" cy="739056"/>
          </a:xfrm>
          <a:prstGeom prst="rect">
            <a:avLst/>
          </a:prstGeom>
        </p:spPr>
        <p:txBody>
          <a:bodyPr rIns="0">
            <a:normAutofit/>
          </a:bodyPr>
          <a:lstStyle/>
          <a:p>
            <a:pPr marL="0" lvl="0"/>
            <a:r>
              <a:rPr lang="en-US"/>
              <a:t>Click to edit Master title style</a:t>
            </a:r>
          </a:p>
        </p:txBody>
      </p:sp>
      <p:sp>
        <p:nvSpPr>
          <p:cNvPr id="3" name="Text Placeholder 2"/>
          <p:cNvSpPr>
            <a:spLocks noGrp="1"/>
          </p:cNvSpPr>
          <p:nvPr>
            <p:ph type="body" idx="1"/>
          </p:nvPr>
        </p:nvSpPr>
        <p:spPr>
          <a:xfrm>
            <a:off x="628650" y="1219200"/>
            <a:ext cx="788670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Rectangle 8"/>
          <p:cNvSpPr/>
          <p:nvPr userDrawn="1"/>
        </p:nvSpPr>
        <p:spPr>
          <a:xfrm>
            <a:off x="0" y="6305910"/>
            <a:ext cx="9144000" cy="552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50" normalizeH="0" baseline="0" noProof="0" dirty="0">
                <a:ln>
                  <a:noFill/>
                </a:ln>
                <a:solidFill>
                  <a:prstClr val="white">
                    <a:lumMod val="75000"/>
                  </a:prstClr>
                </a:solidFill>
                <a:effectLst/>
                <a:uLnTx/>
                <a:uFillTx/>
                <a:latin typeface="+mn-lt"/>
                <a:ea typeface="+mn-ea"/>
                <a:cs typeface="+mn-cs"/>
              </a:rPr>
              <a:t>www.</a:t>
            </a:r>
            <a:r>
              <a:rPr kumimoji="0" lang="en-US" sz="3200" b="0" i="0" u="none" strike="noStrike" kern="1200" cap="none" spc="150" normalizeH="0" baseline="0" noProof="0" dirty="0">
                <a:ln>
                  <a:noFill/>
                </a:ln>
                <a:solidFill>
                  <a:prstClr val="black">
                    <a:lumMod val="85000"/>
                    <a:lumOff val="15000"/>
                  </a:prstClr>
                </a:solidFill>
                <a:effectLst/>
                <a:uLnTx/>
                <a:uFillTx/>
                <a:latin typeface="+mn-lt"/>
                <a:ea typeface="+mn-ea"/>
                <a:cs typeface="+mn-cs"/>
              </a:rPr>
              <a:t>presentationgo</a:t>
            </a:r>
            <a:r>
              <a:rPr kumimoji="0" lang="en-US" sz="3200" b="0" i="0" u="none" strike="noStrike" kern="1200" cap="none" spc="150" normalizeH="0" baseline="0" noProof="0" dirty="0">
                <a:ln>
                  <a:noFill/>
                </a:ln>
                <a:solidFill>
                  <a:prstClr val="white">
                    <a:lumMod val="75000"/>
                  </a:prstClr>
                </a:solidFill>
                <a:effectLst/>
                <a:uLnTx/>
                <a:uFillTx/>
                <a:latin typeface="+mn-lt"/>
                <a:ea typeface="+mn-ea"/>
                <a:cs typeface="+mn-cs"/>
              </a:rPr>
              <a:t>.com</a:t>
            </a:r>
          </a:p>
        </p:txBody>
      </p:sp>
      <p:sp>
        <p:nvSpPr>
          <p:cNvPr id="23" name="Freeform 22"/>
          <p:cNvSpPr/>
          <p:nvPr userDrawn="1"/>
        </p:nvSpPr>
        <p:spPr>
          <a:xfrm rot="5400000">
            <a:off x="91178" y="116438"/>
            <a:ext cx="369496" cy="570902"/>
          </a:xfrm>
          <a:custGeom>
            <a:avLst/>
            <a:gdLst>
              <a:gd name="connsiteX0" fmla="*/ 210916 w 1034764"/>
              <a:gd name="connsiteY0" fmla="*/ 535701 h 1598797"/>
              <a:gd name="connsiteX1" fmla="*/ 331908 w 1034764"/>
              <a:gd name="connsiteY1" fmla="*/ 284049 h 1598797"/>
              <a:gd name="connsiteX2" fmla="*/ 741774 w 1034764"/>
              <a:gd name="connsiteY2" fmla="*/ 315409 h 1598797"/>
              <a:gd name="connsiteX3" fmla="*/ 403935 w 1034764"/>
              <a:gd name="connsiteY3" fmla="*/ 375418 h 1598797"/>
              <a:gd name="connsiteX4" fmla="*/ 266699 w 1034764"/>
              <a:gd name="connsiteY4" fmla="*/ 689905 h 1598797"/>
              <a:gd name="connsiteX5" fmla="*/ 266698 w 1034764"/>
              <a:gd name="connsiteY5" fmla="*/ 689907 h 1598797"/>
              <a:gd name="connsiteX6" fmla="*/ 210916 w 1034764"/>
              <a:gd name="connsiteY6" fmla="*/ 535701 h 1598797"/>
              <a:gd name="connsiteX7" fmla="*/ 134938 w 1034764"/>
              <a:gd name="connsiteY7" fmla="*/ 517381 h 1598797"/>
              <a:gd name="connsiteX8" fmla="*/ 517383 w 1034764"/>
              <a:gd name="connsiteY8" fmla="*/ 899826 h 1598797"/>
              <a:gd name="connsiteX9" fmla="*/ 899828 w 1034764"/>
              <a:gd name="connsiteY9" fmla="*/ 517381 h 1598797"/>
              <a:gd name="connsiteX10" fmla="*/ 517383 w 1034764"/>
              <a:gd name="connsiteY10" fmla="*/ 134936 h 1598797"/>
              <a:gd name="connsiteX11" fmla="*/ 134938 w 1034764"/>
              <a:gd name="connsiteY11" fmla="*/ 517381 h 1598797"/>
              <a:gd name="connsiteX12" fmla="*/ 0 w 1034764"/>
              <a:gd name="connsiteY12" fmla="*/ 517382 h 1598797"/>
              <a:gd name="connsiteX13" fmla="*/ 517382 w 1034764"/>
              <a:gd name="connsiteY13" fmla="*/ 0 h 1598797"/>
              <a:gd name="connsiteX14" fmla="*/ 1034764 w 1034764"/>
              <a:gd name="connsiteY14" fmla="*/ 517382 h 1598797"/>
              <a:gd name="connsiteX15" fmla="*/ 621653 w 1034764"/>
              <a:gd name="connsiteY15" fmla="*/ 1024253 h 1598797"/>
              <a:gd name="connsiteX16" fmla="*/ 620527 w 1034764"/>
              <a:gd name="connsiteY16" fmla="*/ 1024366 h 1598797"/>
              <a:gd name="connsiteX17" fmla="*/ 662992 w 1034764"/>
              <a:gd name="connsiteY17" fmla="*/ 1598797 h 1598797"/>
              <a:gd name="connsiteX18" fmla="*/ 371775 w 1034764"/>
              <a:gd name="connsiteY18" fmla="*/ 1598797 h 1598797"/>
              <a:gd name="connsiteX19" fmla="*/ 414241 w 1034764"/>
              <a:gd name="connsiteY19" fmla="*/ 1024367 h 1598797"/>
              <a:gd name="connsiteX20" fmla="*/ 413112 w 1034764"/>
              <a:gd name="connsiteY20" fmla="*/ 1024253 h 1598797"/>
              <a:gd name="connsiteX21" fmla="*/ 0 w 1034764"/>
              <a:gd name="connsiteY21" fmla="*/ 517382 h 1598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34764" h="1598797">
                <a:moveTo>
                  <a:pt x="210916" y="535701"/>
                </a:moveTo>
                <a:cubicBezTo>
                  <a:pt x="207764" y="443901"/>
                  <a:pt x="249915" y="348683"/>
                  <a:pt x="331908" y="284049"/>
                </a:cubicBezTo>
                <a:cubicBezTo>
                  <a:pt x="463097" y="180634"/>
                  <a:pt x="646600" y="194675"/>
                  <a:pt x="741774" y="315409"/>
                </a:cubicBezTo>
                <a:cubicBezTo>
                  <a:pt x="631231" y="275026"/>
                  <a:pt x="502220" y="297941"/>
                  <a:pt x="403935" y="375418"/>
                </a:cubicBezTo>
                <a:cubicBezTo>
                  <a:pt x="305650" y="452895"/>
                  <a:pt x="253243" y="572989"/>
                  <a:pt x="266699" y="689905"/>
                </a:cubicBezTo>
                <a:lnTo>
                  <a:pt x="266698" y="689907"/>
                </a:lnTo>
                <a:cubicBezTo>
                  <a:pt x="231008" y="644631"/>
                  <a:pt x="212807" y="590781"/>
                  <a:pt x="210916" y="535701"/>
                </a:cubicBezTo>
                <a:close/>
                <a:moveTo>
                  <a:pt x="134938" y="517381"/>
                </a:moveTo>
                <a:cubicBezTo>
                  <a:pt x="134938" y="728600"/>
                  <a:pt x="306164" y="899826"/>
                  <a:pt x="517383" y="899826"/>
                </a:cubicBezTo>
                <a:cubicBezTo>
                  <a:pt x="728602" y="899826"/>
                  <a:pt x="899828" y="728600"/>
                  <a:pt x="899828" y="517381"/>
                </a:cubicBezTo>
                <a:cubicBezTo>
                  <a:pt x="899828" y="306162"/>
                  <a:pt x="728602" y="134936"/>
                  <a:pt x="517383" y="134936"/>
                </a:cubicBezTo>
                <a:cubicBezTo>
                  <a:pt x="306164" y="134936"/>
                  <a:pt x="134938" y="306162"/>
                  <a:pt x="134938" y="517381"/>
                </a:cubicBezTo>
                <a:close/>
                <a:moveTo>
                  <a:pt x="0" y="517382"/>
                </a:moveTo>
                <a:cubicBezTo>
                  <a:pt x="0" y="231640"/>
                  <a:pt x="231640" y="0"/>
                  <a:pt x="517382" y="0"/>
                </a:cubicBezTo>
                <a:cubicBezTo>
                  <a:pt x="803124" y="0"/>
                  <a:pt x="1034764" y="231640"/>
                  <a:pt x="1034764" y="517382"/>
                </a:cubicBezTo>
                <a:cubicBezTo>
                  <a:pt x="1034764" y="767406"/>
                  <a:pt x="857415" y="976008"/>
                  <a:pt x="621653" y="1024253"/>
                </a:cubicBezTo>
                <a:lnTo>
                  <a:pt x="620527" y="1024366"/>
                </a:lnTo>
                <a:lnTo>
                  <a:pt x="662992" y="1598797"/>
                </a:lnTo>
                <a:lnTo>
                  <a:pt x="371775" y="1598797"/>
                </a:lnTo>
                <a:lnTo>
                  <a:pt x="414241" y="1024367"/>
                </a:lnTo>
                <a:lnTo>
                  <a:pt x="413112" y="1024253"/>
                </a:lnTo>
                <a:cubicBezTo>
                  <a:pt x="177349" y="976008"/>
                  <a:pt x="0" y="767406"/>
                  <a:pt x="0" y="517382"/>
                </a:cubicBezTo>
                <a:close/>
              </a:path>
            </a:pathLst>
          </a:custGeom>
          <a:solidFill>
            <a:schemeClr val="bg1"/>
          </a:solidFill>
          <a:ln>
            <a:noFill/>
          </a:ln>
          <a:effectLst>
            <a:outerShdw blurRad="12700" dist="127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p>
        </p:txBody>
      </p:sp>
      <p:grpSp>
        <p:nvGrpSpPr>
          <p:cNvPr id="8" name="Group 7"/>
          <p:cNvGrpSpPr/>
          <p:nvPr userDrawn="1"/>
        </p:nvGrpSpPr>
        <p:grpSpPr>
          <a:xfrm>
            <a:off x="-1654908" y="-73804"/>
            <a:ext cx="1569183" cy="612144"/>
            <a:chOff x="-2096383" y="21447"/>
            <a:chExt cx="1569183" cy="612144"/>
          </a:xfrm>
        </p:grpSpPr>
        <p:sp>
          <p:nvSpPr>
            <p:cNvPr id="10" name="TextBox 9"/>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1" name="TextBox 10"/>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2" name="Picture 11"/>
            <p:cNvPicPr>
              <a:picLocks noChangeAspect="1"/>
            </p:cNvPicPr>
            <p:nvPr userDrawn="1"/>
          </p:nvPicPr>
          <p:blipFill>
            <a:blip r:embed="rId3"/>
            <a:stretch>
              <a:fillRect/>
            </a:stretch>
          </p:blipFill>
          <p:spPr>
            <a:xfrm>
              <a:off x="-2018604" y="234547"/>
              <a:ext cx="1405251" cy="185944"/>
            </a:xfrm>
            <a:prstGeom prst="rect">
              <a:avLst/>
            </a:prstGeom>
          </p:spPr>
        </p:pic>
      </p:grpSp>
      <p:sp>
        <p:nvSpPr>
          <p:cNvPr id="13" name="Rectangle 12"/>
          <p:cNvSpPr/>
          <p:nvPr userDrawn="1"/>
        </p:nvSpPr>
        <p:spPr>
          <a:xfrm>
            <a:off x="-88899" y="6959601"/>
            <a:ext cx="1625766"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4" tooltip="PresentationGo!"/>
              </a:rPr>
              <a:t>presentationgo.com</a:t>
            </a:r>
            <a:endParaRPr lang="en-US" sz="1100" dirty="0"/>
          </a:p>
        </p:txBody>
      </p:sp>
    </p:spTree>
    <p:extLst>
      <p:ext uri="{BB962C8B-B14F-4D97-AF65-F5344CB8AC3E}">
        <p14:creationId xmlns:p14="http://schemas.microsoft.com/office/powerpoint/2010/main" val="2055134626"/>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106332"/>
            <a:ext cx="7886700" cy="739056"/>
          </a:xfrm>
          <a:prstGeom prst="rect">
            <a:avLst/>
          </a:prstGeom>
        </p:spPr>
        <p:txBody>
          <a:bodyPr rIns="0">
            <a:normAutofit/>
          </a:bodyPr>
          <a:lstStyle/>
          <a:p>
            <a:pPr marL="0" lvl="0"/>
            <a:r>
              <a:rPr lang="en-US"/>
              <a:t>Click to edit Master title style</a:t>
            </a:r>
          </a:p>
        </p:txBody>
      </p:sp>
      <p:sp>
        <p:nvSpPr>
          <p:cNvPr id="3" name="Text Placeholder 2"/>
          <p:cNvSpPr>
            <a:spLocks noGrp="1"/>
          </p:cNvSpPr>
          <p:nvPr>
            <p:ph type="body" idx="1"/>
          </p:nvPr>
        </p:nvSpPr>
        <p:spPr>
          <a:xfrm>
            <a:off x="628650" y="1219200"/>
            <a:ext cx="788670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Rectangle 8"/>
          <p:cNvSpPr/>
          <p:nvPr userDrawn="1"/>
        </p:nvSpPr>
        <p:spPr>
          <a:xfrm>
            <a:off x="0" y="6305910"/>
            <a:ext cx="9144000" cy="552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50" normalizeH="0" baseline="0" noProof="0" dirty="0">
                <a:ln>
                  <a:noFill/>
                </a:ln>
                <a:solidFill>
                  <a:prstClr val="white">
                    <a:lumMod val="75000"/>
                  </a:prstClr>
                </a:solidFill>
                <a:effectLst/>
                <a:uLnTx/>
                <a:uFillTx/>
                <a:latin typeface="+mn-lt"/>
                <a:ea typeface="+mn-ea"/>
                <a:cs typeface="+mn-cs"/>
              </a:rPr>
              <a:t>www.</a:t>
            </a:r>
            <a:r>
              <a:rPr kumimoji="0" lang="en-US" sz="3200" b="0" i="0" u="none" strike="noStrike" kern="1200" cap="none" spc="150" normalizeH="0" baseline="0" noProof="0" dirty="0">
                <a:ln>
                  <a:noFill/>
                </a:ln>
                <a:solidFill>
                  <a:prstClr val="black">
                    <a:lumMod val="85000"/>
                    <a:lumOff val="15000"/>
                  </a:prstClr>
                </a:solidFill>
                <a:effectLst/>
                <a:uLnTx/>
                <a:uFillTx/>
                <a:latin typeface="+mn-lt"/>
                <a:ea typeface="+mn-ea"/>
                <a:cs typeface="+mn-cs"/>
              </a:rPr>
              <a:t>presentationgo</a:t>
            </a:r>
            <a:r>
              <a:rPr kumimoji="0" lang="en-US" sz="3200" b="0" i="0" u="none" strike="noStrike" kern="1200" cap="none" spc="150" normalizeH="0" baseline="0" noProof="0" dirty="0">
                <a:ln>
                  <a:noFill/>
                </a:ln>
                <a:solidFill>
                  <a:prstClr val="white">
                    <a:lumMod val="75000"/>
                  </a:prstClr>
                </a:solidFill>
                <a:effectLst/>
                <a:uLnTx/>
                <a:uFillTx/>
                <a:latin typeface="+mn-lt"/>
                <a:ea typeface="+mn-ea"/>
                <a:cs typeface="+mn-cs"/>
              </a:rPr>
              <a:t>.com</a:t>
            </a:r>
          </a:p>
        </p:txBody>
      </p:sp>
      <p:sp>
        <p:nvSpPr>
          <p:cNvPr id="23" name="Freeform 22"/>
          <p:cNvSpPr/>
          <p:nvPr userDrawn="1"/>
        </p:nvSpPr>
        <p:spPr>
          <a:xfrm rot="5400000">
            <a:off x="91178" y="116438"/>
            <a:ext cx="369496" cy="570902"/>
          </a:xfrm>
          <a:custGeom>
            <a:avLst/>
            <a:gdLst>
              <a:gd name="connsiteX0" fmla="*/ 210916 w 1034764"/>
              <a:gd name="connsiteY0" fmla="*/ 535701 h 1598797"/>
              <a:gd name="connsiteX1" fmla="*/ 331908 w 1034764"/>
              <a:gd name="connsiteY1" fmla="*/ 284049 h 1598797"/>
              <a:gd name="connsiteX2" fmla="*/ 741774 w 1034764"/>
              <a:gd name="connsiteY2" fmla="*/ 315409 h 1598797"/>
              <a:gd name="connsiteX3" fmla="*/ 403935 w 1034764"/>
              <a:gd name="connsiteY3" fmla="*/ 375418 h 1598797"/>
              <a:gd name="connsiteX4" fmla="*/ 266699 w 1034764"/>
              <a:gd name="connsiteY4" fmla="*/ 689905 h 1598797"/>
              <a:gd name="connsiteX5" fmla="*/ 266698 w 1034764"/>
              <a:gd name="connsiteY5" fmla="*/ 689907 h 1598797"/>
              <a:gd name="connsiteX6" fmla="*/ 210916 w 1034764"/>
              <a:gd name="connsiteY6" fmla="*/ 535701 h 1598797"/>
              <a:gd name="connsiteX7" fmla="*/ 134938 w 1034764"/>
              <a:gd name="connsiteY7" fmla="*/ 517381 h 1598797"/>
              <a:gd name="connsiteX8" fmla="*/ 517383 w 1034764"/>
              <a:gd name="connsiteY8" fmla="*/ 899826 h 1598797"/>
              <a:gd name="connsiteX9" fmla="*/ 899828 w 1034764"/>
              <a:gd name="connsiteY9" fmla="*/ 517381 h 1598797"/>
              <a:gd name="connsiteX10" fmla="*/ 517383 w 1034764"/>
              <a:gd name="connsiteY10" fmla="*/ 134936 h 1598797"/>
              <a:gd name="connsiteX11" fmla="*/ 134938 w 1034764"/>
              <a:gd name="connsiteY11" fmla="*/ 517381 h 1598797"/>
              <a:gd name="connsiteX12" fmla="*/ 0 w 1034764"/>
              <a:gd name="connsiteY12" fmla="*/ 517382 h 1598797"/>
              <a:gd name="connsiteX13" fmla="*/ 517382 w 1034764"/>
              <a:gd name="connsiteY13" fmla="*/ 0 h 1598797"/>
              <a:gd name="connsiteX14" fmla="*/ 1034764 w 1034764"/>
              <a:gd name="connsiteY14" fmla="*/ 517382 h 1598797"/>
              <a:gd name="connsiteX15" fmla="*/ 621653 w 1034764"/>
              <a:gd name="connsiteY15" fmla="*/ 1024253 h 1598797"/>
              <a:gd name="connsiteX16" fmla="*/ 620527 w 1034764"/>
              <a:gd name="connsiteY16" fmla="*/ 1024366 h 1598797"/>
              <a:gd name="connsiteX17" fmla="*/ 662992 w 1034764"/>
              <a:gd name="connsiteY17" fmla="*/ 1598797 h 1598797"/>
              <a:gd name="connsiteX18" fmla="*/ 371775 w 1034764"/>
              <a:gd name="connsiteY18" fmla="*/ 1598797 h 1598797"/>
              <a:gd name="connsiteX19" fmla="*/ 414241 w 1034764"/>
              <a:gd name="connsiteY19" fmla="*/ 1024367 h 1598797"/>
              <a:gd name="connsiteX20" fmla="*/ 413112 w 1034764"/>
              <a:gd name="connsiteY20" fmla="*/ 1024253 h 1598797"/>
              <a:gd name="connsiteX21" fmla="*/ 0 w 1034764"/>
              <a:gd name="connsiteY21" fmla="*/ 517382 h 1598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34764" h="1598797">
                <a:moveTo>
                  <a:pt x="210916" y="535701"/>
                </a:moveTo>
                <a:cubicBezTo>
                  <a:pt x="207764" y="443901"/>
                  <a:pt x="249915" y="348683"/>
                  <a:pt x="331908" y="284049"/>
                </a:cubicBezTo>
                <a:cubicBezTo>
                  <a:pt x="463097" y="180634"/>
                  <a:pt x="646600" y="194675"/>
                  <a:pt x="741774" y="315409"/>
                </a:cubicBezTo>
                <a:cubicBezTo>
                  <a:pt x="631231" y="275026"/>
                  <a:pt x="502220" y="297941"/>
                  <a:pt x="403935" y="375418"/>
                </a:cubicBezTo>
                <a:cubicBezTo>
                  <a:pt x="305650" y="452895"/>
                  <a:pt x="253243" y="572989"/>
                  <a:pt x="266699" y="689905"/>
                </a:cubicBezTo>
                <a:lnTo>
                  <a:pt x="266698" y="689907"/>
                </a:lnTo>
                <a:cubicBezTo>
                  <a:pt x="231008" y="644631"/>
                  <a:pt x="212807" y="590781"/>
                  <a:pt x="210916" y="535701"/>
                </a:cubicBezTo>
                <a:close/>
                <a:moveTo>
                  <a:pt x="134938" y="517381"/>
                </a:moveTo>
                <a:cubicBezTo>
                  <a:pt x="134938" y="728600"/>
                  <a:pt x="306164" y="899826"/>
                  <a:pt x="517383" y="899826"/>
                </a:cubicBezTo>
                <a:cubicBezTo>
                  <a:pt x="728602" y="899826"/>
                  <a:pt x="899828" y="728600"/>
                  <a:pt x="899828" y="517381"/>
                </a:cubicBezTo>
                <a:cubicBezTo>
                  <a:pt x="899828" y="306162"/>
                  <a:pt x="728602" y="134936"/>
                  <a:pt x="517383" y="134936"/>
                </a:cubicBezTo>
                <a:cubicBezTo>
                  <a:pt x="306164" y="134936"/>
                  <a:pt x="134938" y="306162"/>
                  <a:pt x="134938" y="517381"/>
                </a:cubicBezTo>
                <a:close/>
                <a:moveTo>
                  <a:pt x="0" y="517382"/>
                </a:moveTo>
                <a:cubicBezTo>
                  <a:pt x="0" y="231640"/>
                  <a:pt x="231640" y="0"/>
                  <a:pt x="517382" y="0"/>
                </a:cubicBezTo>
                <a:cubicBezTo>
                  <a:pt x="803124" y="0"/>
                  <a:pt x="1034764" y="231640"/>
                  <a:pt x="1034764" y="517382"/>
                </a:cubicBezTo>
                <a:cubicBezTo>
                  <a:pt x="1034764" y="767406"/>
                  <a:pt x="857415" y="976008"/>
                  <a:pt x="621653" y="1024253"/>
                </a:cubicBezTo>
                <a:lnTo>
                  <a:pt x="620527" y="1024366"/>
                </a:lnTo>
                <a:lnTo>
                  <a:pt x="662992" y="1598797"/>
                </a:lnTo>
                <a:lnTo>
                  <a:pt x="371775" y="1598797"/>
                </a:lnTo>
                <a:lnTo>
                  <a:pt x="414241" y="1024367"/>
                </a:lnTo>
                <a:lnTo>
                  <a:pt x="413112" y="1024253"/>
                </a:lnTo>
                <a:cubicBezTo>
                  <a:pt x="177349" y="976008"/>
                  <a:pt x="0" y="767406"/>
                  <a:pt x="0" y="517382"/>
                </a:cubicBezTo>
                <a:close/>
              </a:path>
            </a:pathLst>
          </a:custGeom>
          <a:solidFill>
            <a:schemeClr val="bg1">
              <a:alpha val="20000"/>
            </a:schemeClr>
          </a:solidFill>
          <a:ln>
            <a:noFill/>
          </a:ln>
          <a:effectLst>
            <a:outerShdw blurRad="12700" dist="127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p>
        </p:txBody>
      </p:sp>
      <p:sp>
        <p:nvSpPr>
          <p:cNvPr id="7" name="Rectangle 6"/>
          <p:cNvSpPr/>
          <p:nvPr userDrawn="1"/>
        </p:nvSpPr>
        <p:spPr>
          <a:xfrm>
            <a:off x="-88899" y="6959601"/>
            <a:ext cx="1625766"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3" tooltip="PresentationGo!"/>
              </a:rPr>
              <a:t>presentationgo.com</a:t>
            </a:r>
            <a:endParaRPr lang="en-US" sz="1100" dirty="0"/>
          </a:p>
        </p:txBody>
      </p:sp>
      <p:grpSp>
        <p:nvGrpSpPr>
          <p:cNvPr id="8" name="Group 7"/>
          <p:cNvGrpSpPr/>
          <p:nvPr userDrawn="1"/>
        </p:nvGrpSpPr>
        <p:grpSpPr>
          <a:xfrm>
            <a:off x="-1654908" y="-73804"/>
            <a:ext cx="1569183" cy="612144"/>
            <a:chOff x="-2096383" y="21447"/>
            <a:chExt cx="1569183" cy="612144"/>
          </a:xfrm>
        </p:grpSpPr>
        <p:sp>
          <p:nvSpPr>
            <p:cNvPr id="10" name="TextBox 9"/>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1" name="TextBox 10"/>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2" name="Picture 11"/>
            <p:cNvPicPr>
              <a:picLocks noChangeAspect="1"/>
            </p:cNvPicPr>
            <p:nvPr userDrawn="1"/>
          </p:nvPicPr>
          <p:blipFill>
            <a:blip r:embed="rId4"/>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530658317"/>
      </p:ext>
    </p:extLst>
  </p:cSld>
  <p:clrMap bg1="lt1" tx1="dk1" bg2="lt2" tx2="dk2" accent1="accent1" accent2="accent2" accent3="accent3" accent4="accent4" accent5="accent5" accent6="accent6" hlink="hlink" folHlink="folHlink"/>
  <p:sldLayoutIdLst>
    <p:sldLayoutId id="2147483704" r:id="rId1"/>
  </p:sldLayoutIdLst>
  <p:txStyles>
    <p:titleStyle>
      <a:lvl1pPr algn="l" defTabSz="914400" rtl="0" eaLnBrk="1" latinLnBrk="0" hangingPunct="1">
        <a:lnSpc>
          <a:spcPct val="90000"/>
        </a:lnSpc>
        <a:spcBef>
          <a:spcPct val="0"/>
        </a:spcBef>
        <a:buNone/>
        <a:defRPr lang="en-US" sz="3600" b="1" kern="1200">
          <a:solidFill>
            <a:schemeClr val="bg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7E942A-26CB-4FC8-A61F-ED7BAF06B75B}" type="datetimeFigureOut">
              <a:rPr lang="en-US" smtClean="0"/>
              <a:t>11/15/2022</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4056465630"/>
      </p:ext>
    </p:extLst>
  </p:cSld>
  <p:clrMap bg1="lt1" tx1="dk1" bg2="lt2" tx2="dk2" accent1="accent1" accent2="accent2" accent3="accent3" accent4="accent4" accent5="accent5" accent6="accent6" hlink="hlink" folHlink="folHlink"/>
  <p:sldLayoutIdLst>
    <p:sldLayoutId id="214748370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10" Type="http://schemas.openxmlformats.org/officeDocument/2006/relationships/image" Target="../media/image11.svg"/><Relationship Id="rId4" Type="http://schemas.openxmlformats.org/officeDocument/2006/relationships/image" Target="../media/image3.sv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DEA45B94-2D4B-AC5A-726B-DCF7059A7293}"/>
              </a:ext>
            </a:extLst>
          </p:cNvPr>
          <p:cNvGrpSpPr/>
          <p:nvPr/>
        </p:nvGrpSpPr>
        <p:grpSpPr>
          <a:xfrm>
            <a:off x="2802752" y="1346932"/>
            <a:ext cx="3666126" cy="4570413"/>
            <a:chOff x="2802752" y="1346932"/>
            <a:chExt cx="3666126" cy="4570413"/>
          </a:xfrm>
        </p:grpSpPr>
        <p:sp>
          <p:nvSpPr>
            <p:cNvPr id="12" name="Freeform 5">
              <a:extLst>
                <a:ext uri="{FF2B5EF4-FFF2-40B4-BE49-F238E27FC236}">
                  <a16:creationId xmlns:a16="http://schemas.microsoft.com/office/drawing/2014/main" id="{4B26C06C-6250-5A15-3921-7C3B70771FCC}"/>
                </a:ext>
              </a:extLst>
            </p:cNvPr>
            <p:cNvSpPr>
              <a:spLocks/>
            </p:cNvSpPr>
            <p:nvPr/>
          </p:nvSpPr>
          <p:spPr bwMode="auto">
            <a:xfrm>
              <a:off x="4081278" y="1346932"/>
              <a:ext cx="1979613" cy="1644650"/>
            </a:xfrm>
            <a:custGeom>
              <a:avLst/>
              <a:gdLst>
                <a:gd name="T0" fmla="*/ 0 w 10386"/>
                <a:gd name="T1" fmla="*/ 0 h 8635"/>
                <a:gd name="T2" fmla="*/ 10386 w 10386"/>
                <a:gd name="T3" fmla="*/ 5996 h 8635"/>
                <a:gd name="T4" fmla="*/ 5816 w 10386"/>
                <a:gd name="T5" fmla="*/ 8635 h 8635"/>
                <a:gd name="T6" fmla="*/ 0 w 10386"/>
                <a:gd name="T7" fmla="*/ 5277 h 8635"/>
                <a:gd name="T8" fmla="*/ 0 w 10386"/>
                <a:gd name="T9" fmla="*/ 0 h 8635"/>
              </a:gdLst>
              <a:ahLst/>
              <a:cxnLst>
                <a:cxn ang="0">
                  <a:pos x="T0" y="T1"/>
                </a:cxn>
                <a:cxn ang="0">
                  <a:pos x="T2" y="T3"/>
                </a:cxn>
                <a:cxn ang="0">
                  <a:pos x="T4" y="T5"/>
                </a:cxn>
                <a:cxn ang="0">
                  <a:pos x="T6" y="T7"/>
                </a:cxn>
                <a:cxn ang="0">
                  <a:pos x="T8" y="T9"/>
                </a:cxn>
              </a:cxnLst>
              <a:rect l="0" t="0" r="r" b="b"/>
              <a:pathLst>
                <a:path w="10386" h="8635">
                  <a:moveTo>
                    <a:pt x="0" y="0"/>
                  </a:moveTo>
                  <a:cubicBezTo>
                    <a:pt x="4285" y="0"/>
                    <a:pt x="8244" y="2286"/>
                    <a:pt x="10386" y="5996"/>
                  </a:cubicBezTo>
                  <a:lnTo>
                    <a:pt x="5816" y="8635"/>
                  </a:lnTo>
                  <a:cubicBezTo>
                    <a:pt x="4617" y="6557"/>
                    <a:pt x="2400" y="5277"/>
                    <a:pt x="0" y="5277"/>
                  </a:cubicBezTo>
                  <a:lnTo>
                    <a:pt x="0" y="0"/>
                  </a:lnTo>
                  <a:close/>
                </a:path>
              </a:pathLst>
            </a:custGeom>
            <a:solidFill>
              <a:schemeClr val="accent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89017B72-B64D-3893-0E38-723373BC9560}"/>
                </a:ext>
              </a:extLst>
            </p:cNvPr>
            <p:cNvSpPr>
              <a:spLocks/>
            </p:cNvSpPr>
            <p:nvPr/>
          </p:nvSpPr>
          <p:spPr bwMode="auto">
            <a:xfrm>
              <a:off x="5189353" y="2489932"/>
              <a:ext cx="1279525" cy="2284413"/>
            </a:xfrm>
            <a:custGeom>
              <a:avLst/>
              <a:gdLst>
                <a:gd name="T0" fmla="*/ 4570 w 6712"/>
                <a:gd name="T1" fmla="*/ 0 h 11992"/>
                <a:gd name="T2" fmla="*/ 4570 w 6712"/>
                <a:gd name="T3" fmla="*/ 11992 h 11992"/>
                <a:gd name="T4" fmla="*/ 0 w 6712"/>
                <a:gd name="T5" fmla="*/ 9354 h 11992"/>
                <a:gd name="T6" fmla="*/ 0 w 6712"/>
                <a:gd name="T7" fmla="*/ 2639 h 11992"/>
                <a:gd name="T8" fmla="*/ 4570 w 6712"/>
                <a:gd name="T9" fmla="*/ 0 h 11992"/>
              </a:gdLst>
              <a:ahLst/>
              <a:cxnLst>
                <a:cxn ang="0">
                  <a:pos x="T0" y="T1"/>
                </a:cxn>
                <a:cxn ang="0">
                  <a:pos x="T2" y="T3"/>
                </a:cxn>
                <a:cxn ang="0">
                  <a:pos x="T4" y="T5"/>
                </a:cxn>
                <a:cxn ang="0">
                  <a:pos x="T6" y="T7"/>
                </a:cxn>
                <a:cxn ang="0">
                  <a:pos x="T8" y="T9"/>
                </a:cxn>
              </a:cxnLst>
              <a:rect l="0" t="0" r="r" b="b"/>
              <a:pathLst>
                <a:path w="6712" h="11992">
                  <a:moveTo>
                    <a:pt x="4570" y="0"/>
                  </a:moveTo>
                  <a:cubicBezTo>
                    <a:pt x="6712" y="3711"/>
                    <a:pt x="6712" y="8282"/>
                    <a:pt x="4570" y="11992"/>
                  </a:cubicBezTo>
                  <a:lnTo>
                    <a:pt x="0" y="9354"/>
                  </a:lnTo>
                  <a:cubicBezTo>
                    <a:pt x="1200" y="7276"/>
                    <a:pt x="1200" y="4716"/>
                    <a:pt x="0" y="2639"/>
                  </a:cubicBezTo>
                  <a:lnTo>
                    <a:pt x="4570" y="0"/>
                  </a:lnTo>
                  <a:close/>
                </a:path>
              </a:pathLst>
            </a:custGeom>
            <a:solidFill>
              <a:schemeClr val="accent3">
                <a:lumMod val="7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 name="Freeform 7">
              <a:extLst>
                <a:ext uri="{FF2B5EF4-FFF2-40B4-BE49-F238E27FC236}">
                  <a16:creationId xmlns:a16="http://schemas.microsoft.com/office/drawing/2014/main" id="{53AA3CC2-2AA2-3793-DE72-CBD913BFBABA}"/>
                </a:ext>
              </a:extLst>
            </p:cNvPr>
            <p:cNvSpPr>
              <a:spLocks/>
            </p:cNvSpPr>
            <p:nvPr/>
          </p:nvSpPr>
          <p:spPr bwMode="auto">
            <a:xfrm>
              <a:off x="4081278" y="4271107"/>
              <a:ext cx="1979613" cy="1646238"/>
            </a:xfrm>
            <a:custGeom>
              <a:avLst/>
              <a:gdLst>
                <a:gd name="T0" fmla="*/ 10386 w 10386"/>
                <a:gd name="T1" fmla="*/ 2638 h 8635"/>
                <a:gd name="T2" fmla="*/ 0 w 10386"/>
                <a:gd name="T3" fmla="*/ 8635 h 8635"/>
                <a:gd name="T4" fmla="*/ 0 w 10386"/>
                <a:gd name="T5" fmla="*/ 3358 h 8635"/>
                <a:gd name="T6" fmla="*/ 5816 w 10386"/>
                <a:gd name="T7" fmla="*/ 0 h 8635"/>
                <a:gd name="T8" fmla="*/ 10386 w 10386"/>
                <a:gd name="T9" fmla="*/ 2638 h 8635"/>
              </a:gdLst>
              <a:ahLst/>
              <a:cxnLst>
                <a:cxn ang="0">
                  <a:pos x="T0" y="T1"/>
                </a:cxn>
                <a:cxn ang="0">
                  <a:pos x="T2" y="T3"/>
                </a:cxn>
                <a:cxn ang="0">
                  <a:pos x="T4" y="T5"/>
                </a:cxn>
                <a:cxn ang="0">
                  <a:pos x="T6" y="T7"/>
                </a:cxn>
                <a:cxn ang="0">
                  <a:pos x="T8" y="T9"/>
                </a:cxn>
              </a:cxnLst>
              <a:rect l="0" t="0" r="r" b="b"/>
              <a:pathLst>
                <a:path w="10386" h="8635">
                  <a:moveTo>
                    <a:pt x="10386" y="2638"/>
                  </a:moveTo>
                  <a:cubicBezTo>
                    <a:pt x="8244" y="6349"/>
                    <a:pt x="4285" y="8635"/>
                    <a:pt x="0" y="8635"/>
                  </a:cubicBezTo>
                  <a:lnTo>
                    <a:pt x="0" y="3358"/>
                  </a:lnTo>
                  <a:cubicBezTo>
                    <a:pt x="2400" y="3358"/>
                    <a:pt x="4617" y="2078"/>
                    <a:pt x="5816" y="0"/>
                  </a:cubicBezTo>
                  <a:lnTo>
                    <a:pt x="10386" y="2638"/>
                  </a:lnTo>
                  <a:close/>
                </a:path>
              </a:pathLst>
            </a:custGeom>
            <a:solidFill>
              <a:schemeClr val="accent3">
                <a:lumMod val="5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6" name="Freeform: Shape 25">
              <a:extLst>
                <a:ext uri="{FF2B5EF4-FFF2-40B4-BE49-F238E27FC236}">
                  <a16:creationId xmlns:a16="http://schemas.microsoft.com/office/drawing/2014/main" id="{79EF078F-B1CF-FC2C-74FD-7A801809F0B2}"/>
                </a:ext>
              </a:extLst>
            </p:cNvPr>
            <p:cNvSpPr/>
            <p:nvPr/>
          </p:nvSpPr>
          <p:spPr>
            <a:xfrm>
              <a:off x="2802752" y="2361489"/>
              <a:ext cx="1270165" cy="2541299"/>
            </a:xfrm>
            <a:custGeom>
              <a:avLst/>
              <a:gdLst>
                <a:gd name="connsiteX0" fmla="*/ 1279171 w 1279171"/>
                <a:gd name="connsiteY0" fmla="*/ 0 h 2559317"/>
                <a:gd name="connsiteX1" fmla="*/ 1279171 w 1279171"/>
                <a:gd name="connsiteY1" fmla="*/ 282062 h 2559317"/>
                <a:gd name="connsiteX2" fmla="*/ 282368 w 1279171"/>
                <a:gd name="connsiteY2" fmla="*/ 1278865 h 2559317"/>
                <a:gd name="connsiteX3" fmla="*/ 1279171 w 1279171"/>
                <a:gd name="connsiteY3" fmla="*/ 2275668 h 2559317"/>
                <a:gd name="connsiteX4" fmla="*/ 1279171 w 1279171"/>
                <a:gd name="connsiteY4" fmla="*/ 2559317 h 2559317"/>
                <a:gd name="connsiteX5" fmla="*/ 1021407 w 1279171"/>
                <a:gd name="connsiteY5" fmla="*/ 2533316 h 2559317"/>
                <a:gd name="connsiteX6" fmla="*/ 0 w 1279171"/>
                <a:gd name="connsiteY6" fmla="*/ 1279563 h 2559317"/>
                <a:gd name="connsiteX7" fmla="*/ 1021407 w 1279171"/>
                <a:gd name="connsiteY7" fmla="*/ 25993 h 25593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79171" h="2559317">
                  <a:moveTo>
                    <a:pt x="1279171" y="0"/>
                  </a:moveTo>
                  <a:lnTo>
                    <a:pt x="1279171" y="282062"/>
                  </a:lnTo>
                  <a:cubicBezTo>
                    <a:pt x="728652" y="282062"/>
                    <a:pt x="282368" y="728346"/>
                    <a:pt x="282368" y="1278865"/>
                  </a:cubicBezTo>
                  <a:cubicBezTo>
                    <a:pt x="282368" y="1829384"/>
                    <a:pt x="728652" y="2275668"/>
                    <a:pt x="1279171" y="2275668"/>
                  </a:cubicBezTo>
                  <a:lnTo>
                    <a:pt x="1279171" y="2559317"/>
                  </a:lnTo>
                  <a:lnTo>
                    <a:pt x="1021407" y="2533316"/>
                  </a:lnTo>
                  <a:cubicBezTo>
                    <a:pt x="438564" y="2413979"/>
                    <a:pt x="0" y="1897979"/>
                    <a:pt x="0" y="1279563"/>
                  </a:cubicBezTo>
                  <a:cubicBezTo>
                    <a:pt x="0" y="661147"/>
                    <a:pt x="438564" y="145294"/>
                    <a:pt x="1021407" y="25993"/>
                  </a:cubicBezTo>
                  <a:close/>
                </a:path>
              </a:pathLst>
            </a:custGeom>
            <a:gradFill>
              <a:gsLst>
                <a:gs pos="49000">
                  <a:schemeClr val="accent3"/>
                </a:gs>
                <a:gs pos="100000">
                  <a:schemeClr val="accent3">
                    <a:lumMod val="50000"/>
                  </a:schemeClr>
                </a:gs>
              </a:gsLst>
              <a:path path="circle">
                <a:fillToRect l="50000" t="-80000" r="50000" b="18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2C2BFAE1-45D3-4B3B-81D2-0BF25FA84FB8}"/>
              </a:ext>
            </a:extLst>
          </p:cNvPr>
          <p:cNvSpPr>
            <a:spLocks noGrp="1"/>
          </p:cNvSpPr>
          <p:nvPr>
            <p:ph type="title"/>
          </p:nvPr>
        </p:nvSpPr>
        <p:spPr/>
        <p:txBody>
          <a:bodyPr>
            <a:noAutofit/>
          </a:bodyPr>
          <a:lstStyle/>
          <a:p>
            <a:r>
              <a:rPr lang="en-US" dirty="0"/>
              <a:t>Right Doughnut w/ 3 Parts – Slide Template</a:t>
            </a:r>
          </a:p>
        </p:txBody>
      </p:sp>
      <p:grpSp>
        <p:nvGrpSpPr>
          <p:cNvPr id="47" name="Group 46">
            <a:extLst>
              <a:ext uri="{FF2B5EF4-FFF2-40B4-BE49-F238E27FC236}">
                <a16:creationId xmlns:a16="http://schemas.microsoft.com/office/drawing/2014/main" id="{D2F34516-2B71-7A69-6EE0-3160C2DA96D5}"/>
              </a:ext>
            </a:extLst>
          </p:cNvPr>
          <p:cNvGrpSpPr/>
          <p:nvPr/>
        </p:nvGrpSpPr>
        <p:grpSpPr>
          <a:xfrm>
            <a:off x="6285311" y="1346932"/>
            <a:ext cx="2202816" cy="964480"/>
            <a:chOff x="8221931" y="1179546"/>
            <a:chExt cx="2937088" cy="1285972"/>
          </a:xfrm>
        </p:grpSpPr>
        <p:sp>
          <p:nvSpPr>
            <p:cNvPr id="36" name="TextBox 35">
              <a:extLst>
                <a:ext uri="{FF2B5EF4-FFF2-40B4-BE49-F238E27FC236}">
                  <a16:creationId xmlns:a16="http://schemas.microsoft.com/office/drawing/2014/main" id="{32296ED1-6716-BBE4-7DC5-C3E733F25AE8}"/>
                </a:ext>
              </a:extLst>
            </p:cNvPr>
            <p:cNvSpPr txBox="1"/>
            <p:nvPr/>
          </p:nvSpPr>
          <p:spPr>
            <a:xfrm>
              <a:off x="8221931" y="1179546"/>
              <a:ext cx="2937088" cy="492442"/>
            </a:xfrm>
            <a:prstGeom prst="rect">
              <a:avLst/>
            </a:prstGeom>
            <a:noFill/>
          </p:spPr>
          <p:txBody>
            <a:bodyPr wrap="square" lIns="0" rIns="0" rtlCol="0" anchor="b">
              <a:spAutoFit/>
            </a:bodyPr>
            <a:lstStyle/>
            <a:p>
              <a:r>
                <a:rPr lang="en-US" b="1" cap="all" noProof="1">
                  <a:solidFill>
                    <a:schemeClr val="tx2">
                      <a:lumMod val="50000"/>
                      <a:lumOff val="50000"/>
                    </a:schemeClr>
                  </a:solidFill>
                </a:rPr>
                <a:t>Lorem Ipsum</a:t>
              </a:r>
            </a:p>
          </p:txBody>
        </p:sp>
        <p:sp>
          <p:nvSpPr>
            <p:cNvPr id="37" name="TextBox 36">
              <a:extLst>
                <a:ext uri="{FF2B5EF4-FFF2-40B4-BE49-F238E27FC236}">
                  <a16:creationId xmlns:a16="http://schemas.microsoft.com/office/drawing/2014/main" id="{813335D1-E98C-1DC1-6804-A92C01C129A1}"/>
                </a:ext>
              </a:extLst>
            </p:cNvPr>
            <p:cNvSpPr txBox="1"/>
            <p:nvPr/>
          </p:nvSpPr>
          <p:spPr>
            <a:xfrm>
              <a:off x="8229726" y="1603744"/>
              <a:ext cx="2929293" cy="861774"/>
            </a:xfrm>
            <a:prstGeom prst="rect">
              <a:avLst/>
            </a:prstGeom>
            <a:noFill/>
          </p:spPr>
          <p:txBody>
            <a:bodyPr wrap="square" lIns="0" rIns="0" rtlCol="0" anchor="t">
              <a:spAutoFit/>
            </a:bodyPr>
            <a:lstStyle/>
            <a:p>
              <a:pPr algn="just"/>
              <a:r>
                <a:rPr lang="en-US" sz="900" noProof="1">
                  <a:solidFill>
                    <a:schemeClr val="tx1">
                      <a:lumMod val="65000"/>
                      <a:lumOff val="35000"/>
                    </a:schemeClr>
                  </a:solidFill>
                </a:rPr>
                <a:t>Lorem ipsum dolor sit amet, nibh est. A magna maecenas, quam magna nec quis, lorem nunc. Suspendisse viverra sodales mauris, cras pharetra proin egestas arcu erat dolor, at. </a:t>
              </a:r>
            </a:p>
          </p:txBody>
        </p:sp>
      </p:grpSp>
      <p:grpSp>
        <p:nvGrpSpPr>
          <p:cNvPr id="46" name="Group 45">
            <a:extLst>
              <a:ext uri="{FF2B5EF4-FFF2-40B4-BE49-F238E27FC236}">
                <a16:creationId xmlns:a16="http://schemas.microsoft.com/office/drawing/2014/main" id="{834CE529-1429-34A1-DC07-F0C50AF3D376}"/>
              </a:ext>
            </a:extLst>
          </p:cNvPr>
          <p:cNvGrpSpPr/>
          <p:nvPr/>
        </p:nvGrpSpPr>
        <p:grpSpPr>
          <a:xfrm>
            <a:off x="6518392" y="3149898"/>
            <a:ext cx="2202816" cy="964480"/>
            <a:chOff x="8691189" y="2334521"/>
            <a:chExt cx="2937088" cy="1285972"/>
          </a:xfrm>
        </p:grpSpPr>
        <p:sp>
          <p:nvSpPr>
            <p:cNvPr id="39" name="TextBox 38">
              <a:extLst>
                <a:ext uri="{FF2B5EF4-FFF2-40B4-BE49-F238E27FC236}">
                  <a16:creationId xmlns:a16="http://schemas.microsoft.com/office/drawing/2014/main" id="{7C4866D5-C32A-AA9D-629B-FC23C4716EA8}"/>
                </a:ext>
              </a:extLst>
            </p:cNvPr>
            <p:cNvSpPr txBox="1"/>
            <p:nvPr/>
          </p:nvSpPr>
          <p:spPr>
            <a:xfrm>
              <a:off x="8691189" y="2334521"/>
              <a:ext cx="2937088" cy="492442"/>
            </a:xfrm>
            <a:prstGeom prst="rect">
              <a:avLst/>
            </a:prstGeom>
            <a:noFill/>
          </p:spPr>
          <p:txBody>
            <a:bodyPr wrap="square" lIns="0" rIns="0" rtlCol="0" anchor="b">
              <a:spAutoFit/>
            </a:bodyPr>
            <a:lstStyle/>
            <a:p>
              <a:r>
                <a:rPr lang="en-US" b="1" cap="all" noProof="1">
                  <a:solidFill>
                    <a:schemeClr val="tx2">
                      <a:lumMod val="75000"/>
                      <a:lumOff val="25000"/>
                    </a:schemeClr>
                  </a:solidFill>
                </a:rPr>
                <a:t>Lorem Ipsum</a:t>
              </a:r>
            </a:p>
          </p:txBody>
        </p:sp>
        <p:sp>
          <p:nvSpPr>
            <p:cNvPr id="40" name="TextBox 39">
              <a:extLst>
                <a:ext uri="{FF2B5EF4-FFF2-40B4-BE49-F238E27FC236}">
                  <a16:creationId xmlns:a16="http://schemas.microsoft.com/office/drawing/2014/main" id="{59E639E2-78DD-F279-ED6D-3600B5F20B1C}"/>
                </a:ext>
              </a:extLst>
            </p:cNvPr>
            <p:cNvSpPr txBox="1"/>
            <p:nvPr/>
          </p:nvSpPr>
          <p:spPr>
            <a:xfrm>
              <a:off x="8698984" y="2758719"/>
              <a:ext cx="2929293" cy="861774"/>
            </a:xfrm>
            <a:prstGeom prst="rect">
              <a:avLst/>
            </a:prstGeom>
            <a:noFill/>
          </p:spPr>
          <p:txBody>
            <a:bodyPr wrap="square" lIns="0" rIns="0" rtlCol="0" anchor="t">
              <a:spAutoFit/>
            </a:bodyPr>
            <a:lstStyle/>
            <a:p>
              <a:pPr algn="just"/>
              <a:r>
                <a:rPr lang="en-US" sz="900" noProof="1">
                  <a:solidFill>
                    <a:schemeClr val="tx1">
                      <a:lumMod val="65000"/>
                      <a:lumOff val="35000"/>
                    </a:schemeClr>
                  </a:solidFill>
                </a:rPr>
                <a:t>Lorem ipsum dolor sit amet, nibh est. A magna maecenas, quam magna nec quis, lorem nunc. Suspendisse viverra sodales mauris, cras pharetra proin egestas arcu erat dolor, at. </a:t>
              </a:r>
            </a:p>
          </p:txBody>
        </p:sp>
      </p:grpSp>
      <p:grpSp>
        <p:nvGrpSpPr>
          <p:cNvPr id="45" name="Group 44">
            <a:extLst>
              <a:ext uri="{FF2B5EF4-FFF2-40B4-BE49-F238E27FC236}">
                <a16:creationId xmlns:a16="http://schemas.microsoft.com/office/drawing/2014/main" id="{806447FB-EF22-6ED9-83FB-6BE3CAF7A9EE}"/>
              </a:ext>
            </a:extLst>
          </p:cNvPr>
          <p:cNvGrpSpPr/>
          <p:nvPr/>
        </p:nvGrpSpPr>
        <p:grpSpPr>
          <a:xfrm>
            <a:off x="6285311" y="4952865"/>
            <a:ext cx="2202816" cy="964480"/>
            <a:chOff x="8691189" y="3489496"/>
            <a:chExt cx="2937088" cy="1285972"/>
          </a:xfrm>
        </p:grpSpPr>
        <p:sp>
          <p:nvSpPr>
            <p:cNvPr id="42" name="TextBox 41">
              <a:extLst>
                <a:ext uri="{FF2B5EF4-FFF2-40B4-BE49-F238E27FC236}">
                  <a16:creationId xmlns:a16="http://schemas.microsoft.com/office/drawing/2014/main" id="{BC0180B1-9035-AAFC-B68F-BE650AD89589}"/>
                </a:ext>
              </a:extLst>
            </p:cNvPr>
            <p:cNvSpPr txBox="1"/>
            <p:nvPr/>
          </p:nvSpPr>
          <p:spPr>
            <a:xfrm>
              <a:off x="8691189" y="3489496"/>
              <a:ext cx="2937088" cy="492442"/>
            </a:xfrm>
            <a:prstGeom prst="rect">
              <a:avLst/>
            </a:prstGeom>
            <a:noFill/>
          </p:spPr>
          <p:txBody>
            <a:bodyPr wrap="square" lIns="0" rIns="0" rtlCol="0" anchor="b">
              <a:spAutoFit/>
            </a:bodyPr>
            <a:lstStyle/>
            <a:p>
              <a:r>
                <a:rPr lang="en-US" b="1" cap="all" noProof="1">
                  <a:solidFill>
                    <a:schemeClr val="tx2">
                      <a:lumMod val="90000"/>
                      <a:lumOff val="10000"/>
                    </a:schemeClr>
                  </a:solidFill>
                </a:rPr>
                <a:t>Lorem Ipsum</a:t>
              </a:r>
            </a:p>
          </p:txBody>
        </p:sp>
        <p:sp>
          <p:nvSpPr>
            <p:cNvPr id="43" name="TextBox 42">
              <a:extLst>
                <a:ext uri="{FF2B5EF4-FFF2-40B4-BE49-F238E27FC236}">
                  <a16:creationId xmlns:a16="http://schemas.microsoft.com/office/drawing/2014/main" id="{81BF40E5-F4C0-2931-6303-7415126BC721}"/>
                </a:ext>
              </a:extLst>
            </p:cNvPr>
            <p:cNvSpPr txBox="1"/>
            <p:nvPr/>
          </p:nvSpPr>
          <p:spPr>
            <a:xfrm>
              <a:off x="8698984" y="3913694"/>
              <a:ext cx="2929293" cy="861774"/>
            </a:xfrm>
            <a:prstGeom prst="rect">
              <a:avLst/>
            </a:prstGeom>
            <a:noFill/>
          </p:spPr>
          <p:txBody>
            <a:bodyPr wrap="square" lIns="0" rIns="0" rtlCol="0" anchor="t">
              <a:spAutoFit/>
            </a:bodyPr>
            <a:lstStyle/>
            <a:p>
              <a:pPr algn="just"/>
              <a:r>
                <a:rPr lang="en-US" sz="900" noProof="1">
                  <a:solidFill>
                    <a:schemeClr val="tx1">
                      <a:lumMod val="65000"/>
                      <a:lumOff val="35000"/>
                    </a:schemeClr>
                  </a:solidFill>
                </a:rPr>
                <a:t>Lorem ipsum dolor sit amet, nibh est. A magna maecenas, quam magna nec quis, lorem nunc. Suspendisse viverra sodales mauris, cras pharetra proin egestas arcu erat dolor, at. </a:t>
              </a:r>
            </a:p>
          </p:txBody>
        </p:sp>
      </p:grpSp>
      <p:pic>
        <p:nvPicPr>
          <p:cNvPr id="23" name="Graphic 22" descr="Chat bubble outline">
            <a:extLst>
              <a:ext uri="{FF2B5EF4-FFF2-40B4-BE49-F238E27FC236}">
                <a16:creationId xmlns:a16="http://schemas.microsoft.com/office/drawing/2014/main" id="{8EBE1D52-91EC-6B35-0953-23080A3E247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734982" y="4758124"/>
            <a:ext cx="672204" cy="672205"/>
          </a:xfrm>
          <a:prstGeom prst="rect">
            <a:avLst/>
          </a:prstGeom>
        </p:spPr>
      </p:pic>
      <p:pic>
        <p:nvPicPr>
          <p:cNvPr id="24" name="Graphic 23" descr="Double Tap Gesture outline">
            <a:extLst>
              <a:ext uri="{FF2B5EF4-FFF2-40B4-BE49-F238E27FC236}">
                <a16:creationId xmlns:a16="http://schemas.microsoft.com/office/drawing/2014/main" id="{3EDA4A4D-A0C4-E773-FA05-75EA7B99A56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493013" y="3296036"/>
            <a:ext cx="672204" cy="672205"/>
          </a:xfrm>
          <a:prstGeom prst="rect">
            <a:avLst/>
          </a:prstGeom>
        </p:spPr>
      </p:pic>
      <p:pic>
        <p:nvPicPr>
          <p:cNvPr id="25" name="Graphic 24" descr="Zoom in outline">
            <a:extLst>
              <a:ext uri="{FF2B5EF4-FFF2-40B4-BE49-F238E27FC236}">
                <a16:creationId xmlns:a16="http://schemas.microsoft.com/office/drawing/2014/main" id="{0CFBDA0C-18F1-22F9-16B5-97D77545581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734982" y="1833155"/>
            <a:ext cx="672204" cy="672205"/>
          </a:xfrm>
          <a:prstGeom prst="rect">
            <a:avLst/>
          </a:prstGeom>
        </p:spPr>
      </p:pic>
      <p:pic>
        <p:nvPicPr>
          <p:cNvPr id="27" name="Graphic 26" descr="Questions with solid fill">
            <a:extLst>
              <a:ext uri="{FF2B5EF4-FFF2-40B4-BE49-F238E27FC236}">
                <a16:creationId xmlns:a16="http://schemas.microsoft.com/office/drawing/2014/main" id="{33E53D1C-DBCE-AF01-C91C-7A568DB315DA}"/>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614208" y="3156552"/>
            <a:ext cx="907962" cy="907962"/>
          </a:xfrm>
          <a:prstGeom prst="rect">
            <a:avLst/>
          </a:prstGeom>
        </p:spPr>
      </p:pic>
      <p:grpSp>
        <p:nvGrpSpPr>
          <p:cNvPr id="28" name="Group 27">
            <a:extLst>
              <a:ext uri="{FF2B5EF4-FFF2-40B4-BE49-F238E27FC236}">
                <a16:creationId xmlns:a16="http://schemas.microsoft.com/office/drawing/2014/main" id="{DE5B62B4-9135-25E3-6AF9-5F94763FDA0C}"/>
              </a:ext>
            </a:extLst>
          </p:cNvPr>
          <p:cNvGrpSpPr/>
          <p:nvPr/>
        </p:nvGrpSpPr>
        <p:grpSpPr>
          <a:xfrm>
            <a:off x="340384" y="2635165"/>
            <a:ext cx="2194560" cy="1960194"/>
            <a:chOff x="332936" y="2596988"/>
            <a:chExt cx="2926080" cy="2613592"/>
          </a:xfrm>
        </p:grpSpPr>
        <p:sp>
          <p:nvSpPr>
            <p:cNvPr id="29" name="TextBox 28">
              <a:extLst>
                <a:ext uri="{FF2B5EF4-FFF2-40B4-BE49-F238E27FC236}">
                  <a16:creationId xmlns:a16="http://schemas.microsoft.com/office/drawing/2014/main" id="{3AFCF1B4-D0F6-7FE2-7980-B1E8CFA1E04B}"/>
                </a:ext>
              </a:extLst>
            </p:cNvPr>
            <p:cNvSpPr txBox="1"/>
            <p:nvPr/>
          </p:nvSpPr>
          <p:spPr>
            <a:xfrm>
              <a:off x="332936" y="2596988"/>
              <a:ext cx="2926080" cy="492443"/>
            </a:xfrm>
            <a:prstGeom prst="rect">
              <a:avLst/>
            </a:prstGeom>
            <a:noFill/>
          </p:spPr>
          <p:txBody>
            <a:bodyPr wrap="square" lIns="0" rIns="0" rtlCol="0" anchor="b">
              <a:spAutoFit/>
            </a:bodyPr>
            <a:lstStyle/>
            <a:p>
              <a:pPr algn="ctr"/>
              <a:r>
                <a:rPr lang="en-US" b="1" noProof="1"/>
                <a:t>Lorem Ipsum</a:t>
              </a:r>
            </a:p>
          </p:txBody>
        </p:sp>
        <p:sp>
          <p:nvSpPr>
            <p:cNvPr id="30" name="TextBox 29">
              <a:extLst>
                <a:ext uri="{FF2B5EF4-FFF2-40B4-BE49-F238E27FC236}">
                  <a16:creationId xmlns:a16="http://schemas.microsoft.com/office/drawing/2014/main" id="{21D3B3B7-EE77-4925-9BA4-308DBAE5520A}"/>
                </a:ext>
              </a:extLst>
            </p:cNvPr>
            <p:cNvSpPr txBox="1"/>
            <p:nvPr/>
          </p:nvSpPr>
          <p:spPr>
            <a:xfrm>
              <a:off x="332936" y="3086921"/>
              <a:ext cx="2926080" cy="2123659"/>
            </a:xfrm>
            <a:prstGeom prst="rect">
              <a:avLst/>
            </a:prstGeom>
            <a:noFill/>
          </p:spPr>
          <p:txBody>
            <a:bodyPr wrap="square" lIns="0" rIns="0" rtlCol="0" anchor="t">
              <a:spAutoFit/>
            </a:bodyPr>
            <a:lstStyle/>
            <a:p>
              <a:pPr algn="just">
                <a:spcAft>
                  <a:spcPts val="900"/>
                </a:spcAft>
              </a:pPr>
              <a:r>
                <a:rPr lang="en-US" sz="900" noProof="1">
                  <a:solidFill>
                    <a:schemeClr val="tx1">
                      <a:lumMod val="65000"/>
                      <a:lumOff val="35000"/>
                    </a:schemeClr>
                  </a:solidFill>
                </a:rPr>
                <a:t>Lorem ipsum dolor sit amet, consectetur adipiscing elit, sed do eiusmod tempor incididunt ut labore et dolore magna aliqua. Ut enim ad minim veniam, quis nostrud exercitation ullamco laboris nisi ut aliquip ex ea commodo consequat.</a:t>
              </a:r>
            </a:p>
            <a:p>
              <a:pPr algn="just">
                <a:spcAft>
                  <a:spcPts val="900"/>
                </a:spcAft>
              </a:pPr>
              <a:r>
                <a:rPr lang="en-US" sz="900" noProof="1">
                  <a:solidFill>
                    <a:schemeClr val="tx1">
                      <a:lumMod val="65000"/>
                      <a:lumOff val="35000"/>
                    </a:schemeClr>
                  </a:solidFill>
                </a:rPr>
                <a:t>Duis aute irure dolor in reprehenderit in voluptate velit esse cillum dolore eu fugiat nulla pariatur. Excepteur sint occaecat cupidatat non proident, sunt in culpa qui.</a:t>
              </a:r>
            </a:p>
          </p:txBody>
        </p:sp>
      </p:grpSp>
    </p:spTree>
    <p:extLst>
      <p:ext uri="{BB962C8B-B14F-4D97-AF65-F5344CB8AC3E}">
        <p14:creationId xmlns:p14="http://schemas.microsoft.com/office/powerpoint/2010/main" val="40490589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77768E35-7FBC-475A-3EAA-404D98B060A3}"/>
              </a:ext>
            </a:extLst>
          </p:cNvPr>
          <p:cNvGrpSpPr/>
          <p:nvPr/>
        </p:nvGrpSpPr>
        <p:grpSpPr>
          <a:xfrm>
            <a:off x="2802752" y="1346932"/>
            <a:ext cx="3657766" cy="4570413"/>
            <a:chOff x="2802752" y="1346932"/>
            <a:chExt cx="3657766" cy="4570413"/>
          </a:xfrm>
        </p:grpSpPr>
        <p:sp>
          <p:nvSpPr>
            <p:cNvPr id="12" name="Freeform 5">
              <a:extLst>
                <a:ext uri="{FF2B5EF4-FFF2-40B4-BE49-F238E27FC236}">
                  <a16:creationId xmlns:a16="http://schemas.microsoft.com/office/drawing/2014/main" id="{4B26C06C-6250-5A15-3921-7C3B70771FCC}"/>
                </a:ext>
              </a:extLst>
            </p:cNvPr>
            <p:cNvSpPr>
              <a:spLocks/>
            </p:cNvSpPr>
            <p:nvPr/>
          </p:nvSpPr>
          <p:spPr bwMode="auto">
            <a:xfrm>
              <a:off x="4072918" y="1346932"/>
              <a:ext cx="1979613" cy="1644650"/>
            </a:xfrm>
            <a:custGeom>
              <a:avLst/>
              <a:gdLst>
                <a:gd name="T0" fmla="*/ 0 w 10386"/>
                <a:gd name="T1" fmla="*/ 0 h 8635"/>
                <a:gd name="T2" fmla="*/ 10386 w 10386"/>
                <a:gd name="T3" fmla="*/ 5996 h 8635"/>
                <a:gd name="T4" fmla="*/ 5816 w 10386"/>
                <a:gd name="T5" fmla="*/ 8635 h 8635"/>
                <a:gd name="T6" fmla="*/ 0 w 10386"/>
                <a:gd name="T7" fmla="*/ 5277 h 8635"/>
                <a:gd name="T8" fmla="*/ 0 w 10386"/>
                <a:gd name="T9" fmla="*/ 0 h 8635"/>
              </a:gdLst>
              <a:ahLst/>
              <a:cxnLst>
                <a:cxn ang="0">
                  <a:pos x="T0" y="T1"/>
                </a:cxn>
                <a:cxn ang="0">
                  <a:pos x="T2" y="T3"/>
                </a:cxn>
                <a:cxn ang="0">
                  <a:pos x="T4" y="T5"/>
                </a:cxn>
                <a:cxn ang="0">
                  <a:pos x="T6" y="T7"/>
                </a:cxn>
                <a:cxn ang="0">
                  <a:pos x="T8" y="T9"/>
                </a:cxn>
              </a:cxnLst>
              <a:rect l="0" t="0" r="r" b="b"/>
              <a:pathLst>
                <a:path w="10386" h="8635">
                  <a:moveTo>
                    <a:pt x="0" y="0"/>
                  </a:moveTo>
                  <a:cubicBezTo>
                    <a:pt x="4285" y="0"/>
                    <a:pt x="8244" y="2286"/>
                    <a:pt x="10386" y="5996"/>
                  </a:cubicBezTo>
                  <a:lnTo>
                    <a:pt x="5816" y="8635"/>
                  </a:lnTo>
                  <a:cubicBezTo>
                    <a:pt x="4617" y="6557"/>
                    <a:pt x="2400" y="5277"/>
                    <a:pt x="0" y="5277"/>
                  </a:cubicBezTo>
                  <a:lnTo>
                    <a:pt x="0" y="0"/>
                  </a:lnTo>
                  <a:close/>
                </a:path>
              </a:pathLst>
            </a:custGeom>
            <a:solidFill>
              <a:schemeClr val="accent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89017B72-B64D-3893-0E38-723373BC9560}"/>
                </a:ext>
              </a:extLst>
            </p:cNvPr>
            <p:cNvSpPr>
              <a:spLocks/>
            </p:cNvSpPr>
            <p:nvPr/>
          </p:nvSpPr>
          <p:spPr bwMode="auto">
            <a:xfrm>
              <a:off x="5180993" y="2489932"/>
              <a:ext cx="1279525" cy="2284413"/>
            </a:xfrm>
            <a:custGeom>
              <a:avLst/>
              <a:gdLst>
                <a:gd name="T0" fmla="*/ 4570 w 6712"/>
                <a:gd name="T1" fmla="*/ 0 h 11992"/>
                <a:gd name="T2" fmla="*/ 4570 w 6712"/>
                <a:gd name="T3" fmla="*/ 11992 h 11992"/>
                <a:gd name="T4" fmla="*/ 0 w 6712"/>
                <a:gd name="T5" fmla="*/ 9354 h 11992"/>
                <a:gd name="T6" fmla="*/ 0 w 6712"/>
                <a:gd name="T7" fmla="*/ 2639 h 11992"/>
                <a:gd name="T8" fmla="*/ 4570 w 6712"/>
                <a:gd name="T9" fmla="*/ 0 h 11992"/>
              </a:gdLst>
              <a:ahLst/>
              <a:cxnLst>
                <a:cxn ang="0">
                  <a:pos x="T0" y="T1"/>
                </a:cxn>
                <a:cxn ang="0">
                  <a:pos x="T2" y="T3"/>
                </a:cxn>
                <a:cxn ang="0">
                  <a:pos x="T4" y="T5"/>
                </a:cxn>
                <a:cxn ang="0">
                  <a:pos x="T6" y="T7"/>
                </a:cxn>
                <a:cxn ang="0">
                  <a:pos x="T8" y="T9"/>
                </a:cxn>
              </a:cxnLst>
              <a:rect l="0" t="0" r="r" b="b"/>
              <a:pathLst>
                <a:path w="6712" h="11992">
                  <a:moveTo>
                    <a:pt x="4570" y="0"/>
                  </a:moveTo>
                  <a:cubicBezTo>
                    <a:pt x="6712" y="3711"/>
                    <a:pt x="6712" y="8282"/>
                    <a:pt x="4570" y="11992"/>
                  </a:cubicBezTo>
                  <a:lnTo>
                    <a:pt x="0" y="9354"/>
                  </a:lnTo>
                  <a:cubicBezTo>
                    <a:pt x="1200" y="7276"/>
                    <a:pt x="1200" y="4716"/>
                    <a:pt x="0" y="2639"/>
                  </a:cubicBezTo>
                  <a:lnTo>
                    <a:pt x="4570" y="0"/>
                  </a:lnTo>
                  <a:close/>
                </a:path>
              </a:pathLst>
            </a:custGeom>
            <a:solidFill>
              <a:schemeClr val="accent3">
                <a:lumMod val="7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 name="Freeform 7">
              <a:extLst>
                <a:ext uri="{FF2B5EF4-FFF2-40B4-BE49-F238E27FC236}">
                  <a16:creationId xmlns:a16="http://schemas.microsoft.com/office/drawing/2014/main" id="{53AA3CC2-2AA2-3793-DE72-CBD913BFBABA}"/>
                </a:ext>
              </a:extLst>
            </p:cNvPr>
            <p:cNvSpPr>
              <a:spLocks/>
            </p:cNvSpPr>
            <p:nvPr/>
          </p:nvSpPr>
          <p:spPr bwMode="auto">
            <a:xfrm>
              <a:off x="4072918" y="4271107"/>
              <a:ext cx="1979613" cy="1646238"/>
            </a:xfrm>
            <a:custGeom>
              <a:avLst/>
              <a:gdLst>
                <a:gd name="T0" fmla="*/ 10386 w 10386"/>
                <a:gd name="T1" fmla="*/ 2638 h 8635"/>
                <a:gd name="T2" fmla="*/ 0 w 10386"/>
                <a:gd name="T3" fmla="*/ 8635 h 8635"/>
                <a:gd name="T4" fmla="*/ 0 w 10386"/>
                <a:gd name="T5" fmla="*/ 3358 h 8635"/>
                <a:gd name="T6" fmla="*/ 5816 w 10386"/>
                <a:gd name="T7" fmla="*/ 0 h 8635"/>
                <a:gd name="T8" fmla="*/ 10386 w 10386"/>
                <a:gd name="T9" fmla="*/ 2638 h 8635"/>
              </a:gdLst>
              <a:ahLst/>
              <a:cxnLst>
                <a:cxn ang="0">
                  <a:pos x="T0" y="T1"/>
                </a:cxn>
                <a:cxn ang="0">
                  <a:pos x="T2" y="T3"/>
                </a:cxn>
                <a:cxn ang="0">
                  <a:pos x="T4" y="T5"/>
                </a:cxn>
                <a:cxn ang="0">
                  <a:pos x="T6" y="T7"/>
                </a:cxn>
                <a:cxn ang="0">
                  <a:pos x="T8" y="T9"/>
                </a:cxn>
              </a:cxnLst>
              <a:rect l="0" t="0" r="r" b="b"/>
              <a:pathLst>
                <a:path w="10386" h="8635">
                  <a:moveTo>
                    <a:pt x="10386" y="2638"/>
                  </a:moveTo>
                  <a:cubicBezTo>
                    <a:pt x="8244" y="6349"/>
                    <a:pt x="4285" y="8635"/>
                    <a:pt x="0" y="8635"/>
                  </a:cubicBezTo>
                  <a:lnTo>
                    <a:pt x="0" y="3358"/>
                  </a:lnTo>
                  <a:cubicBezTo>
                    <a:pt x="2400" y="3358"/>
                    <a:pt x="4617" y="2078"/>
                    <a:pt x="5816" y="0"/>
                  </a:cubicBezTo>
                  <a:lnTo>
                    <a:pt x="10386" y="2638"/>
                  </a:lnTo>
                  <a:close/>
                </a:path>
              </a:pathLst>
            </a:custGeom>
            <a:solidFill>
              <a:schemeClr val="accent3">
                <a:lumMod val="5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Shape 25">
              <a:extLst>
                <a:ext uri="{FF2B5EF4-FFF2-40B4-BE49-F238E27FC236}">
                  <a16:creationId xmlns:a16="http://schemas.microsoft.com/office/drawing/2014/main" id="{79EF078F-B1CF-FC2C-74FD-7A801809F0B2}"/>
                </a:ext>
              </a:extLst>
            </p:cNvPr>
            <p:cNvSpPr/>
            <p:nvPr/>
          </p:nvSpPr>
          <p:spPr>
            <a:xfrm>
              <a:off x="2802752" y="2361489"/>
              <a:ext cx="1270165" cy="2541299"/>
            </a:xfrm>
            <a:custGeom>
              <a:avLst/>
              <a:gdLst>
                <a:gd name="connsiteX0" fmla="*/ 1279171 w 1279171"/>
                <a:gd name="connsiteY0" fmla="*/ 0 h 2559317"/>
                <a:gd name="connsiteX1" fmla="*/ 1279171 w 1279171"/>
                <a:gd name="connsiteY1" fmla="*/ 282062 h 2559317"/>
                <a:gd name="connsiteX2" fmla="*/ 282368 w 1279171"/>
                <a:gd name="connsiteY2" fmla="*/ 1278865 h 2559317"/>
                <a:gd name="connsiteX3" fmla="*/ 1279171 w 1279171"/>
                <a:gd name="connsiteY3" fmla="*/ 2275668 h 2559317"/>
                <a:gd name="connsiteX4" fmla="*/ 1279171 w 1279171"/>
                <a:gd name="connsiteY4" fmla="*/ 2559317 h 2559317"/>
                <a:gd name="connsiteX5" fmla="*/ 1021407 w 1279171"/>
                <a:gd name="connsiteY5" fmla="*/ 2533316 h 2559317"/>
                <a:gd name="connsiteX6" fmla="*/ 0 w 1279171"/>
                <a:gd name="connsiteY6" fmla="*/ 1279563 h 2559317"/>
                <a:gd name="connsiteX7" fmla="*/ 1021407 w 1279171"/>
                <a:gd name="connsiteY7" fmla="*/ 25993 h 25593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79171" h="2559317">
                  <a:moveTo>
                    <a:pt x="1279171" y="0"/>
                  </a:moveTo>
                  <a:lnTo>
                    <a:pt x="1279171" y="282062"/>
                  </a:lnTo>
                  <a:cubicBezTo>
                    <a:pt x="728652" y="282062"/>
                    <a:pt x="282368" y="728346"/>
                    <a:pt x="282368" y="1278865"/>
                  </a:cubicBezTo>
                  <a:cubicBezTo>
                    <a:pt x="282368" y="1829384"/>
                    <a:pt x="728652" y="2275668"/>
                    <a:pt x="1279171" y="2275668"/>
                  </a:cubicBezTo>
                  <a:lnTo>
                    <a:pt x="1279171" y="2559317"/>
                  </a:lnTo>
                  <a:lnTo>
                    <a:pt x="1021407" y="2533316"/>
                  </a:lnTo>
                  <a:cubicBezTo>
                    <a:pt x="438564" y="2413979"/>
                    <a:pt x="0" y="1897979"/>
                    <a:pt x="0" y="1279563"/>
                  </a:cubicBezTo>
                  <a:cubicBezTo>
                    <a:pt x="0" y="661147"/>
                    <a:pt x="438564" y="145294"/>
                    <a:pt x="1021407" y="25993"/>
                  </a:cubicBezTo>
                  <a:close/>
                </a:path>
              </a:pathLst>
            </a:custGeom>
            <a:gradFill>
              <a:gsLst>
                <a:gs pos="49000">
                  <a:schemeClr val="accent3"/>
                </a:gs>
                <a:gs pos="100000">
                  <a:schemeClr val="accent3">
                    <a:lumMod val="50000"/>
                  </a:schemeClr>
                </a:gs>
              </a:gsLst>
              <a:path path="circle">
                <a:fillToRect l="50000" t="-80000" r="50000" b="18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2C2BFAE1-45D3-4B3B-81D2-0BF25FA84FB8}"/>
              </a:ext>
            </a:extLst>
          </p:cNvPr>
          <p:cNvSpPr>
            <a:spLocks noGrp="1"/>
          </p:cNvSpPr>
          <p:nvPr>
            <p:ph type="title"/>
          </p:nvPr>
        </p:nvSpPr>
        <p:spPr/>
        <p:txBody>
          <a:bodyPr>
            <a:noAutofit/>
          </a:bodyPr>
          <a:lstStyle/>
          <a:p>
            <a:r>
              <a:rPr lang="en-US" dirty="0"/>
              <a:t>Right Doughnut w/ 3 Parts – Slide Template</a:t>
            </a:r>
          </a:p>
        </p:txBody>
      </p:sp>
      <p:grpSp>
        <p:nvGrpSpPr>
          <p:cNvPr id="47" name="Group 46">
            <a:extLst>
              <a:ext uri="{FF2B5EF4-FFF2-40B4-BE49-F238E27FC236}">
                <a16:creationId xmlns:a16="http://schemas.microsoft.com/office/drawing/2014/main" id="{D2F34516-2B71-7A69-6EE0-3160C2DA96D5}"/>
              </a:ext>
            </a:extLst>
          </p:cNvPr>
          <p:cNvGrpSpPr/>
          <p:nvPr/>
        </p:nvGrpSpPr>
        <p:grpSpPr>
          <a:xfrm>
            <a:off x="6285311" y="1346932"/>
            <a:ext cx="2202816" cy="964480"/>
            <a:chOff x="8221931" y="1179546"/>
            <a:chExt cx="2937088" cy="1285972"/>
          </a:xfrm>
        </p:grpSpPr>
        <p:sp>
          <p:nvSpPr>
            <p:cNvPr id="36" name="TextBox 35">
              <a:extLst>
                <a:ext uri="{FF2B5EF4-FFF2-40B4-BE49-F238E27FC236}">
                  <a16:creationId xmlns:a16="http://schemas.microsoft.com/office/drawing/2014/main" id="{32296ED1-6716-BBE4-7DC5-C3E733F25AE8}"/>
                </a:ext>
              </a:extLst>
            </p:cNvPr>
            <p:cNvSpPr txBox="1"/>
            <p:nvPr/>
          </p:nvSpPr>
          <p:spPr>
            <a:xfrm>
              <a:off x="8221931" y="1179546"/>
              <a:ext cx="2937088" cy="492442"/>
            </a:xfrm>
            <a:prstGeom prst="rect">
              <a:avLst/>
            </a:prstGeom>
            <a:noFill/>
          </p:spPr>
          <p:txBody>
            <a:bodyPr wrap="square" lIns="0" rIns="0" rtlCol="0" anchor="b">
              <a:spAutoFit/>
            </a:bodyPr>
            <a:lstStyle/>
            <a:p>
              <a:r>
                <a:rPr lang="en-US" b="1" cap="all" noProof="1">
                  <a:solidFill>
                    <a:schemeClr val="accent3">
                      <a:lumMod val="60000"/>
                      <a:lumOff val="40000"/>
                    </a:schemeClr>
                  </a:solidFill>
                </a:rPr>
                <a:t>Lorem Ipsum</a:t>
              </a:r>
            </a:p>
          </p:txBody>
        </p:sp>
        <p:sp>
          <p:nvSpPr>
            <p:cNvPr id="37" name="TextBox 36">
              <a:extLst>
                <a:ext uri="{FF2B5EF4-FFF2-40B4-BE49-F238E27FC236}">
                  <a16:creationId xmlns:a16="http://schemas.microsoft.com/office/drawing/2014/main" id="{813335D1-E98C-1DC1-6804-A92C01C129A1}"/>
                </a:ext>
              </a:extLst>
            </p:cNvPr>
            <p:cNvSpPr txBox="1"/>
            <p:nvPr/>
          </p:nvSpPr>
          <p:spPr>
            <a:xfrm>
              <a:off x="8229726" y="1603744"/>
              <a:ext cx="2929293" cy="861774"/>
            </a:xfrm>
            <a:prstGeom prst="rect">
              <a:avLst/>
            </a:prstGeom>
            <a:noFill/>
          </p:spPr>
          <p:txBody>
            <a:bodyPr wrap="square" lIns="0" rIns="0" rtlCol="0" anchor="t">
              <a:spAutoFit/>
            </a:bodyPr>
            <a:lstStyle/>
            <a:p>
              <a:pPr algn="just"/>
              <a:r>
                <a:rPr lang="en-US" sz="900" noProof="1">
                  <a:solidFill>
                    <a:schemeClr val="bg1">
                      <a:lumMod val="75000"/>
                    </a:schemeClr>
                  </a:solidFill>
                </a:rPr>
                <a:t>Lorem ipsum dolor sit amet, nibh est. A magna maecenas, quam magna nec quis, lorem nunc. Suspendisse viverra sodales mauris, cras pharetra proin egestas arcu erat dolor, at. </a:t>
              </a:r>
            </a:p>
          </p:txBody>
        </p:sp>
      </p:grpSp>
      <p:grpSp>
        <p:nvGrpSpPr>
          <p:cNvPr id="46" name="Group 45">
            <a:extLst>
              <a:ext uri="{FF2B5EF4-FFF2-40B4-BE49-F238E27FC236}">
                <a16:creationId xmlns:a16="http://schemas.microsoft.com/office/drawing/2014/main" id="{834CE529-1429-34A1-DC07-F0C50AF3D376}"/>
              </a:ext>
            </a:extLst>
          </p:cNvPr>
          <p:cNvGrpSpPr/>
          <p:nvPr/>
        </p:nvGrpSpPr>
        <p:grpSpPr>
          <a:xfrm>
            <a:off x="6518392" y="3149898"/>
            <a:ext cx="2202816" cy="964480"/>
            <a:chOff x="8691189" y="2334521"/>
            <a:chExt cx="2937088" cy="1285972"/>
          </a:xfrm>
        </p:grpSpPr>
        <p:sp>
          <p:nvSpPr>
            <p:cNvPr id="39" name="TextBox 38">
              <a:extLst>
                <a:ext uri="{FF2B5EF4-FFF2-40B4-BE49-F238E27FC236}">
                  <a16:creationId xmlns:a16="http://schemas.microsoft.com/office/drawing/2014/main" id="{7C4866D5-C32A-AA9D-629B-FC23C4716EA8}"/>
                </a:ext>
              </a:extLst>
            </p:cNvPr>
            <p:cNvSpPr txBox="1"/>
            <p:nvPr/>
          </p:nvSpPr>
          <p:spPr>
            <a:xfrm>
              <a:off x="8691189" y="2334521"/>
              <a:ext cx="2937088" cy="492442"/>
            </a:xfrm>
            <a:prstGeom prst="rect">
              <a:avLst/>
            </a:prstGeom>
            <a:noFill/>
          </p:spPr>
          <p:txBody>
            <a:bodyPr wrap="square" lIns="0" rIns="0" rtlCol="0" anchor="b">
              <a:spAutoFit/>
            </a:bodyPr>
            <a:lstStyle/>
            <a:p>
              <a:r>
                <a:rPr lang="en-US" b="1" cap="all" noProof="1">
                  <a:solidFill>
                    <a:schemeClr val="accent3"/>
                  </a:solidFill>
                </a:rPr>
                <a:t>Lorem Ipsum</a:t>
              </a:r>
            </a:p>
          </p:txBody>
        </p:sp>
        <p:sp>
          <p:nvSpPr>
            <p:cNvPr id="40" name="TextBox 39">
              <a:extLst>
                <a:ext uri="{FF2B5EF4-FFF2-40B4-BE49-F238E27FC236}">
                  <a16:creationId xmlns:a16="http://schemas.microsoft.com/office/drawing/2014/main" id="{59E639E2-78DD-F279-ED6D-3600B5F20B1C}"/>
                </a:ext>
              </a:extLst>
            </p:cNvPr>
            <p:cNvSpPr txBox="1"/>
            <p:nvPr/>
          </p:nvSpPr>
          <p:spPr>
            <a:xfrm>
              <a:off x="8698984" y="2758719"/>
              <a:ext cx="2929293" cy="861774"/>
            </a:xfrm>
            <a:prstGeom prst="rect">
              <a:avLst/>
            </a:prstGeom>
            <a:noFill/>
          </p:spPr>
          <p:txBody>
            <a:bodyPr wrap="square" lIns="0" rIns="0" rtlCol="0" anchor="t">
              <a:spAutoFit/>
            </a:bodyPr>
            <a:lstStyle/>
            <a:p>
              <a:pPr algn="just"/>
              <a:r>
                <a:rPr lang="en-US" sz="900" noProof="1">
                  <a:solidFill>
                    <a:schemeClr val="bg1">
                      <a:lumMod val="75000"/>
                    </a:schemeClr>
                  </a:solidFill>
                </a:rPr>
                <a:t>Lorem ipsum dolor sit amet, nibh est. A magna maecenas, quam magna nec quis, lorem nunc. Suspendisse viverra sodales mauris, cras pharetra proin egestas arcu erat dolor, at. </a:t>
              </a:r>
            </a:p>
          </p:txBody>
        </p:sp>
      </p:grpSp>
      <p:grpSp>
        <p:nvGrpSpPr>
          <p:cNvPr id="45" name="Group 44">
            <a:extLst>
              <a:ext uri="{FF2B5EF4-FFF2-40B4-BE49-F238E27FC236}">
                <a16:creationId xmlns:a16="http://schemas.microsoft.com/office/drawing/2014/main" id="{806447FB-EF22-6ED9-83FB-6BE3CAF7A9EE}"/>
              </a:ext>
            </a:extLst>
          </p:cNvPr>
          <p:cNvGrpSpPr/>
          <p:nvPr/>
        </p:nvGrpSpPr>
        <p:grpSpPr>
          <a:xfrm>
            <a:off x="6285311" y="4952865"/>
            <a:ext cx="2202816" cy="964480"/>
            <a:chOff x="8691189" y="3489496"/>
            <a:chExt cx="2937088" cy="1285972"/>
          </a:xfrm>
        </p:grpSpPr>
        <p:sp>
          <p:nvSpPr>
            <p:cNvPr id="42" name="TextBox 41">
              <a:extLst>
                <a:ext uri="{FF2B5EF4-FFF2-40B4-BE49-F238E27FC236}">
                  <a16:creationId xmlns:a16="http://schemas.microsoft.com/office/drawing/2014/main" id="{BC0180B1-9035-AAFC-B68F-BE650AD89589}"/>
                </a:ext>
              </a:extLst>
            </p:cNvPr>
            <p:cNvSpPr txBox="1"/>
            <p:nvPr/>
          </p:nvSpPr>
          <p:spPr>
            <a:xfrm>
              <a:off x="8691189" y="3489496"/>
              <a:ext cx="2937088" cy="492442"/>
            </a:xfrm>
            <a:prstGeom prst="rect">
              <a:avLst/>
            </a:prstGeom>
            <a:noFill/>
          </p:spPr>
          <p:txBody>
            <a:bodyPr wrap="square" lIns="0" rIns="0" rtlCol="0" anchor="b">
              <a:spAutoFit/>
            </a:bodyPr>
            <a:lstStyle/>
            <a:p>
              <a:r>
                <a:rPr lang="en-US" b="1" cap="all" noProof="1">
                  <a:solidFill>
                    <a:schemeClr val="accent3">
                      <a:lumMod val="75000"/>
                    </a:schemeClr>
                  </a:solidFill>
                </a:rPr>
                <a:t>Lorem Ipsum</a:t>
              </a:r>
            </a:p>
          </p:txBody>
        </p:sp>
        <p:sp>
          <p:nvSpPr>
            <p:cNvPr id="43" name="TextBox 42">
              <a:extLst>
                <a:ext uri="{FF2B5EF4-FFF2-40B4-BE49-F238E27FC236}">
                  <a16:creationId xmlns:a16="http://schemas.microsoft.com/office/drawing/2014/main" id="{81BF40E5-F4C0-2931-6303-7415126BC721}"/>
                </a:ext>
              </a:extLst>
            </p:cNvPr>
            <p:cNvSpPr txBox="1"/>
            <p:nvPr/>
          </p:nvSpPr>
          <p:spPr>
            <a:xfrm>
              <a:off x="8698984" y="3913694"/>
              <a:ext cx="2929293" cy="861774"/>
            </a:xfrm>
            <a:prstGeom prst="rect">
              <a:avLst/>
            </a:prstGeom>
            <a:noFill/>
          </p:spPr>
          <p:txBody>
            <a:bodyPr wrap="square" lIns="0" rIns="0" rtlCol="0" anchor="t">
              <a:spAutoFit/>
            </a:bodyPr>
            <a:lstStyle/>
            <a:p>
              <a:pPr algn="just"/>
              <a:r>
                <a:rPr lang="en-US" sz="900" noProof="1">
                  <a:solidFill>
                    <a:schemeClr val="bg1">
                      <a:lumMod val="75000"/>
                    </a:schemeClr>
                  </a:solidFill>
                </a:rPr>
                <a:t>Lorem ipsum dolor sit amet, nibh est. A magna maecenas, quam magna nec quis, lorem nunc. Suspendisse viverra sodales mauris, cras pharetra proin egestas arcu erat dolor, at. </a:t>
              </a:r>
            </a:p>
          </p:txBody>
        </p:sp>
      </p:grpSp>
      <p:pic>
        <p:nvPicPr>
          <p:cNvPr id="23" name="Graphic 22" descr="Chat bubble outline">
            <a:extLst>
              <a:ext uri="{FF2B5EF4-FFF2-40B4-BE49-F238E27FC236}">
                <a16:creationId xmlns:a16="http://schemas.microsoft.com/office/drawing/2014/main" id="{8EBE1D52-91EC-6B35-0953-23080A3E247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726622" y="4758124"/>
            <a:ext cx="672204" cy="672205"/>
          </a:xfrm>
          <a:prstGeom prst="rect">
            <a:avLst/>
          </a:prstGeom>
        </p:spPr>
      </p:pic>
      <p:pic>
        <p:nvPicPr>
          <p:cNvPr id="24" name="Graphic 23" descr="Double Tap Gesture outline">
            <a:extLst>
              <a:ext uri="{FF2B5EF4-FFF2-40B4-BE49-F238E27FC236}">
                <a16:creationId xmlns:a16="http://schemas.microsoft.com/office/drawing/2014/main" id="{3EDA4A4D-A0C4-E773-FA05-75EA7B99A56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484653" y="3296036"/>
            <a:ext cx="672204" cy="672205"/>
          </a:xfrm>
          <a:prstGeom prst="rect">
            <a:avLst/>
          </a:prstGeom>
        </p:spPr>
      </p:pic>
      <p:pic>
        <p:nvPicPr>
          <p:cNvPr id="25" name="Graphic 24" descr="Zoom in outline">
            <a:extLst>
              <a:ext uri="{FF2B5EF4-FFF2-40B4-BE49-F238E27FC236}">
                <a16:creationId xmlns:a16="http://schemas.microsoft.com/office/drawing/2014/main" id="{0CFBDA0C-18F1-22F9-16B5-97D77545581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726622" y="1833155"/>
            <a:ext cx="672204" cy="672205"/>
          </a:xfrm>
          <a:prstGeom prst="rect">
            <a:avLst/>
          </a:prstGeom>
        </p:spPr>
      </p:pic>
      <p:pic>
        <p:nvPicPr>
          <p:cNvPr id="27" name="Graphic 26" descr="Questions with solid fill">
            <a:extLst>
              <a:ext uri="{FF2B5EF4-FFF2-40B4-BE49-F238E27FC236}">
                <a16:creationId xmlns:a16="http://schemas.microsoft.com/office/drawing/2014/main" id="{33E53D1C-DBCE-AF01-C91C-7A568DB315DA}"/>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614208" y="3156552"/>
            <a:ext cx="907962" cy="907962"/>
          </a:xfrm>
          <a:prstGeom prst="rect">
            <a:avLst/>
          </a:prstGeom>
        </p:spPr>
      </p:pic>
      <p:grpSp>
        <p:nvGrpSpPr>
          <p:cNvPr id="28" name="Group 27">
            <a:extLst>
              <a:ext uri="{FF2B5EF4-FFF2-40B4-BE49-F238E27FC236}">
                <a16:creationId xmlns:a16="http://schemas.microsoft.com/office/drawing/2014/main" id="{DE5B62B4-9135-25E3-6AF9-5F94763FDA0C}"/>
              </a:ext>
            </a:extLst>
          </p:cNvPr>
          <p:cNvGrpSpPr/>
          <p:nvPr/>
        </p:nvGrpSpPr>
        <p:grpSpPr>
          <a:xfrm>
            <a:off x="340384" y="2635165"/>
            <a:ext cx="2194560" cy="1960194"/>
            <a:chOff x="332936" y="2596988"/>
            <a:chExt cx="2926080" cy="2613592"/>
          </a:xfrm>
        </p:grpSpPr>
        <p:sp>
          <p:nvSpPr>
            <p:cNvPr id="29" name="TextBox 28">
              <a:extLst>
                <a:ext uri="{FF2B5EF4-FFF2-40B4-BE49-F238E27FC236}">
                  <a16:creationId xmlns:a16="http://schemas.microsoft.com/office/drawing/2014/main" id="{3AFCF1B4-D0F6-7FE2-7980-B1E8CFA1E04B}"/>
                </a:ext>
              </a:extLst>
            </p:cNvPr>
            <p:cNvSpPr txBox="1"/>
            <p:nvPr/>
          </p:nvSpPr>
          <p:spPr>
            <a:xfrm>
              <a:off x="332936" y="2596988"/>
              <a:ext cx="2926080" cy="492443"/>
            </a:xfrm>
            <a:prstGeom prst="rect">
              <a:avLst/>
            </a:prstGeom>
            <a:noFill/>
          </p:spPr>
          <p:txBody>
            <a:bodyPr wrap="square" lIns="0" rIns="0" rtlCol="0" anchor="b">
              <a:spAutoFit/>
            </a:bodyPr>
            <a:lstStyle/>
            <a:p>
              <a:pPr algn="ctr"/>
              <a:r>
                <a:rPr lang="en-US" b="1" noProof="1">
                  <a:solidFill>
                    <a:schemeClr val="bg1"/>
                  </a:solidFill>
                </a:rPr>
                <a:t>Lorem Ipsum</a:t>
              </a:r>
            </a:p>
          </p:txBody>
        </p:sp>
        <p:sp>
          <p:nvSpPr>
            <p:cNvPr id="30" name="TextBox 29">
              <a:extLst>
                <a:ext uri="{FF2B5EF4-FFF2-40B4-BE49-F238E27FC236}">
                  <a16:creationId xmlns:a16="http://schemas.microsoft.com/office/drawing/2014/main" id="{21D3B3B7-EE77-4925-9BA4-308DBAE5520A}"/>
                </a:ext>
              </a:extLst>
            </p:cNvPr>
            <p:cNvSpPr txBox="1"/>
            <p:nvPr/>
          </p:nvSpPr>
          <p:spPr>
            <a:xfrm>
              <a:off x="332936" y="3086921"/>
              <a:ext cx="2926080" cy="2123659"/>
            </a:xfrm>
            <a:prstGeom prst="rect">
              <a:avLst/>
            </a:prstGeom>
            <a:noFill/>
          </p:spPr>
          <p:txBody>
            <a:bodyPr wrap="square" lIns="0" rIns="0" rtlCol="0" anchor="t">
              <a:spAutoFit/>
            </a:bodyPr>
            <a:lstStyle/>
            <a:p>
              <a:pPr algn="just">
                <a:spcAft>
                  <a:spcPts val="900"/>
                </a:spcAft>
              </a:pPr>
              <a:r>
                <a:rPr lang="en-US" sz="900" noProof="1">
                  <a:solidFill>
                    <a:schemeClr val="bg1">
                      <a:lumMod val="75000"/>
                    </a:schemeClr>
                  </a:solidFill>
                </a:rPr>
                <a:t>Lorem ipsum dolor sit amet, consectetur adipiscing elit, sed do eiusmod tempor incididunt ut labore et dolore magna aliqua. Ut enim ad minim veniam, quis nostrud exercitation ullamco laboris nisi ut aliquip ex ea commodo consequat.</a:t>
              </a:r>
            </a:p>
            <a:p>
              <a:pPr algn="just">
                <a:spcAft>
                  <a:spcPts val="900"/>
                </a:spcAft>
              </a:pPr>
              <a:r>
                <a:rPr lang="en-US" sz="900" noProof="1">
                  <a:solidFill>
                    <a:schemeClr val="bg1">
                      <a:lumMod val="75000"/>
                    </a:schemeClr>
                  </a:solidFill>
                </a:rPr>
                <a:t>Duis aute irure dolor in reprehenderit in voluptate velit esse cillum dolore eu fugiat nulla pariatur. Excepteur sint occaecat cupidatat non proident, sunt in culpa qui.</a:t>
              </a:r>
            </a:p>
          </p:txBody>
        </p:sp>
      </p:grpSp>
    </p:spTree>
    <p:extLst>
      <p:ext uri="{BB962C8B-B14F-4D97-AF65-F5344CB8AC3E}">
        <p14:creationId xmlns:p14="http://schemas.microsoft.com/office/powerpoint/2010/main" val="2985781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Template PresentationGO">
  <a:themeElements>
    <a:clrScheme name="PGO2">
      <a:dk1>
        <a:sysClr val="windowText" lastClr="000000"/>
      </a:dk1>
      <a:lt1>
        <a:sysClr val="window" lastClr="FFFFFF"/>
      </a:lt1>
      <a:dk2>
        <a:srgbClr val="063951"/>
      </a:dk2>
      <a:lt2>
        <a:srgbClr val="D3D3D3"/>
      </a:lt2>
      <a:accent1>
        <a:srgbClr val="3A5C84"/>
      </a:accent1>
      <a:accent2>
        <a:srgbClr val="F7931F"/>
      </a:accent2>
      <a:accent3>
        <a:srgbClr val="4CC1EF"/>
      </a:accent3>
      <a:accent4>
        <a:srgbClr val="FFCC4C"/>
      </a:accent4>
      <a:accent5>
        <a:srgbClr val="C13018"/>
      </a:accent5>
      <a:accent6>
        <a:srgbClr val="A2B969"/>
      </a:accent6>
      <a:hlink>
        <a:srgbClr val="6C2B43"/>
      </a:hlink>
      <a:folHlink>
        <a:srgbClr val="6C2B43"/>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plate PresentationGO Dark">
  <a:themeElements>
    <a:clrScheme name="PGO2">
      <a:dk1>
        <a:sysClr val="windowText" lastClr="000000"/>
      </a:dk1>
      <a:lt1>
        <a:sysClr val="window" lastClr="FFFFFF"/>
      </a:lt1>
      <a:dk2>
        <a:srgbClr val="063951"/>
      </a:dk2>
      <a:lt2>
        <a:srgbClr val="D3D3D3"/>
      </a:lt2>
      <a:accent1>
        <a:srgbClr val="3A5C84"/>
      </a:accent1>
      <a:accent2>
        <a:srgbClr val="F7931F"/>
      </a:accent2>
      <a:accent3>
        <a:srgbClr val="4CC1EF"/>
      </a:accent3>
      <a:accent4>
        <a:srgbClr val="FFCC4C"/>
      </a:accent4>
      <a:accent5>
        <a:srgbClr val="C13018"/>
      </a:accent5>
      <a:accent6>
        <a:srgbClr val="A2B969"/>
      </a:accent6>
      <a:hlink>
        <a:srgbClr val="6C2B43"/>
      </a:hlink>
      <a:folHlink>
        <a:srgbClr val="6C2B43"/>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TEMPLATE-PGO(16_9)</Template>
  <TotalTime>10355</TotalTime>
  <Words>435</Words>
  <Application>Microsoft Office PowerPoint</Application>
  <PresentationFormat>On-screen Show (4:3)</PresentationFormat>
  <Paragraphs>26</Paragraphs>
  <Slides>3</Slides>
  <Notes>3</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3</vt:i4>
      </vt:variant>
    </vt:vector>
  </HeadingPairs>
  <TitlesOfParts>
    <vt:vector size="11" baseType="lpstr">
      <vt:lpstr>Arial</vt:lpstr>
      <vt:lpstr>Calibri</vt:lpstr>
      <vt:lpstr>Calibri Light</vt:lpstr>
      <vt:lpstr>Helvetica</vt:lpstr>
      <vt:lpstr>Open Sans</vt:lpstr>
      <vt:lpstr>Template PresentationGO</vt:lpstr>
      <vt:lpstr>Template PresentationGO Dark</vt:lpstr>
      <vt:lpstr>Custom Design</vt:lpstr>
      <vt:lpstr>Right Doughnut w/ 3 Parts – Slide Template</vt:lpstr>
      <vt:lpstr>Right Doughnut w/ 3 Parts – Slide Template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Right Doughnut w/ 3 Parts</dc:title>
  <dc:creator>PresentationGO.com</dc:creator>
  <dc:description>© Copyright PresentationGO.com - Do not distribute or sale without written permission.</dc:description>
  <cp:lastModifiedBy>Christophe</cp:lastModifiedBy>
  <cp:revision>27</cp:revision>
  <dcterms:created xsi:type="dcterms:W3CDTF">2014-11-26T05:14:11Z</dcterms:created>
  <dcterms:modified xsi:type="dcterms:W3CDTF">2022-11-15T18:21:59Z</dcterms:modified>
  <cp:category>Charts &amp; Diagrams</cp:category>
</cp:coreProperties>
</file>