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703" r:id="rId2"/>
    <p:sldMasterId id="2147483692" r:id="rId3"/>
  </p:sldMasterIdLst>
  <p:notesMasterIdLst>
    <p:notesMasterId r:id="rId7"/>
  </p:notesMasterIdLst>
  <p:sldIdLst>
    <p:sldId id="359" r:id="rId4"/>
    <p:sldId id="358" r:id="rId5"/>
    <p:sldId id="30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323B"/>
    <a:srgbClr val="EB1E42"/>
    <a:srgbClr val="FFDB55"/>
    <a:srgbClr val="05ACC7"/>
    <a:srgbClr val="C13018"/>
    <a:srgbClr val="F36F13"/>
    <a:srgbClr val="A2B969"/>
    <a:srgbClr val="063951"/>
    <a:srgbClr val="F16077"/>
    <a:srgbClr val="DF36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433" autoAdjust="0"/>
  </p:normalViewPr>
  <p:slideViewPr>
    <p:cSldViewPr snapToGrid="0" showGuides="1">
      <p:cViewPr varScale="1">
        <p:scale>
          <a:sx n="94" d="100"/>
          <a:sy n="94" d="100"/>
        </p:scale>
        <p:origin x="72" y="4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11/15/2022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4239422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214034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81"/>
            <a:ext cx="11353800" cy="739056"/>
          </a:xfrm>
        </p:spPr>
        <p:txBody>
          <a:bodyPr>
            <a:normAutofit/>
          </a:bodyPr>
          <a:lstStyle>
            <a:lvl1pPr>
              <a:defRPr sz="3600"/>
            </a:lvl1pPr>
          </a:lstStyle>
          <a:p>
            <a:r>
              <a:rPr lang="en-US" dirty="0"/>
              <a:t>Click to edit Master title style</a:t>
            </a:r>
          </a:p>
        </p:txBody>
      </p:sp>
    </p:spTree>
    <p:extLst>
      <p:ext uri="{BB962C8B-B14F-4D97-AF65-F5344CB8AC3E}">
        <p14:creationId xmlns:p14="http://schemas.microsoft.com/office/powerpoint/2010/main" val="288869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81"/>
            <a:ext cx="11353800" cy="739056"/>
          </a:xfrm>
        </p:spPr>
        <p:txBody>
          <a:bodyPr>
            <a:normAutofit/>
          </a:bodyPr>
          <a:lstStyle>
            <a:lvl1pPr>
              <a:defRPr sz="3600"/>
            </a:lvl1pPr>
          </a:lstStyle>
          <a:p>
            <a:r>
              <a:rPr lang="en-US" dirty="0"/>
              <a:t>Click to edit Master title style</a:t>
            </a:r>
          </a:p>
        </p:txBody>
      </p:sp>
    </p:spTree>
    <p:extLst>
      <p:ext uri="{BB962C8B-B14F-4D97-AF65-F5344CB8AC3E}">
        <p14:creationId xmlns:p14="http://schemas.microsoft.com/office/powerpoint/2010/main" val="1508921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hyperlink" Target="http://www.presentationgo.com/" TargetMode="Externa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63482"/>
            <a:ext cx="105156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1"/>
            <a:ext cx="12192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www.</a:t>
            </a:r>
            <a:r>
              <a:rPr kumimoji="0" lang="en-US" sz="3200" b="0" i="0" u="none" strike="noStrike" kern="1200" cap="none" spc="150" normalizeH="0" baseline="0" noProof="0" dirty="0">
                <a:ln>
                  <a:noFill/>
                </a:ln>
                <a:solidFill>
                  <a:prstClr val="black">
                    <a:lumMod val="85000"/>
                    <a:lumOff val="15000"/>
                  </a:prstClr>
                </a:solidFill>
                <a:effectLst/>
                <a:uLnTx/>
                <a:uFillTx/>
                <a:latin typeface="+mn-lt"/>
                <a:ea typeface="+mn-ea"/>
                <a:cs typeface="+mn-cs"/>
              </a:rPr>
              <a:t>presentationgo</a:t>
            </a: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.com</a:t>
            </a:r>
          </a:p>
        </p:txBody>
      </p:sp>
      <p:sp>
        <p:nvSpPr>
          <p:cNvPr id="7" name="Rectangle 6"/>
          <p:cNvSpPr/>
          <p:nvPr userDrawn="1"/>
        </p:nvSpPr>
        <p:spPr>
          <a:xfrm>
            <a:off x="-12701"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3" tooltip="PresentationGo!"/>
              </a:rPr>
              <a:t>presentationgo.com</a:t>
            </a:r>
            <a:endParaRPr lang="en-US" sz="1100" dirty="0"/>
          </a:p>
        </p:txBody>
      </p:sp>
      <p:sp>
        <p:nvSpPr>
          <p:cNvPr id="13" name="Freeform 12"/>
          <p:cNvSpPr/>
          <p:nvPr userDrawn="1"/>
        </p:nvSpPr>
        <p:spPr>
          <a:xfrm rot="5400000">
            <a:off x="91178" y="173588"/>
            <a:ext cx="369496" cy="570902"/>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grpSp>
        <p:nvGrpSpPr>
          <p:cNvPr id="14" name="Group 13"/>
          <p:cNvGrpSpPr/>
          <p:nvPr userDrawn="1"/>
        </p:nvGrpSpPr>
        <p:grpSpPr>
          <a:xfrm>
            <a:off x="-1654908" y="-16654"/>
            <a:ext cx="1569183" cy="612144"/>
            <a:chOff x="-2096383" y="21447"/>
            <a:chExt cx="1569183" cy="612144"/>
          </a:xfrm>
        </p:grpSpPr>
        <p:sp>
          <p:nvSpPr>
            <p:cNvPr id="15" name="TextBox 14"/>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6" name="TextBox 15"/>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7" name="Picture 16"/>
            <p:cNvPicPr>
              <a:picLocks noChangeAspect="1"/>
            </p:cNvPicPr>
            <p:nvPr userDrawn="1"/>
          </p:nvPicPr>
          <p:blipFill>
            <a:blip r:embed="rId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63482"/>
            <a:ext cx="105156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1"/>
            <a:ext cx="12192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www.</a:t>
            </a:r>
            <a:r>
              <a:rPr kumimoji="0" lang="en-US" sz="3200" b="0" i="0" u="none" strike="noStrike" kern="1200" cap="none" spc="150" normalizeH="0" baseline="0" noProof="0" dirty="0">
                <a:ln>
                  <a:noFill/>
                </a:ln>
                <a:solidFill>
                  <a:prstClr val="black">
                    <a:lumMod val="85000"/>
                    <a:lumOff val="15000"/>
                  </a:prstClr>
                </a:solidFill>
                <a:effectLst/>
                <a:uLnTx/>
                <a:uFillTx/>
                <a:latin typeface="+mn-lt"/>
                <a:ea typeface="+mn-ea"/>
                <a:cs typeface="+mn-cs"/>
              </a:rPr>
              <a:t>presentationgo</a:t>
            </a: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.com</a:t>
            </a:r>
          </a:p>
        </p:txBody>
      </p:sp>
      <p:sp>
        <p:nvSpPr>
          <p:cNvPr id="13" name="Freeform 12"/>
          <p:cNvSpPr/>
          <p:nvPr userDrawn="1"/>
        </p:nvSpPr>
        <p:spPr>
          <a:xfrm rot="5400000">
            <a:off x="91178" y="173588"/>
            <a:ext cx="369496" cy="570902"/>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alpha val="20000"/>
            </a:schemeClr>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grpSp>
        <p:nvGrpSpPr>
          <p:cNvPr id="14" name="Group 13"/>
          <p:cNvGrpSpPr/>
          <p:nvPr userDrawn="1"/>
        </p:nvGrpSpPr>
        <p:grpSpPr>
          <a:xfrm>
            <a:off x="-1654908" y="-16654"/>
            <a:ext cx="1569183" cy="612144"/>
            <a:chOff x="-2096383" y="21447"/>
            <a:chExt cx="1569183" cy="612144"/>
          </a:xfrm>
        </p:grpSpPr>
        <p:sp>
          <p:nvSpPr>
            <p:cNvPr id="15" name="TextBox 14"/>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6" name="TextBox 15"/>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7" name="Picture 16"/>
            <p:cNvPicPr>
              <a:picLocks noChangeAspect="1"/>
            </p:cNvPicPr>
            <p:nvPr userDrawn="1"/>
          </p:nvPicPr>
          <p:blipFill>
            <a:blip r:embed="rId3"/>
            <a:stretch>
              <a:fillRect/>
            </a:stretch>
          </p:blipFill>
          <p:spPr>
            <a:xfrm>
              <a:off x="-2018604" y="234547"/>
              <a:ext cx="1405251" cy="185944"/>
            </a:xfrm>
            <a:prstGeom prst="rect">
              <a:avLst/>
            </a:prstGeom>
          </p:spPr>
        </p:pic>
      </p:grpSp>
      <p:sp>
        <p:nvSpPr>
          <p:cNvPr id="18" name="Rectangle 17"/>
          <p:cNvSpPr/>
          <p:nvPr userDrawn="1"/>
        </p:nvSpPr>
        <p:spPr>
          <a:xfrm>
            <a:off x="-12701"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4" tooltip="PresentationGo!"/>
              </a:rPr>
              <a:t>presentationgo.com</a:t>
            </a:r>
            <a:endParaRPr lang="en-US" sz="1100" dirty="0"/>
          </a:p>
        </p:txBody>
      </p:sp>
    </p:spTree>
    <p:extLst>
      <p:ext uri="{BB962C8B-B14F-4D97-AF65-F5344CB8AC3E}">
        <p14:creationId xmlns:p14="http://schemas.microsoft.com/office/powerpoint/2010/main" val="2530658317"/>
      </p:ext>
    </p:extLst>
  </p:cSld>
  <p:clrMap bg1="lt1" tx1="dk1" bg2="lt2" tx2="dk2" accent1="accent1" accent2="accent2" accent3="accent3" accent4="accent4" accent5="accent5" accent6="accent6" hlink="hlink" folHlink="folHlink"/>
  <p:sldLayoutIdLst>
    <p:sldLayoutId id="2147483704" r:id="rId1"/>
  </p:sldLayoutIdLst>
  <p:txStyles>
    <p:titleStyle>
      <a:lvl1pPr algn="l" defTabSz="914400" rtl="0" eaLnBrk="1" latinLnBrk="0" hangingPunct="1">
        <a:lnSpc>
          <a:spcPct val="90000"/>
        </a:lnSpc>
        <a:spcBef>
          <a:spcPct val="0"/>
        </a:spcBef>
        <a:buNone/>
        <a:defRPr lang="en-US" sz="3600" b="1" kern="1200">
          <a:solidFill>
            <a:schemeClr val="bg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11/15/2022</a:t>
            </a:fld>
            <a:endParaRPr lang="en-US"/>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4056465630"/>
      </p:ext>
    </p:extLst>
  </p:cSld>
  <p:clrMap bg1="lt1" tx1="dk1" bg2="lt2" tx2="dk2" accent1="accent1" accent2="accent2" accent3="accent3" accent4="accent4" accent5="accent5" accent6="accent6" hlink="hlink" folHlink="folHlink"/>
  <p:sldLayoutIdLst>
    <p:sldLayoutId id="214748370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0.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svg"/><Relationship Id="rId5" Type="http://schemas.openxmlformats.org/officeDocument/2006/relationships/image" Target="../media/image2.png"/><Relationship Id="rId10" Type="http://schemas.openxmlformats.org/officeDocument/2006/relationships/image" Target="../media/image7.svg"/><Relationship Id="rId4" Type="http://schemas.openxmlformats.org/officeDocument/2006/relationships/image" Target="../media/image11.sv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6410AD2-1CD9-302D-DC8C-E5034BF04695}"/>
              </a:ext>
            </a:extLst>
          </p:cNvPr>
          <p:cNvGrpSpPr/>
          <p:nvPr/>
        </p:nvGrpSpPr>
        <p:grpSpPr>
          <a:xfrm>
            <a:off x="4447935" y="1144588"/>
            <a:ext cx="3666772" cy="4570413"/>
            <a:chOff x="4447935" y="1144588"/>
            <a:chExt cx="3666772" cy="4570413"/>
          </a:xfrm>
        </p:grpSpPr>
        <p:sp>
          <p:nvSpPr>
            <p:cNvPr id="11" name="Freeform 5">
              <a:extLst>
                <a:ext uri="{FF2B5EF4-FFF2-40B4-BE49-F238E27FC236}">
                  <a16:creationId xmlns:a16="http://schemas.microsoft.com/office/drawing/2014/main" id="{ECA7BAD5-6B03-F18E-0FF3-A202BBAD5E5F}"/>
                </a:ext>
              </a:extLst>
            </p:cNvPr>
            <p:cNvSpPr>
              <a:spLocks/>
            </p:cNvSpPr>
            <p:nvPr/>
          </p:nvSpPr>
          <p:spPr bwMode="auto">
            <a:xfrm>
              <a:off x="5727107" y="1144588"/>
              <a:ext cx="1979613" cy="1644650"/>
            </a:xfrm>
            <a:custGeom>
              <a:avLst/>
              <a:gdLst>
                <a:gd name="T0" fmla="*/ 0 w 10386"/>
                <a:gd name="T1" fmla="*/ 0 h 8635"/>
                <a:gd name="T2" fmla="*/ 10386 w 10386"/>
                <a:gd name="T3" fmla="*/ 5996 h 8635"/>
                <a:gd name="T4" fmla="*/ 5816 w 10386"/>
                <a:gd name="T5" fmla="*/ 8635 h 8635"/>
                <a:gd name="T6" fmla="*/ 0 w 10386"/>
                <a:gd name="T7" fmla="*/ 5277 h 8635"/>
                <a:gd name="T8" fmla="*/ 0 w 10386"/>
                <a:gd name="T9" fmla="*/ 0 h 8635"/>
              </a:gdLst>
              <a:ahLst/>
              <a:cxnLst>
                <a:cxn ang="0">
                  <a:pos x="T0" y="T1"/>
                </a:cxn>
                <a:cxn ang="0">
                  <a:pos x="T2" y="T3"/>
                </a:cxn>
                <a:cxn ang="0">
                  <a:pos x="T4" y="T5"/>
                </a:cxn>
                <a:cxn ang="0">
                  <a:pos x="T6" y="T7"/>
                </a:cxn>
                <a:cxn ang="0">
                  <a:pos x="T8" y="T9"/>
                </a:cxn>
              </a:cxnLst>
              <a:rect l="0" t="0" r="r" b="b"/>
              <a:pathLst>
                <a:path w="10386" h="8635">
                  <a:moveTo>
                    <a:pt x="0" y="0"/>
                  </a:moveTo>
                  <a:cubicBezTo>
                    <a:pt x="4285" y="0"/>
                    <a:pt x="8244" y="2286"/>
                    <a:pt x="10386" y="5996"/>
                  </a:cubicBezTo>
                  <a:lnTo>
                    <a:pt x="5816" y="8635"/>
                  </a:lnTo>
                  <a:cubicBezTo>
                    <a:pt x="4617" y="6557"/>
                    <a:pt x="2400" y="5277"/>
                    <a:pt x="0" y="5277"/>
                  </a:cubicBezTo>
                  <a:lnTo>
                    <a:pt x="0" y="0"/>
                  </a:lnTo>
                  <a:close/>
                </a:path>
              </a:pathLst>
            </a:custGeom>
            <a:solidFill>
              <a:schemeClr val="accent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6">
              <a:extLst>
                <a:ext uri="{FF2B5EF4-FFF2-40B4-BE49-F238E27FC236}">
                  <a16:creationId xmlns:a16="http://schemas.microsoft.com/office/drawing/2014/main" id="{6DD08B27-E50B-9C0A-1852-17D0445D9B6A}"/>
                </a:ext>
              </a:extLst>
            </p:cNvPr>
            <p:cNvSpPr>
              <a:spLocks/>
            </p:cNvSpPr>
            <p:nvPr/>
          </p:nvSpPr>
          <p:spPr bwMode="auto">
            <a:xfrm>
              <a:off x="6835182" y="2287588"/>
              <a:ext cx="1279525" cy="2284413"/>
            </a:xfrm>
            <a:custGeom>
              <a:avLst/>
              <a:gdLst>
                <a:gd name="T0" fmla="*/ 4570 w 6712"/>
                <a:gd name="T1" fmla="*/ 0 h 11992"/>
                <a:gd name="T2" fmla="*/ 4570 w 6712"/>
                <a:gd name="T3" fmla="*/ 11992 h 11992"/>
                <a:gd name="T4" fmla="*/ 0 w 6712"/>
                <a:gd name="T5" fmla="*/ 9354 h 11992"/>
                <a:gd name="T6" fmla="*/ 0 w 6712"/>
                <a:gd name="T7" fmla="*/ 2639 h 11992"/>
                <a:gd name="T8" fmla="*/ 4570 w 6712"/>
                <a:gd name="T9" fmla="*/ 0 h 11992"/>
              </a:gdLst>
              <a:ahLst/>
              <a:cxnLst>
                <a:cxn ang="0">
                  <a:pos x="T0" y="T1"/>
                </a:cxn>
                <a:cxn ang="0">
                  <a:pos x="T2" y="T3"/>
                </a:cxn>
                <a:cxn ang="0">
                  <a:pos x="T4" y="T5"/>
                </a:cxn>
                <a:cxn ang="0">
                  <a:pos x="T6" y="T7"/>
                </a:cxn>
                <a:cxn ang="0">
                  <a:pos x="T8" y="T9"/>
                </a:cxn>
              </a:cxnLst>
              <a:rect l="0" t="0" r="r" b="b"/>
              <a:pathLst>
                <a:path w="6712" h="11992">
                  <a:moveTo>
                    <a:pt x="4570" y="0"/>
                  </a:moveTo>
                  <a:cubicBezTo>
                    <a:pt x="6712" y="3711"/>
                    <a:pt x="6712" y="8282"/>
                    <a:pt x="4570" y="11992"/>
                  </a:cubicBezTo>
                  <a:lnTo>
                    <a:pt x="0" y="9354"/>
                  </a:lnTo>
                  <a:cubicBezTo>
                    <a:pt x="1200" y="7276"/>
                    <a:pt x="1200" y="4716"/>
                    <a:pt x="0" y="2639"/>
                  </a:cubicBezTo>
                  <a:lnTo>
                    <a:pt x="4570" y="0"/>
                  </a:lnTo>
                  <a:close/>
                </a:path>
              </a:pathLst>
            </a:custGeom>
            <a:solidFill>
              <a:schemeClr val="accent3">
                <a:lumMod val="7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921163C1-6EC7-9212-FB60-27C4BF16B6A0}"/>
                </a:ext>
              </a:extLst>
            </p:cNvPr>
            <p:cNvSpPr>
              <a:spLocks/>
            </p:cNvSpPr>
            <p:nvPr/>
          </p:nvSpPr>
          <p:spPr bwMode="auto">
            <a:xfrm>
              <a:off x="5727107" y="4068763"/>
              <a:ext cx="1979613" cy="1646238"/>
            </a:xfrm>
            <a:custGeom>
              <a:avLst/>
              <a:gdLst>
                <a:gd name="T0" fmla="*/ 10386 w 10386"/>
                <a:gd name="T1" fmla="*/ 2638 h 8635"/>
                <a:gd name="T2" fmla="*/ 0 w 10386"/>
                <a:gd name="T3" fmla="*/ 8635 h 8635"/>
                <a:gd name="T4" fmla="*/ 0 w 10386"/>
                <a:gd name="T5" fmla="*/ 3358 h 8635"/>
                <a:gd name="T6" fmla="*/ 5816 w 10386"/>
                <a:gd name="T7" fmla="*/ 0 h 8635"/>
                <a:gd name="T8" fmla="*/ 10386 w 10386"/>
                <a:gd name="T9" fmla="*/ 2638 h 8635"/>
              </a:gdLst>
              <a:ahLst/>
              <a:cxnLst>
                <a:cxn ang="0">
                  <a:pos x="T0" y="T1"/>
                </a:cxn>
                <a:cxn ang="0">
                  <a:pos x="T2" y="T3"/>
                </a:cxn>
                <a:cxn ang="0">
                  <a:pos x="T4" y="T5"/>
                </a:cxn>
                <a:cxn ang="0">
                  <a:pos x="T6" y="T7"/>
                </a:cxn>
                <a:cxn ang="0">
                  <a:pos x="T8" y="T9"/>
                </a:cxn>
              </a:cxnLst>
              <a:rect l="0" t="0" r="r" b="b"/>
              <a:pathLst>
                <a:path w="10386" h="8635">
                  <a:moveTo>
                    <a:pt x="10386" y="2638"/>
                  </a:moveTo>
                  <a:cubicBezTo>
                    <a:pt x="8244" y="6349"/>
                    <a:pt x="4285" y="8635"/>
                    <a:pt x="0" y="8635"/>
                  </a:cubicBezTo>
                  <a:lnTo>
                    <a:pt x="0" y="3358"/>
                  </a:lnTo>
                  <a:cubicBezTo>
                    <a:pt x="2400" y="3358"/>
                    <a:pt x="4617" y="2078"/>
                    <a:pt x="5816" y="0"/>
                  </a:cubicBezTo>
                  <a:lnTo>
                    <a:pt x="10386" y="2638"/>
                  </a:lnTo>
                  <a:close/>
                </a:path>
              </a:pathLst>
            </a:custGeom>
            <a:solidFill>
              <a:schemeClr val="accent3">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 name="Freeform: Shape 6">
              <a:extLst>
                <a:ext uri="{FF2B5EF4-FFF2-40B4-BE49-F238E27FC236}">
                  <a16:creationId xmlns:a16="http://schemas.microsoft.com/office/drawing/2014/main" id="{464E99C2-C2B9-95BC-9BE9-59DCD64ADBA5}"/>
                </a:ext>
              </a:extLst>
            </p:cNvPr>
            <p:cNvSpPr/>
            <p:nvPr/>
          </p:nvSpPr>
          <p:spPr>
            <a:xfrm>
              <a:off x="4447935" y="2150136"/>
              <a:ext cx="1279171" cy="2559317"/>
            </a:xfrm>
            <a:custGeom>
              <a:avLst/>
              <a:gdLst>
                <a:gd name="connsiteX0" fmla="*/ 1279171 w 1279171"/>
                <a:gd name="connsiteY0" fmla="*/ 0 h 2559317"/>
                <a:gd name="connsiteX1" fmla="*/ 1279171 w 1279171"/>
                <a:gd name="connsiteY1" fmla="*/ 282062 h 2559317"/>
                <a:gd name="connsiteX2" fmla="*/ 282368 w 1279171"/>
                <a:gd name="connsiteY2" fmla="*/ 1278865 h 2559317"/>
                <a:gd name="connsiteX3" fmla="*/ 1279171 w 1279171"/>
                <a:gd name="connsiteY3" fmla="*/ 2275668 h 2559317"/>
                <a:gd name="connsiteX4" fmla="*/ 1279171 w 1279171"/>
                <a:gd name="connsiteY4" fmla="*/ 2559317 h 2559317"/>
                <a:gd name="connsiteX5" fmla="*/ 1021407 w 1279171"/>
                <a:gd name="connsiteY5" fmla="*/ 2533316 h 2559317"/>
                <a:gd name="connsiteX6" fmla="*/ 0 w 1279171"/>
                <a:gd name="connsiteY6" fmla="*/ 1279563 h 2559317"/>
                <a:gd name="connsiteX7" fmla="*/ 1021407 w 1279171"/>
                <a:gd name="connsiteY7" fmla="*/ 25993 h 2559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79171" h="2559317">
                  <a:moveTo>
                    <a:pt x="1279171" y="0"/>
                  </a:moveTo>
                  <a:lnTo>
                    <a:pt x="1279171" y="282062"/>
                  </a:lnTo>
                  <a:cubicBezTo>
                    <a:pt x="728652" y="282062"/>
                    <a:pt x="282368" y="728346"/>
                    <a:pt x="282368" y="1278865"/>
                  </a:cubicBezTo>
                  <a:cubicBezTo>
                    <a:pt x="282368" y="1829384"/>
                    <a:pt x="728652" y="2275668"/>
                    <a:pt x="1279171" y="2275668"/>
                  </a:cubicBezTo>
                  <a:lnTo>
                    <a:pt x="1279171" y="2559317"/>
                  </a:lnTo>
                  <a:lnTo>
                    <a:pt x="1021407" y="2533316"/>
                  </a:lnTo>
                  <a:cubicBezTo>
                    <a:pt x="438564" y="2413979"/>
                    <a:pt x="0" y="1897979"/>
                    <a:pt x="0" y="1279563"/>
                  </a:cubicBezTo>
                  <a:cubicBezTo>
                    <a:pt x="0" y="661147"/>
                    <a:pt x="438564" y="145294"/>
                    <a:pt x="1021407" y="25993"/>
                  </a:cubicBezTo>
                  <a:close/>
                </a:path>
              </a:pathLst>
            </a:custGeom>
            <a:gradFill>
              <a:gsLst>
                <a:gs pos="49000">
                  <a:schemeClr val="accent3"/>
                </a:gs>
                <a:gs pos="100000">
                  <a:schemeClr val="accent3">
                    <a:lumMod val="50000"/>
                  </a:schemeClr>
                </a:gs>
              </a:gsLst>
              <a:path path="circle">
                <a:fillToRect l="50000" t="-80000" r="50000" b="18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2C2BFAE1-45D3-4B3B-81D2-0BF25FA84FB8}"/>
              </a:ext>
            </a:extLst>
          </p:cNvPr>
          <p:cNvSpPr>
            <a:spLocks noGrp="1"/>
          </p:cNvSpPr>
          <p:nvPr>
            <p:ph type="title"/>
          </p:nvPr>
        </p:nvSpPr>
        <p:spPr/>
        <p:txBody>
          <a:bodyPr/>
          <a:lstStyle/>
          <a:p>
            <a:r>
              <a:rPr lang="en-US" dirty="0"/>
              <a:t>Right Doughnut w/ 3 Parts – Slide Template</a:t>
            </a:r>
          </a:p>
        </p:txBody>
      </p:sp>
      <p:grpSp>
        <p:nvGrpSpPr>
          <p:cNvPr id="47" name="Group 46">
            <a:extLst>
              <a:ext uri="{FF2B5EF4-FFF2-40B4-BE49-F238E27FC236}">
                <a16:creationId xmlns:a16="http://schemas.microsoft.com/office/drawing/2014/main" id="{D2F34516-2B71-7A69-6EE0-3160C2DA96D5}"/>
              </a:ext>
            </a:extLst>
          </p:cNvPr>
          <p:cNvGrpSpPr/>
          <p:nvPr/>
        </p:nvGrpSpPr>
        <p:grpSpPr>
          <a:xfrm>
            <a:off x="8380414" y="1144588"/>
            <a:ext cx="2937088" cy="1224417"/>
            <a:chOff x="8221931" y="1210324"/>
            <a:chExt cx="2937088" cy="1224417"/>
          </a:xfrm>
        </p:grpSpPr>
        <p:sp>
          <p:nvSpPr>
            <p:cNvPr id="36" name="TextBox 35">
              <a:extLst>
                <a:ext uri="{FF2B5EF4-FFF2-40B4-BE49-F238E27FC236}">
                  <a16:creationId xmlns:a16="http://schemas.microsoft.com/office/drawing/2014/main" id="{32296ED1-6716-BBE4-7DC5-C3E733F25AE8}"/>
                </a:ext>
              </a:extLst>
            </p:cNvPr>
            <p:cNvSpPr txBox="1"/>
            <p:nvPr/>
          </p:nvSpPr>
          <p:spPr>
            <a:xfrm>
              <a:off x="8221931" y="1210324"/>
              <a:ext cx="2937088" cy="461665"/>
            </a:xfrm>
            <a:prstGeom prst="rect">
              <a:avLst/>
            </a:prstGeom>
            <a:noFill/>
          </p:spPr>
          <p:txBody>
            <a:bodyPr wrap="square" lIns="0" rIns="0" rtlCol="0" anchor="b">
              <a:spAutoFit/>
            </a:bodyPr>
            <a:lstStyle/>
            <a:p>
              <a:r>
                <a:rPr lang="en-US" sz="2400" b="1" cap="all" noProof="1">
                  <a:solidFill>
                    <a:schemeClr val="tx2">
                      <a:lumMod val="50000"/>
                      <a:lumOff val="50000"/>
                    </a:schemeClr>
                  </a:solidFill>
                </a:rPr>
                <a:t>Lorem Ipsum</a:t>
              </a:r>
            </a:p>
          </p:txBody>
        </p:sp>
        <p:sp>
          <p:nvSpPr>
            <p:cNvPr id="37" name="TextBox 36">
              <a:extLst>
                <a:ext uri="{FF2B5EF4-FFF2-40B4-BE49-F238E27FC236}">
                  <a16:creationId xmlns:a16="http://schemas.microsoft.com/office/drawing/2014/main" id="{813335D1-E98C-1DC1-6804-A92C01C129A1}"/>
                </a:ext>
              </a:extLst>
            </p:cNvPr>
            <p:cNvSpPr txBox="1"/>
            <p:nvPr/>
          </p:nvSpPr>
          <p:spPr>
            <a:xfrm>
              <a:off x="8229726" y="1603744"/>
              <a:ext cx="2929293" cy="830997"/>
            </a:xfrm>
            <a:prstGeom prst="rect">
              <a:avLst/>
            </a:prstGeom>
            <a:noFill/>
          </p:spPr>
          <p:txBody>
            <a:bodyPr wrap="square" lIns="0" rIns="0" rtlCol="0" anchor="t">
              <a:spAutoFit/>
            </a:bodyPr>
            <a:lstStyle/>
            <a:p>
              <a:pPr algn="just"/>
              <a:r>
                <a:rPr lang="en-US" sz="1200" noProof="1">
                  <a:solidFill>
                    <a:schemeClr val="tx1">
                      <a:lumMod val="65000"/>
                      <a:lumOff val="35000"/>
                    </a:schemeClr>
                  </a:solidFill>
                </a:rPr>
                <a:t>Lorem ipsum dolor sit amet, nibh est. A magna maecenas, quam magna nec quis, lorem nunc. Suspendisse viverra sodales mauris, cras pharetra proin egestas arcu erat dolor, at amet. </a:t>
              </a:r>
            </a:p>
          </p:txBody>
        </p:sp>
      </p:grpSp>
      <p:grpSp>
        <p:nvGrpSpPr>
          <p:cNvPr id="46" name="Group 45">
            <a:extLst>
              <a:ext uri="{FF2B5EF4-FFF2-40B4-BE49-F238E27FC236}">
                <a16:creationId xmlns:a16="http://schemas.microsoft.com/office/drawing/2014/main" id="{834CE529-1429-34A1-DC07-F0C50AF3D376}"/>
              </a:ext>
            </a:extLst>
          </p:cNvPr>
          <p:cNvGrpSpPr/>
          <p:nvPr/>
        </p:nvGrpSpPr>
        <p:grpSpPr>
          <a:xfrm>
            <a:off x="8691189" y="2909919"/>
            <a:ext cx="2937088" cy="1224417"/>
            <a:chOff x="8691189" y="2365299"/>
            <a:chExt cx="2937088" cy="1224417"/>
          </a:xfrm>
        </p:grpSpPr>
        <p:sp>
          <p:nvSpPr>
            <p:cNvPr id="39" name="TextBox 38">
              <a:extLst>
                <a:ext uri="{FF2B5EF4-FFF2-40B4-BE49-F238E27FC236}">
                  <a16:creationId xmlns:a16="http://schemas.microsoft.com/office/drawing/2014/main" id="{7C4866D5-C32A-AA9D-629B-FC23C4716EA8}"/>
                </a:ext>
              </a:extLst>
            </p:cNvPr>
            <p:cNvSpPr txBox="1"/>
            <p:nvPr/>
          </p:nvSpPr>
          <p:spPr>
            <a:xfrm>
              <a:off x="8691189" y="2365299"/>
              <a:ext cx="2937088" cy="461665"/>
            </a:xfrm>
            <a:prstGeom prst="rect">
              <a:avLst/>
            </a:prstGeom>
            <a:noFill/>
          </p:spPr>
          <p:txBody>
            <a:bodyPr wrap="square" lIns="0" rIns="0" rtlCol="0" anchor="b">
              <a:spAutoFit/>
            </a:bodyPr>
            <a:lstStyle/>
            <a:p>
              <a:r>
                <a:rPr lang="en-US" sz="2400" b="1" cap="all" noProof="1">
                  <a:solidFill>
                    <a:schemeClr val="tx2">
                      <a:lumMod val="75000"/>
                      <a:lumOff val="25000"/>
                    </a:schemeClr>
                  </a:solidFill>
                </a:rPr>
                <a:t>Lorem Ipsum</a:t>
              </a:r>
            </a:p>
          </p:txBody>
        </p:sp>
        <p:sp>
          <p:nvSpPr>
            <p:cNvPr id="40" name="TextBox 39">
              <a:extLst>
                <a:ext uri="{FF2B5EF4-FFF2-40B4-BE49-F238E27FC236}">
                  <a16:creationId xmlns:a16="http://schemas.microsoft.com/office/drawing/2014/main" id="{59E639E2-78DD-F279-ED6D-3600B5F20B1C}"/>
                </a:ext>
              </a:extLst>
            </p:cNvPr>
            <p:cNvSpPr txBox="1"/>
            <p:nvPr/>
          </p:nvSpPr>
          <p:spPr>
            <a:xfrm>
              <a:off x="8698984" y="2758719"/>
              <a:ext cx="2929293" cy="830997"/>
            </a:xfrm>
            <a:prstGeom prst="rect">
              <a:avLst/>
            </a:prstGeom>
            <a:noFill/>
          </p:spPr>
          <p:txBody>
            <a:bodyPr wrap="square" lIns="0" rIns="0" rtlCol="0" anchor="t">
              <a:spAutoFit/>
            </a:bodyPr>
            <a:lstStyle/>
            <a:p>
              <a:pPr algn="just"/>
              <a:r>
                <a:rPr lang="en-US" sz="1200" noProof="1">
                  <a:solidFill>
                    <a:schemeClr val="tx1">
                      <a:lumMod val="65000"/>
                      <a:lumOff val="35000"/>
                    </a:schemeClr>
                  </a:solidFill>
                </a:rPr>
                <a:t>Lorem ipsum dolor sit amet, nibh est. A magna maecenas, quam magna nec quis, lorem nunc. Suspendisse viverra sodales mauris, cras pharetra proin egestas arcu erat dolor, at amet. </a:t>
              </a:r>
            </a:p>
          </p:txBody>
        </p:sp>
      </p:grpSp>
      <p:grpSp>
        <p:nvGrpSpPr>
          <p:cNvPr id="45" name="Group 44">
            <a:extLst>
              <a:ext uri="{FF2B5EF4-FFF2-40B4-BE49-F238E27FC236}">
                <a16:creationId xmlns:a16="http://schemas.microsoft.com/office/drawing/2014/main" id="{806447FB-EF22-6ED9-83FB-6BE3CAF7A9EE}"/>
              </a:ext>
            </a:extLst>
          </p:cNvPr>
          <p:cNvGrpSpPr/>
          <p:nvPr/>
        </p:nvGrpSpPr>
        <p:grpSpPr>
          <a:xfrm>
            <a:off x="8380414" y="4490584"/>
            <a:ext cx="2937088" cy="1224417"/>
            <a:chOff x="8691189" y="3520274"/>
            <a:chExt cx="2937088" cy="1224417"/>
          </a:xfrm>
        </p:grpSpPr>
        <p:sp>
          <p:nvSpPr>
            <p:cNvPr id="42" name="TextBox 41">
              <a:extLst>
                <a:ext uri="{FF2B5EF4-FFF2-40B4-BE49-F238E27FC236}">
                  <a16:creationId xmlns:a16="http://schemas.microsoft.com/office/drawing/2014/main" id="{BC0180B1-9035-AAFC-B68F-BE650AD89589}"/>
                </a:ext>
              </a:extLst>
            </p:cNvPr>
            <p:cNvSpPr txBox="1"/>
            <p:nvPr/>
          </p:nvSpPr>
          <p:spPr>
            <a:xfrm>
              <a:off x="8691189" y="3520274"/>
              <a:ext cx="2937088" cy="461665"/>
            </a:xfrm>
            <a:prstGeom prst="rect">
              <a:avLst/>
            </a:prstGeom>
            <a:noFill/>
          </p:spPr>
          <p:txBody>
            <a:bodyPr wrap="square" lIns="0" rIns="0" rtlCol="0" anchor="b">
              <a:spAutoFit/>
            </a:bodyPr>
            <a:lstStyle/>
            <a:p>
              <a:r>
                <a:rPr lang="en-US" sz="2400" b="1" cap="all" noProof="1">
                  <a:solidFill>
                    <a:schemeClr val="tx2">
                      <a:lumMod val="90000"/>
                      <a:lumOff val="10000"/>
                    </a:schemeClr>
                  </a:solidFill>
                </a:rPr>
                <a:t>Lorem Ipsum</a:t>
              </a:r>
            </a:p>
          </p:txBody>
        </p:sp>
        <p:sp>
          <p:nvSpPr>
            <p:cNvPr id="43" name="TextBox 42">
              <a:extLst>
                <a:ext uri="{FF2B5EF4-FFF2-40B4-BE49-F238E27FC236}">
                  <a16:creationId xmlns:a16="http://schemas.microsoft.com/office/drawing/2014/main" id="{81BF40E5-F4C0-2931-6303-7415126BC721}"/>
                </a:ext>
              </a:extLst>
            </p:cNvPr>
            <p:cNvSpPr txBox="1"/>
            <p:nvPr/>
          </p:nvSpPr>
          <p:spPr>
            <a:xfrm>
              <a:off x="8698984" y="3913694"/>
              <a:ext cx="2929293" cy="830997"/>
            </a:xfrm>
            <a:prstGeom prst="rect">
              <a:avLst/>
            </a:prstGeom>
            <a:noFill/>
          </p:spPr>
          <p:txBody>
            <a:bodyPr wrap="square" lIns="0" rIns="0" rtlCol="0" anchor="t">
              <a:spAutoFit/>
            </a:bodyPr>
            <a:lstStyle/>
            <a:p>
              <a:pPr algn="just"/>
              <a:r>
                <a:rPr lang="en-US" sz="1200" noProof="1">
                  <a:solidFill>
                    <a:schemeClr val="tx1">
                      <a:lumMod val="65000"/>
                      <a:lumOff val="35000"/>
                    </a:schemeClr>
                  </a:solidFill>
                </a:rPr>
                <a:t>Lorem ipsum dolor sit amet, nibh est. A magna maecenas, quam magna nec quis, lorem nunc. Suspendisse viverra sodales mauris, cras pharetra proin egestas arcu erat dolor, at amet. </a:t>
              </a:r>
            </a:p>
          </p:txBody>
        </p:sp>
      </p:grpSp>
      <p:grpSp>
        <p:nvGrpSpPr>
          <p:cNvPr id="56" name="Group 55">
            <a:extLst>
              <a:ext uri="{FF2B5EF4-FFF2-40B4-BE49-F238E27FC236}">
                <a16:creationId xmlns:a16="http://schemas.microsoft.com/office/drawing/2014/main" id="{CEAC21A9-033F-C9D9-B28A-D07FA9611485}"/>
              </a:ext>
            </a:extLst>
          </p:cNvPr>
          <p:cNvGrpSpPr/>
          <p:nvPr/>
        </p:nvGrpSpPr>
        <p:grpSpPr>
          <a:xfrm>
            <a:off x="945374" y="2157416"/>
            <a:ext cx="2926080" cy="2552037"/>
            <a:chOff x="332936" y="2627766"/>
            <a:chExt cx="2926080" cy="2552037"/>
          </a:xfrm>
        </p:grpSpPr>
        <p:sp>
          <p:nvSpPr>
            <p:cNvPr id="57" name="TextBox 56">
              <a:extLst>
                <a:ext uri="{FF2B5EF4-FFF2-40B4-BE49-F238E27FC236}">
                  <a16:creationId xmlns:a16="http://schemas.microsoft.com/office/drawing/2014/main" id="{A2910C5A-7B93-2ABC-46D8-FABDCE96613C}"/>
                </a:ext>
              </a:extLst>
            </p:cNvPr>
            <p:cNvSpPr txBox="1"/>
            <p:nvPr/>
          </p:nvSpPr>
          <p:spPr>
            <a:xfrm>
              <a:off x="332936" y="2627766"/>
              <a:ext cx="2926080" cy="461665"/>
            </a:xfrm>
            <a:prstGeom prst="rect">
              <a:avLst/>
            </a:prstGeom>
            <a:noFill/>
          </p:spPr>
          <p:txBody>
            <a:bodyPr wrap="square" lIns="0" rIns="0" rtlCol="0" anchor="b">
              <a:spAutoFit/>
            </a:bodyPr>
            <a:lstStyle/>
            <a:p>
              <a:pPr algn="ctr"/>
              <a:r>
                <a:rPr lang="en-US" sz="2400" b="1" noProof="1"/>
                <a:t>Lorem Ipsum</a:t>
              </a:r>
            </a:p>
          </p:txBody>
        </p:sp>
        <p:sp>
          <p:nvSpPr>
            <p:cNvPr id="58" name="TextBox 57">
              <a:extLst>
                <a:ext uri="{FF2B5EF4-FFF2-40B4-BE49-F238E27FC236}">
                  <a16:creationId xmlns:a16="http://schemas.microsoft.com/office/drawing/2014/main" id="{C466422A-9374-6EC7-8399-8A2007133BD5}"/>
                </a:ext>
              </a:extLst>
            </p:cNvPr>
            <p:cNvSpPr txBox="1"/>
            <p:nvPr/>
          </p:nvSpPr>
          <p:spPr>
            <a:xfrm>
              <a:off x="332936" y="3086922"/>
              <a:ext cx="2926080" cy="2092881"/>
            </a:xfrm>
            <a:prstGeom prst="rect">
              <a:avLst/>
            </a:prstGeom>
            <a:noFill/>
          </p:spPr>
          <p:txBody>
            <a:bodyPr wrap="square" lIns="0" rIns="0" rtlCol="0" anchor="t">
              <a:spAutoFit/>
            </a:bodyPr>
            <a:lstStyle/>
            <a:p>
              <a:pPr algn="just">
                <a:spcAft>
                  <a:spcPts val="1200"/>
                </a:spcAft>
              </a:pPr>
              <a:r>
                <a:rPr lang="en-US" sz="1200" noProof="1">
                  <a:solidFill>
                    <a:schemeClr val="tx1">
                      <a:lumMod val="65000"/>
                      <a:lumOff val="35000"/>
                    </a:schemeClr>
                  </a:solidFill>
                </a:rPr>
                <a:t>Lorem ipsum dolor sit amet, consectetur adipiscing elit, sed do eiusmod tempor incididunt ut labore et dolore magna aliqua. Ut enim ad minim veniam, quis nostrud exercitation ullamco laboris nisi ut aliquip ex ea commodo consequat.</a:t>
              </a:r>
            </a:p>
            <a:p>
              <a:pPr algn="just">
                <a:spcAft>
                  <a:spcPts val="1200"/>
                </a:spcAft>
              </a:pPr>
              <a:r>
                <a:rPr lang="en-US" sz="1200" noProof="1">
                  <a:solidFill>
                    <a:schemeClr val="tx1">
                      <a:lumMod val="65000"/>
                      <a:lumOff val="35000"/>
                    </a:schemeClr>
                  </a:solidFill>
                </a:rPr>
                <a:t>Duis aute irure dolor in reprehenderit in voluptate velit esse cillum dolore eu fugiat nulla pariatur. Excepteur sint occaecat cupidatat non proident, sunt in culpa qui.</a:t>
              </a:r>
            </a:p>
          </p:txBody>
        </p:sp>
      </p:grpSp>
      <p:pic>
        <p:nvPicPr>
          <p:cNvPr id="49" name="Graphic 48" descr="Chat bubble outline">
            <a:extLst>
              <a:ext uri="{FF2B5EF4-FFF2-40B4-BE49-F238E27FC236}">
                <a16:creationId xmlns:a16="http://schemas.microsoft.com/office/drawing/2014/main" id="{B771AC71-8195-CAAF-5B4F-791FB54511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378428" y="4553397"/>
            <a:ext cx="676971" cy="676971"/>
          </a:xfrm>
          <a:prstGeom prst="rect">
            <a:avLst/>
          </a:prstGeom>
        </p:spPr>
      </p:pic>
      <p:pic>
        <p:nvPicPr>
          <p:cNvPr id="51" name="Graphic 50" descr="Double Tap Gesture outline">
            <a:extLst>
              <a:ext uri="{FF2B5EF4-FFF2-40B4-BE49-F238E27FC236}">
                <a16:creationId xmlns:a16="http://schemas.microsoft.com/office/drawing/2014/main" id="{8A757F07-1FE7-6BA5-10E4-E20DB41345E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136459" y="3091309"/>
            <a:ext cx="676971" cy="676971"/>
          </a:xfrm>
          <a:prstGeom prst="rect">
            <a:avLst/>
          </a:prstGeom>
        </p:spPr>
      </p:pic>
      <p:pic>
        <p:nvPicPr>
          <p:cNvPr id="55" name="Graphic 54" descr="Zoom in outline">
            <a:extLst>
              <a:ext uri="{FF2B5EF4-FFF2-40B4-BE49-F238E27FC236}">
                <a16:creationId xmlns:a16="http://schemas.microsoft.com/office/drawing/2014/main" id="{744A75EF-CFF0-4DE3-1D1E-74F044471B8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378428" y="1628428"/>
            <a:ext cx="676971" cy="676971"/>
          </a:xfrm>
          <a:prstGeom prst="rect">
            <a:avLst/>
          </a:prstGeom>
        </p:spPr>
      </p:pic>
      <p:pic>
        <p:nvPicPr>
          <p:cNvPr id="61" name="Graphic 60" descr="Questions with solid fill">
            <a:extLst>
              <a:ext uri="{FF2B5EF4-FFF2-40B4-BE49-F238E27FC236}">
                <a16:creationId xmlns:a16="http://schemas.microsoft.com/office/drawing/2014/main" id="{A28EEFA6-B519-DE22-C4D3-C511F46CEAF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265144" y="2967039"/>
            <a:ext cx="914400" cy="914400"/>
          </a:xfrm>
          <a:prstGeom prst="rect">
            <a:avLst/>
          </a:prstGeom>
        </p:spPr>
      </p:pic>
    </p:spTree>
    <p:extLst>
      <p:ext uri="{BB962C8B-B14F-4D97-AF65-F5344CB8AC3E}">
        <p14:creationId xmlns:p14="http://schemas.microsoft.com/office/powerpoint/2010/main" val="7608084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F0AF6F6E-BB50-9038-1BAF-661B9EAB2446}"/>
              </a:ext>
            </a:extLst>
          </p:cNvPr>
          <p:cNvGrpSpPr/>
          <p:nvPr/>
        </p:nvGrpSpPr>
        <p:grpSpPr>
          <a:xfrm>
            <a:off x="4447935" y="1144588"/>
            <a:ext cx="3666772" cy="4570413"/>
            <a:chOff x="4447935" y="1144588"/>
            <a:chExt cx="3666772" cy="4570413"/>
          </a:xfrm>
        </p:grpSpPr>
        <p:sp>
          <p:nvSpPr>
            <p:cNvPr id="7" name="Freeform: Shape 6">
              <a:extLst>
                <a:ext uri="{FF2B5EF4-FFF2-40B4-BE49-F238E27FC236}">
                  <a16:creationId xmlns:a16="http://schemas.microsoft.com/office/drawing/2014/main" id="{464E99C2-C2B9-95BC-9BE9-59DCD64ADBA5}"/>
                </a:ext>
              </a:extLst>
            </p:cNvPr>
            <p:cNvSpPr/>
            <p:nvPr/>
          </p:nvSpPr>
          <p:spPr>
            <a:xfrm>
              <a:off x="4447935" y="2150136"/>
              <a:ext cx="1279171" cy="2559317"/>
            </a:xfrm>
            <a:custGeom>
              <a:avLst/>
              <a:gdLst>
                <a:gd name="connsiteX0" fmla="*/ 1279171 w 1279171"/>
                <a:gd name="connsiteY0" fmla="*/ 0 h 2559317"/>
                <a:gd name="connsiteX1" fmla="*/ 1279171 w 1279171"/>
                <a:gd name="connsiteY1" fmla="*/ 282062 h 2559317"/>
                <a:gd name="connsiteX2" fmla="*/ 282368 w 1279171"/>
                <a:gd name="connsiteY2" fmla="*/ 1278865 h 2559317"/>
                <a:gd name="connsiteX3" fmla="*/ 1279171 w 1279171"/>
                <a:gd name="connsiteY3" fmla="*/ 2275668 h 2559317"/>
                <a:gd name="connsiteX4" fmla="*/ 1279171 w 1279171"/>
                <a:gd name="connsiteY4" fmla="*/ 2559317 h 2559317"/>
                <a:gd name="connsiteX5" fmla="*/ 1021407 w 1279171"/>
                <a:gd name="connsiteY5" fmla="*/ 2533316 h 2559317"/>
                <a:gd name="connsiteX6" fmla="*/ 0 w 1279171"/>
                <a:gd name="connsiteY6" fmla="*/ 1279563 h 2559317"/>
                <a:gd name="connsiteX7" fmla="*/ 1021407 w 1279171"/>
                <a:gd name="connsiteY7" fmla="*/ 25993 h 2559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79171" h="2559317">
                  <a:moveTo>
                    <a:pt x="1279171" y="0"/>
                  </a:moveTo>
                  <a:lnTo>
                    <a:pt x="1279171" y="282062"/>
                  </a:lnTo>
                  <a:cubicBezTo>
                    <a:pt x="728652" y="282062"/>
                    <a:pt x="282368" y="728346"/>
                    <a:pt x="282368" y="1278865"/>
                  </a:cubicBezTo>
                  <a:cubicBezTo>
                    <a:pt x="282368" y="1829384"/>
                    <a:pt x="728652" y="2275668"/>
                    <a:pt x="1279171" y="2275668"/>
                  </a:cubicBezTo>
                  <a:lnTo>
                    <a:pt x="1279171" y="2559317"/>
                  </a:lnTo>
                  <a:lnTo>
                    <a:pt x="1021407" y="2533316"/>
                  </a:lnTo>
                  <a:cubicBezTo>
                    <a:pt x="438564" y="2413979"/>
                    <a:pt x="0" y="1897979"/>
                    <a:pt x="0" y="1279563"/>
                  </a:cubicBezTo>
                  <a:cubicBezTo>
                    <a:pt x="0" y="661147"/>
                    <a:pt x="438564" y="145294"/>
                    <a:pt x="1021407" y="25993"/>
                  </a:cubicBezTo>
                  <a:close/>
                </a:path>
              </a:pathLst>
            </a:custGeom>
            <a:gradFill>
              <a:gsLst>
                <a:gs pos="49000">
                  <a:schemeClr val="accent3"/>
                </a:gs>
                <a:gs pos="100000">
                  <a:schemeClr val="accent3">
                    <a:lumMod val="50000"/>
                  </a:schemeClr>
                </a:gs>
              </a:gsLst>
              <a:path path="circle">
                <a:fillToRect l="50000" t="-80000" r="50000" b="18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5">
              <a:extLst>
                <a:ext uri="{FF2B5EF4-FFF2-40B4-BE49-F238E27FC236}">
                  <a16:creationId xmlns:a16="http://schemas.microsoft.com/office/drawing/2014/main" id="{BB2277DD-99D2-94B2-0CD3-4D05D5DA31CB}"/>
                </a:ext>
              </a:extLst>
            </p:cNvPr>
            <p:cNvSpPr>
              <a:spLocks/>
            </p:cNvSpPr>
            <p:nvPr/>
          </p:nvSpPr>
          <p:spPr bwMode="auto">
            <a:xfrm>
              <a:off x="5727107" y="1144588"/>
              <a:ext cx="1979613" cy="1644650"/>
            </a:xfrm>
            <a:custGeom>
              <a:avLst/>
              <a:gdLst>
                <a:gd name="T0" fmla="*/ 0 w 10386"/>
                <a:gd name="T1" fmla="*/ 0 h 8635"/>
                <a:gd name="T2" fmla="*/ 10386 w 10386"/>
                <a:gd name="T3" fmla="*/ 5996 h 8635"/>
                <a:gd name="T4" fmla="*/ 5816 w 10386"/>
                <a:gd name="T5" fmla="*/ 8635 h 8635"/>
                <a:gd name="T6" fmla="*/ 0 w 10386"/>
                <a:gd name="T7" fmla="*/ 5277 h 8635"/>
                <a:gd name="T8" fmla="*/ 0 w 10386"/>
                <a:gd name="T9" fmla="*/ 0 h 8635"/>
              </a:gdLst>
              <a:ahLst/>
              <a:cxnLst>
                <a:cxn ang="0">
                  <a:pos x="T0" y="T1"/>
                </a:cxn>
                <a:cxn ang="0">
                  <a:pos x="T2" y="T3"/>
                </a:cxn>
                <a:cxn ang="0">
                  <a:pos x="T4" y="T5"/>
                </a:cxn>
                <a:cxn ang="0">
                  <a:pos x="T6" y="T7"/>
                </a:cxn>
                <a:cxn ang="0">
                  <a:pos x="T8" y="T9"/>
                </a:cxn>
              </a:cxnLst>
              <a:rect l="0" t="0" r="r" b="b"/>
              <a:pathLst>
                <a:path w="10386" h="8635">
                  <a:moveTo>
                    <a:pt x="0" y="0"/>
                  </a:moveTo>
                  <a:cubicBezTo>
                    <a:pt x="4285" y="0"/>
                    <a:pt x="8244" y="2286"/>
                    <a:pt x="10386" y="5996"/>
                  </a:cubicBezTo>
                  <a:lnTo>
                    <a:pt x="5816" y="8635"/>
                  </a:lnTo>
                  <a:cubicBezTo>
                    <a:pt x="4617" y="6557"/>
                    <a:pt x="2400" y="5277"/>
                    <a:pt x="0" y="5277"/>
                  </a:cubicBezTo>
                  <a:lnTo>
                    <a:pt x="0" y="0"/>
                  </a:lnTo>
                  <a:close/>
                </a:path>
              </a:pathLst>
            </a:custGeom>
            <a:solidFill>
              <a:schemeClr val="accent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 name="Freeform 6">
              <a:extLst>
                <a:ext uri="{FF2B5EF4-FFF2-40B4-BE49-F238E27FC236}">
                  <a16:creationId xmlns:a16="http://schemas.microsoft.com/office/drawing/2014/main" id="{68FFE2D1-00EC-3313-54F4-C5BD49CE0384}"/>
                </a:ext>
              </a:extLst>
            </p:cNvPr>
            <p:cNvSpPr>
              <a:spLocks/>
            </p:cNvSpPr>
            <p:nvPr/>
          </p:nvSpPr>
          <p:spPr bwMode="auto">
            <a:xfrm>
              <a:off x="6835182" y="2287588"/>
              <a:ext cx="1279525" cy="2284413"/>
            </a:xfrm>
            <a:custGeom>
              <a:avLst/>
              <a:gdLst>
                <a:gd name="T0" fmla="*/ 4570 w 6712"/>
                <a:gd name="T1" fmla="*/ 0 h 11992"/>
                <a:gd name="T2" fmla="*/ 4570 w 6712"/>
                <a:gd name="T3" fmla="*/ 11992 h 11992"/>
                <a:gd name="T4" fmla="*/ 0 w 6712"/>
                <a:gd name="T5" fmla="*/ 9354 h 11992"/>
                <a:gd name="T6" fmla="*/ 0 w 6712"/>
                <a:gd name="T7" fmla="*/ 2639 h 11992"/>
                <a:gd name="T8" fmla="*/ 4570 w 6712"/>
                <a:gd name="T9" fmla="*/ 0 h 11992"/>
              </a:gdLst>
              <a:ahLst/>
              <a:cxnLst>
                <a:cxn ang="0">
                  <a:pos x="T0" y="T1"/>
                </a:cxn>
                <a:cxn ang="0">
                  <a:pos x="T2" y="T3"/>
                </a:cxn>
                <a:cxn ang="0">
                  <a:pos x="T4" y="T5"/>
                </a:cxn>
                <a:cxn ang="0">
                  <a:pos x="T6" y="T7"/>
                </a:cxn>
                <a:cxn ang="0">
                  <a:pos x="T8" y="T9"/>
                </a:cxn>
              </a:cxnLst>
              <a:rect l="0" t="0" r="r" b="b"/>
              <a:pathLst>
                <a:path w="6712" h="11992">
                  <a:moveTo>
                    <a:pt x="4570" y="0"/>
                  </a:moveTo>
                  <a:cubicBezTo>
                    <a:pt x="6712" y="3711"/>
                    <a:pt x="6712" y="8282"/>
                    <a:pt x="4570" y="11992"/>
                  </a:cubicBezTo>
                  <a:lnTo>
                    <a:pt x="0" y="9354"/>
                  </a:lnTo>
                  <a:cubicBezTo>
                    <a:pt x="1200" y="7276"/>
                    <a:pt x="1200" y="4716"/>
                    <a:pt x="0" y="2639"/>
                  </a:cubicBezTo>
                  <a:lnTo>
                    <a:pt x="4570" y="0"/>
                  </a:lnTo>
                  <a:close/>
                </a:path>
              </a:pathLst>
            </a:custGeom>
            <a:solidFill>
              <a:schemeClr val="accent3">
                <a:lumMod val="7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4D26F8EE-C476-D2A3-EA11-BBEDCD07F0FF}"/>
                </a:ext>
              </a:extLst>
            </p:cNvPr>
            <p:cNvSpPr>
              <a:spLocks/>
            </p:cNvSpPr>
            <p:nvPr/>
          </p:nvSpPr>
          <p:spPr bwMode="auto">
            <a:xfrm>
              <a:off x="5727107" y="4068763"/>
              <a:ext cx="1979613" cy="1646238"/>
            </a:xfrm>
            <a:custGeom>
              <a:avLst/>
              <a:gdLst>
                <a:gd name="T0" fmla="*/ 10386 w 10386"/>
                <a:gd name="T1" fmla="*/ 2638 h 8635"/>
                <a:gd name="T2" fmla="*/ 0 w 10386"/>
                <a:gd name="T3" fmla="*/ 8635 h 8635"/>
                <a:gd name="T4" fmla="*/ 0 w 10386"/>
                <a:gd name="T5" fmla="*/ 3358 h 8635"/>
                <a:gd name="T6" fmla="*/ 5816 w 10386"/>
                <a:gd name="T7" fmla="*/ 0 h 8635"/>
                <a:gd name="T8" fmla="*/ 10386 w 10386"/>
                <a:gd name="T9" fmla="*/ 2638 h 8635"/>
              </a:gdLst>
              <a:ahLst/>
              <a:cxnLst>
                <a:cxn ang="0">
                  <a:pos x="T0" y="T1"/>
                </a:cxn>
                <a:cxn ang="0">
                  <a:pos x="T2" y="T3"/>
                </a:cxn>
                <a:cxn ang="0">
                  <a:pos x="T4" y="T5"/>
                </a:cxn>
                <a:cxn ang="0">
                  <a:pos x="T6" y="T7"/>
                </a:cxn>
                <a:cxn ang="0">
                  <a:pos x="T8" y="T9"/>
                </a:cxn>
              </a:cxnLst>
              <a:rect l="0" t="0" r="r" b="b"/>
              <a:pathLst>
                <a:path w="10386" h="8635">
                  <a:moveTo>
                    <a:pt x="10386" y="2638"/>
                  </a:moveTo>
                  <a:cubicBezTo>
                    <a:pt x="8244" y="6349"/>
                    <a:pt x="4285" y="8635"/>
                    <a:pt x="0" y="8635"/>
                  </a:cubicBezTo>
                  <a:lnTo>
                    <a:pt x="0" y="3358"/>
                  </a:lnTo>
                  <a:cubicBezTo>
                    <a:pt x="2400" y="3358"/>
                    <a:pt x="4617" y="2078"/>
                    <a:pt x="5816" y="0"/>
                  </a:cubicBezTo>
                  <a:lnTo>
                    <a:pt x="10386" y="2638"/>
                  </a:lnTo>
                  <a:close/>
                </a:path>
              </a:pathLst>
            </a:custGeom>
            <a:solidFill>
              <a:schemeClr val="accent3">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2C2BFAE1-45D3-4B3B-81D2-0BF25FA84FB8}"/>
              </a:ext>
            </a:extLst>
          </p:cNvPr>
          <p:cNvSpPr>
            <a:spLocks noGrp="1"/>
          </p:cNvSpPr>
          <p:nvPr>
            <p:ph type="title"/>
          </p:nvPr>
        </p:nvSpPr>
        <p:spPr/>
        <p:txBody>
          <a:bodyPr/>
          <a:lstStyle/>
          <a:p>
            <a:r>
              <a:rPr lang="en-US" dirty="0"/>
              <a:t>Right Doughnut w/ 3 Parts – Slide Template</a:t>
            </a:r>
          </a:p>
        </p:txBody>
      </p:sp>
      <p:grpSp>
        <p:nvGrpSpPr>
          <p:cNvPr id="47" name="Group 46">
            <a:extLst>
              <a:ext uri="{FF2B5EF4-FFF2-40B4-BE49-F238E27FC236}">
                <a16:creationId xmlns:a16="http://schemas.microsoft.com/office/drawing/2014/main" id="{D2F34516-2B71-7A69-6EE0-3160C2DA96D5}"/>
              </a:ext>
            </a:extLst>
          </p:cNvPr>
          <p:cNvGrpSpPr/>
          <p:nvPr/>
        </p:nvGrpSpPr>
        <p:grpSpPr>
          <a:xfrm>
            <a:off x="8380414" y="1144588"/>
            <a:ext cx="2937088" cy="1224417"/>
            <a:chOff x="8221931" y="1210324"/>
            <a:chExt cx="2937088" cy="1224417"/>
          </a:xfrm>
        </p:grpSpPr>
        <p:sp>
          <p:nvSpPr>
            <p:cNvPr id="36" name="TextBox 35">
              <a:extLst>
                <a:ext uri="{FF2B5EF4-FFF2-40B4-BE49-F238E27FC236}">
                  <a16:creationId xmlns:a16="http://schemas.microsoft.com/office/drawing/2014/main" id="{32296ED1-6716-BBE4-7DC5-C3E733F25AE8}"/>
                </a:ext>
              </a:extLst>
            </p:cNvPr>
            <p:cNvSpPr txBox="1"/>
            <p:nvPr/>
          </p:nvSpPr>
          <p:spPr>
            <a:xfrm>
              <a:off x="8221931" y="1210324"/>
              <a:ext cx="2937088" cy="461665"/>
            </a:xfrm>
            <a:prstGeom prst="rect">
              <a:avLst/>
            </a:prstGeom>
            <a:noFill/>
          </p:spPr>
          <p:txBody>
            <a:bodyPr wrap="square" lIns="0" rIns="0" rtlCol="0" anchor="b">
              <a:spAutoFit/>
            </a:bodyPr>
            <a:lstStyle/>
            <a:p>
              <a:r>
                <a:rPr lang="en-US" sz="2400" b="1" cap="all" noProof="1">
                  <a:solidFill>
                    <a:schemeClr val="accent3">
                      <a:lumMod val="60000"/>
                      <a:lumOff val="40000"/>
                    </a:schemeClr>
                  </a:solidFill>
                </a:rPr>
                <a:t>Lorem Ipsum</a:t>
              </a:r>
            </a:p>
          </p:txBody>
        </p:sp>
        <p:sp>
          <p:nvSpPr>
            <p:cNvPr id="37" name="TextBox 36">
              <a:extLst>
                <a:ext uri="{FF2B5EF4-FFF2-40B4-BE49-F238E27FC236}">
                  <a16:creationId xmlns:a16="http://schemas.microsoft.com/office/drawing/2014/main" id="{813335D1-E98C-1DC1-6804-A92C01C129A1}"/>
                </a:ext>
              </a:extLst>
            </p:cNvPr>
            <p:cNvSpPr txBox="1"/>
            <p:nvPr/>
          </p:nvSpPr>
          <p:spPr>
            <a:xfrm>
              <a:off x="8229726" y="1603744"/>
              <a:ext cx="2929293" cy="830997"/>
            </a:xfrm>
            <a:prstGeom prst="rect">
              <a:avLst/>
            </a:prstGeom>
            <a:noFill/>
          </p:spPr>
          <p:txBody>
            <a:bodyPr wrap="square" lIns="0" rIns="0" rtlCol="0" anchor="t">
              <a:spAutoFit/>
            </a:bodyPr>
            <a:lstStyle/>
            <a:p>
              <a:pPr algn="just"/>
              <a:r>
                <a:rPr lang="en-US" sz="1200" noProof="1">
                  <a:solidFill>
                    <a:schemeClr val="bg1">
                      <a:lumMod val="75000"/>
                    </a:schemeClr>
                  </a:solidFill>
                </a:rPr>
                <a:t>Lorem ipsum dolor sit amet, nibh est. A magna maecenas, quam magna nec quis, lorem nunc. Suspendisse viverra sodales mauris, cras pharetra proin egestas arcu erat dolor, at amet. </a:t>
              </a:r>
            </a:p>
          </p:txBody>
        </p:sp>
      </p:grpSp>
      <p:grpSp>
        <p:nvGrpSpPr>
          <p:cNvPr id="46" name="Group 45">
            <a:extLst>
              <a:ext uri="{FF2B5EF4-FFF2-40B4-BE49-F238E27FC236}">
                <a16:creationId xmlns:a16="http://schemas.microsoft.com/office/drawing/2014/main" id="{834CE529-1429-34A1-DC07-F0C50AF3D376}"/>
              </a:ext>
            </a:extLst>
          </p:cNvPr>
          <p:cNvGrpSpPr/>
          <p:nvPr/>
        </p:nvGrpSpPr>
        <p:grpSpPr>
          <a:xfrm>
            <a:off x="8691189" y="2909919"/>
            <a:ext cx="2937088" cy="1224417"/>
            <a:chOff x="8691189" y="2365299"/>
            <a:chExt cx="2937088" cy="1224417"/>
          </a:xfrm>
        </p:grpSpPr>
        <p:sp>
          <p:nvSpPr>
            <p:cNvPr id="39" name="TextBox 38">
              <a:extLst>
                <a:ext uri="{FF2B5EF4-FFF2-40B4-BE49-F238E27FC236}">
                  <a16:creationId xmlns:a16="http://schemas.microsoft.com/office/drawing/2014/main" id="{7C4866D5-C32A-AA9D-629B-FC23C4716EA8}"/>
                </a:ext>
              </a:extLst>
            </p:cNvPr>
            <p:cNvSpPr txBox="1"/>
            <p:nvPr/>
          </p:nvSpPr>
          <p:spPr>
            <a:xfrm>
              <a:off x="8691189" y="2365299"/>
              <a:ext cx="2937088" cy="461665"/>
            </a:xfrm>
            <a:prstGeom prst="rect">
              <a:avLst/>
            </a:prstGeom>
            <a:noFill/>
          </p:spPr>
          <p:txBody>
            <a:bodyPr wrap="square" lIns="0" rIns="0" rtlCol="0" anchor="b">
              <a:spAutoFit/>
            </a:bodyPr>
            <a:lstStyle/>
            <a:p>
              <a:r>
                <a:rPr lang="en-US" sz="2400" b="1" cap="all" noProof="1">
                  <a:solidFill>
                    <a:schemeClr val="accent3"/>
                  </a:solidFill>
                </a:rPr>
                <a:t>Lorem Ipsum</a:t>
              </a:r>
            </a:p>
          </p:txBody>
        </p:sp>
        <p:sp>
          <p:nvSpPr>
            <p:cNvPr id="40" name="TextBox 39">
              <a:extLst>
                <a:ext uri="{FF2B5EF4-FFF2-40B4-BE49-F238E27FC236}">
                  <a16:creationId xmlns:a16="http://schemas.microsoft.com/office/drawing/2014/main" id="{59E639E2-78DD-F279-ED6D-3600B5F20B1C}"/>
                </a:ext>
              </a:extLst>
            </p:cNvPr>
            <p:cNvSpPr txBox="1"/>
            <p:nvPr/>
          </p:nvSpPr>
          <p:spPr>
            <a:xfrm>
              <a:off x="8698984" y="2758719"/>
              <a:ext cx="2929293" cy="830997"/>
            </a:xfrm>
            <a:prstGeom prst="rect">
              <a:avLst/>
            </a:prstGeom>
            <a:noFill/>
          </p:spPr>
          <p:txBody>
            <a:bodyPr wrap="square" lIns="0" rIns="0" rtlCol="0" anchor="t">
              <a:spAutoFit/>
            </a:bodyPr>
            <a:lstStyle/>
            <a:p>
              <a:pPr algn="just"/>
              <a:r>
                <a:rPr lang="en-US" sz="1200" noProof="1">
                  <a:solidFill>
                    <a:schemeClr val="bg1">
                      <a:lumMod val="75000"/>
                    </a:schemeClr>
                  </a:solidFill>
                </a:rPr>
                <a:t>Lorem ipsum dolor sit amet, nibh est. A magna maecenas, quam magna nec quis, lorem nunc. Suspendisse viverra sodales mauris, cras pharetra proin egestas arcu erat dolor, at amet. </a:t>
              </a:r>
            </a:p>
          </p:txBody>
        </p:sp>
      </p:grpSp>
      <p:grpSp>
        <p:nvGrpSpPr>
          <p:cNvPr id="45" name="Group 44">
            <a:extLst>
              <a:ext uri="{FF2B5EF4-FFF2-40B4-BE49-F238E27FC236}">
                <a16:creationId xmlns:a16="http://schemas.microsoft.com/office/drawing/2014/main" id="{806447FB-EF22-6ED9-83FB-6BE3CAF7A9EE}"/>
              </a:ext>
            </a:extLst>
          </p:cNvPr>
          <p:cNvGrpSpPr/>
          <p:nvPr/>
        </p:nvGrpSpPr>
        <p:grpSpPr>
          <a:xfrm>
            <a:off x="8380414" y="4490584"/>
            <a:ext cx="2937088" cy="1224417"/>
            <a:chOff x="8691189" y="3520274"/>
            <a:chExt cx="2937088" cy="1224417"/>
          </a:xfrm>
        </p:grpSpPr>
        <p:sp>
          <p:nvSpPr>
            <p:cNvPr id="42" name="TextBox 41">
              <a:extLst>
                <a:ext uri="{FF2B5EF4-FFF2-40B4-BE49-F238E27FC236}">
                  <a16:creationId xmlns:a16="http://schemas.microsoft.com/office/drawing/2014/main" id="{BC0180B1-9035-AAFC-B68F-BE650AD89589}"/>
                </a:ext>
              </a:extLst>
            </p:cNvPr>
            <p:cNvSpPr txBox="1"/>
            <p:nvPr/>
          </p:nvSpPr>
          <p:spPr>
            <a:xfrm>
              <a:off x="8691189" y="3520274"/>
              <a:ext cx="2937088" cy="461665"/>
            </a:xfrm>
            <a:prstGeom prst="rect">
              <a:avLst/>
            </a:prstGeom>
            <a:noFill/>
          </p:spPr>
          <p:txBody>
            <a:bodyPr wrap="square" lIns="0" rIns="0" rtlCol="0" anchor="b">
              <a:spAutoFit/>
            </a:bodyPr>
            <a:lstStyle/>
            <a:p>
              <a:r>
                <a:rPr lang="en-US" sz="2400" b="1" cap="all" noProof="1">
                  <a:solidFill>
                    <a:schemeClr val="accent3">
                      <a:lumMod val="75000"/>
                    </a:schemeClr>
                  </a:solidFill>
                </a:rPr>
                <a:t>Lorem Ipsum</a:t>
              </a:r>
            </a:p>
          </p:txBody>
        </p:sp>
        <p:sp>
          <p:nvSpPr>
            <p:cNvPr id="43" name="TextBox 42">
              <a:extLst>
                <a:ext uri="{FF2B5EF4-FFF2-40B4-BE49-F238E27FC236}">
                  <a16:creationId xmlns:a16="http://schemas.microsoft.com/office/drawing/2014/main" id="{81BF40E5-F4C0-2931-6303-7415126BC721}"/>
                </a:ext>
              </a:extLst>
            </p:cNvPr>
            <p:cNvSpPr txBox="1"/>
            <p:nvPr/>
          </p:nvSpPr>
          <p:spPr>
            <a:xfrm>
              <a:off x="8698984" y="3913694"/>
              <a:ext cx="2929293" cy="830997"/>
            </a:xfrm>
            <a:prstGeom prst="rect">
              <a:avLst/>
            </a:prstGeom>
            <a:noFill/>
          </p:spPr>
          <p:txBody>
            <a:bodyPr wrap="square" lIns="0" rIns="0" rtlCol="0" anchor="t">
              <a:spAutoFit/>
            </a:bodyPr>
            <a:lstStyle/>
            <a:p>
              <a:pPr algn="just"/>
              <a:r>
                <a:rPr lang="en-US" sz="1200" noProof="1">
                  <a:solidFill>
                    <a:schemeClr val="bg1">
                      <a:lumMod val="75000"/>
                    </a:schemeClr>
                  </a:solidFill>
                </a:rPr>
                <a:t>Lorem ipsum dolor sit amet, nibh est. A magna maecenas, quam magna nec quis, lorem nunc. Suspendisse viverra sodales mauris, cras pharetra proin egestas arcu erat dolor, at amet. </a:t>
              </a:r>
            </a:p>
          </p:txBody>
        </p:sp>
      </p:grpSp>
      <p:grpSp>
        <p:nvGrpSpPr>
          <p:cNvPr id="56" name="Group 55">
            <a:extLst>
              <a:ext uri="{FF2B5EF4-FFF2-40B4-BE49-F238E27FC236}">
                <a16:creationId xmlns:a16="http://schemas.microsoft.com/office/drawing/2014/main" id="{CEAC21A9-033F-C9D9-B28A-D07FA9611485}"/>
              </a:ext>
            </a:extLst>
          </p:cNvPr>
          <p:cNvGrpSpPr/>
          <p:nvPr/>
        </p:nvGrpSpPr>
        <p:grpSpPr>
          <a:xfrm>
            <a:off x="945374" y="2157416"/>
            <a:ext cx="2926080" cy="2552037"/>
            <a:chOff x="332936" y="2627766"/>
            <a:chExt cx="2926080" cy="2552037"/>
          </a:xfrm>
        </p:grpSpPr>
        <p:sp>
          <p:nvSpPr>
            <p:cNvPr id="57" name="TextBox 56">
              <a:extLst>
                <a:ext uri="{FF2B5EF4-FFF2-40B4-BE49-F238E27FC236}">
                  <a16:creationId xmlns:a16="http://schemas.microsoft.com/office/drawing/2014/main" id="{A2910C5A-7B93-2ABC-46D8-FABDCE96613C}"/>
                </a:ext>
              </a:extLst>
            </p:cNvPr>
            <p:cNvSpPr txBox="1"/>
            <p:nvPr/>
          </p:nvSpPr>
          <p:spPr>
            <a:xfrm>
              <a:off x="332936" y="2627766"/>
              <a:ext cx="2926080" cy="461665"/>
            </a:xfrm>
            <a:prstGeom prst="rect">
              <a:avLst/>
            </a:prstGeom>
            <a:noFill/>
          </p:spPr>
          <p:txBody>
            <a:bodyPr wrap="square" lIns="0" rIns="0" rtlCol="0" anchor="b">
              <a:spAutoFit/>
            </a:bodyPr>
            <a:lstStyle/>
            <a:p>
              <a:pPr algn="ctr"/>
              <a:r>
                <a:rPr lang="en-US" sz="2400" b="1" noProof="1">
                  <a:solidFill>
                    <a:schemeClr val="bg1"/>
                  </a:solidFill>
                </a:rPr>
                <a:t>Lorem Ipsum</a:t>
              </a:r>
            </a:p>
          </p:txBody>
        </p:sp>
        <p:sp>
          <p:nvSpPr>
            <p:cNvPr id="58" name="TextBox 57">
              <a:extLst>
                <a:ext uri="{FF2B5EF4-FFF2-40B4-BE49-F238E27FC236}">
                  <a16:creationId xmlns:a16="http://schemas.microsoft.com/office/drawing/2014/main" id="{C466422A-9374-6EC7-8399-8A2007133BD5}"/>
                </a:ext>
              </a:extLst>
            </p:cNvPr>
            <p:cNvSpPr txBox="1"/>
            <p:nvPr/>
          </p:nvSpPr>
          <p:spPr>
            <a:xfrm>
              <a:off x="332936" y="3086922"/>
              <a:ext cx="2926080" cy="2092881"/>
            </a:xfrm>
            <a:prstGeom prst="rect">
              <a:avLst/>
            </a:prstGeom>
            <a:noFill/>
          </p:spPr>
          <p:txBody>
            <a:bodyPr wrap="square" lIns="0" rIns="0" rtlCol="0" anchor="t">
              <a:spAutoFit/>
            </a:bodyPr>
            <a:lstStyle/>
            <a:p>
              <a:pPr algn="just">
                <a:spcAft>
                  <a:spcPts val="1200"/>
                </a:spcAft>
              </a:pPr>
              <a:r>
                <a:rPr lang="en-US" sz="1200" noProof="1">
                  <a:solidFill>
                    <a:schemeClr val="bg1">
                      <a:lumMod val="75000"/>
                    </a:schemeClr>
                  </a:solidFill>
                </a:rPr>
                <a:t>Lorem ipsum dolor sit amet, consectetur adipiscing elit, sed do eiusmod tempor incididunt ut labore et dolore magna aliqua. Ut enim ad minim veniam, quis nostrud exercitation ullamco laboris nisi ut aliquip ex ea commodo consequat.</a:t>
              </a:r>
            </a:p>
            <a:p>
              <a:pPr algn="just">
                <a:spcAft>
                  <a:spcPts val="1200"/>
                </a:spcAft>
              </a:pPr>
              <a:r>
                <a:rPr lang="en-US" sz="1200" noProof="1">
                  <a:solidFill>
                    <a:schemeClr val="bg1">
                      <a:lumMod val="75000"/>
                    </a:schemeClr>
                  </a:solidFill>
                </a:rPr>
                <a:t>Duis aute irure dolor in reprehenderit in voluptate velit esse cillum dolore eu fugiat nulla pariatur. Excepteur sint occaecat cupidatat non proident, sunt in culpa qui.</a:t>
              </a:r>
            </a:p>
          </p:txBody>
        </p:sp>
      </p:grpSp>
      <p:pic>
        <p:nvPicPr>
          <p:cNvPr id="61" name="Graphic 60" descr="Questions with solid fill">
            <a:extLst>
              <a:ext uri="{FF2B5EF4-FFF2-40B4-BE49-F238E27FC236}">
                <a16:creationId xmlns:a16="http://schemas.microsoft.com/office/drawing/2014/main" id="{A28EEFA6-B519-DE22-C4D3-C511F46CEAF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65144" y="2967039"/>
            <a:ext cx="914400" cy="914400"/>
          </a:xfrm>
          <a:prstGeom prst="rect">
            <a:avLst/>
          </a:prstGeom>
        </p:spPr>
      </p:pic>
      <p:pic>
        <p:nvPicPr>
          <p:cNvPr id="14" name="Graphic 13" descr="Chat bubble outline">
            <a:extLst>
              <a:ext uri="{FF2B5EF4-FFF2-40B4-BE49-F238E27FC236}">
                <a16:creationId xmlns:a16="http://schemas.microsoft.com/office/drawing/2014/main" id="{D5C6725C-CD28-45CB-7800-353034C3AB1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378428" y="4553397"/>
            <a:ext cx="676971" cy="676971"/>
          </a:xfrm>
          <a:prstGeom prst="rect">
            <a:avLst/>
          </a:prstGeom>
        </p:spPr>
      </p:pic>
      <p:pic>
        <p:nvPicPr>
          <p:cNvPr id="16" name="Graphic 15" descr="Double Tap Gesture outline">
            <a:extLst>
              <a:ext uri="{FF2B5EF4-FFF2-40B4-BE49-F238E27FC236}">
                <a16:creationId xmlns:a16="http://schemas.microsoft.com/office/drawing/2014/main" id="{90029CFC-C994-24E0-71C0-32EF56EF907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136459" y="3091309"/>
            <a:ext cx="676971" cy="676971"/>
          </a:xfrm>
          <a:prstGeom prst="rect">
            <a:avLst/>
          </a:prstGeom>
        </p:spPr>
      </p:pic>
      <p:pic>
        <p:nvPicPr>
          <p:cNvPr id="17" name="Graphic 16" descr="Zoom in outline">
            <a:extLst>
              <a:ext uri="{FF2B5EF4-FFF2-40B4-BE49-F238E27FC236}">
                <a16:creationId xmlns:a16="http://schemas.microsoft.com/office/drawing/2014/main" id="{437DAA78-E49F-0BA7-9A52-8CD2CF8D536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378428" y="1628428"/>
            <a:ext cx="676971" cy="676971"/>
          </a:xfrm>
          <a:prstGeom prst="rect">
            <a:avLst/>
          </a:prstGeom>
        </p:spPr>
      </p:pic>
    </p:spTree>
    <p:extLst>
      <p:ext uri="{BB962C8B-B14F-4D97-AF65-F5344CB8AC3E}">
        <p14:creationId xmlns:p14="http://schemas.microsoft.com/office/powerpoint/2010/main" val="1483989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Template PresentationGO">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plate PresentationGO Dark">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8681</TotalTime>
  <Words>441</Words>
  <Application>Microsoft Office PowerPoint</Application>
  <PresentationFormat>Widescreen</PresentationFormat>
  <Paragraphs>26</Paragraphs>
  <Slides>3</Slides>
  <Notes>3</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vt:i4>
      </vt:variant>
    </vt:vector>
  </HeadingPairs>
  <TitlesOfParts>
    <vt:vector size="11" baseType="lpstr">
      <vt:lpstr>Arial</vt:lpstr>
      <vt:lpstr>Calibri</vt:lpstr>
      <vt:lpstr>Calibri Light</vt:lpstr>
      <vt:lpstr>Helvetica</vt:lpstr>
      <vt:lpstr>Open Sans</vt:lpstr>
      <vt:lpstr>Template PresentationGO</vt:lpstr>
      <vt:lpstr>Template PresentationGO Dark</vt:lpstr>
      <vt:lpstr>Custom Design</vt:lpstr>
      <vt:lpstr>Right Doughnut w/ 3 Parts – Slide Template</vt:lpstr>
      <vt:lpstr>Right Doughnut w/ 3 Parts – Slide Template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Right Doughnut w/ 3 Parts</dc:title>
  <dc:creator>PresentationGO.com</dc:creator>
  <dc:description>© Copyright PresentationGO.com - Do not distribute or sale without written permission.</dc:description>
  <cp:lastModifiedBy>Christophe</cp:lastModifiedBy>
  <cp:revision>55</cp:revision>
  <dcterms:created xsi:type="dcterms:W3CDTF">2014-11-26T05:14:11Z</dcterms:created>
  <dcterms:modified xsi:type="dcterms:W3CDTF">2022-11-15T18:22:28Z</dcterms:modified>
  <cp:category>Charts &amp; Diagrams</cp:category>
</cp:coreProperties>
</file>