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464" y="17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121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">
            <a:extLst>
              <a:ext uri="{FF2B5EF4-FFF2-40B4-BE49-F238E27FC236}">
                <a16:creationId xmlns:a16="http://schemas.microsoft.com/office/drawing/2014/main" id="{FD52BD84-9D5E-F249-A396-D33D9F9A6D49}"/>
              </a:ext>
            </a:extLst>
          </p:cNvPr>
          <p:cNvSpPr/>
          <p:nvPr/>
        </p:nvSpPr>
        <p:spPr>
          <a:xfrm>
            <a:off x="3802181" y="2661697"/>
            <a:ext cx="1540045" cy="1688742"/>
          </a:xfrm>
          <a:prstGeom prst="ellipse">
            <a:avLst/>
          </a:prstGeom>
          <a:solidFill>
            <a:srgbClr val="9E9E9E"/>
          </a:solidFill>
          <a:ln w="76200">
            <a:solidFill>
              <a:schemeClr val="tx1">
                <a:lumMod val="50000"/>
                <a:lumOff val="50000"/>
              </a:schemeClr>
            </a:solidFill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1200" dirty="0"/>
          </a:p>
        </p:txBody>
      </p:sp>
      <p:pic>
        <p:nvPicPr>
          <p:cNvPr id="8" name="Graphic 11" descr="Trophy">
            <a:extLst>
              <a:ext uri="{FF2B5EF4-FFF2-40B4-BE49-F238E27FC236}">
                <a16:creationId xmlns:a16="http://schemas.microsoft.com/office/drawing/2014/main" id="{B049F4BD-BA39-2C4E-95E4-A80FD8893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2929" y="3221480"/>
            <a:ext cx="569175" cy="5691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A767AFEE-151C-EC99-704A-6A16984BF572}"/>
              </a:ext>
            </a:extLst>
          </p:cNvPr>
          <p:cNvGrpSpPr/>
          <p:nvPr/>
        </p:nvGrpSpPr>
        <p:grpSpPr>
          <a:xfrm>
            <a:off x="2737634" y="1692330"/>
            <a:ext cx="1667493" cy="1667092"/>
            <a:chOff x="3650178" y="1113164"/>
            <a:chExt cx="2223324" cy="2222789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CD6C0370-966D-FC44-8EFE-3302942CEFF8}"/>
                </a:ext>
              </a:extLst>
            </p:cNvPr>
            <p:cNvSpPr/>
            <p:nvPr/>
          </p:nvSpPr>
          <p:spPr>
            <a:xfrm>
              <a:off x="3650178" y="1113164"/>
              <a:ext cx="2223324" cy="2222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26" y="21595"/>
                  </a:moveTo>
                  <a:cubicBezTo>
                    <a:pt x="10752" y="21595"/>
                    <a:pt x="10779" y="21600"/>
                    <a:pt x="10800" y="21600"/>
                  </a:cubicBezTo>
                  <a:cubicBezTo>
                    <a:pt x="16764" y="21600"/>
                    <a:pt x="21600" y="16762"/>
                    <a:pt x="21600" y="10797"/>
                  </a:cubicBezTo>
                  <a:cubicBezTo>
                    <a:pt x="21600" y="10771"/>
                    <a:pt x="21595" y="10744"/>
                    <a:pt x="21595" y="10723"/>
                  </a:cubicBezTo>
                  <a:cubicBezTo>
                    <a:pt x="21552" y="4795"/>
                    <a:pt x="16737" y="0"/>
                    <a:pt x="10800" y="0"/>
                  </a:cubicBezTo>
                  <a:lnTo>
                    <a:pt x="0" y="0"/>
                  </a:lnTo>
                  <a:lnTo>
                    <a:pt x="0" y="10803"/>
                  </a:lnTo>
                  <a:cubicBezTo>
                    <a:pt x="5" y="16736"/>
                    <a:pt x="4799" y="21552"/>
                    <a:pt x="10726" y="215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74320" tIns="68580" rIns="68580" bIns="480060" numCol="1" anchor="b" anchorCtr="0" compatLnSpc="1">
              <a:prstTxWarp prst="textNoShape">
                <a:avLst/>
              </a:prstTxWarp>
            </a:bodyPr>
            <a:lstStyle/>
            <a:p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0E976D4-FBF9-6013-04ED-2EAD3850E7B4}"/>
                </a:ext>
              </a:extLst>
            </p:cNvPr>
            <p:cNvSpPr/>
            <p:nvPr/>
          </p:nvSpPr>
          <p:spPr>
            <a:xfrm>
              <a:off x="3650179" y="1113164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274320" tIns="68580" rIns="68580" bIns="48006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955421C-9837-5D25-1BDA-C72B8C6084AC}"/>
              </a:ext>
            </a:extLst>
          </p:cNvPr>
          <p:cNvGrpSpPr/>
          <p:nvPr/>
        </p:nvGrpSpPr>
        <p:grpSpPr>
          <a:xfrm>
            <a:off x="4739279" y="1692123"/>
            <a:ext cx="1667088" cy="1667504"/>
            <a:chOff x="6319038" y="1113164"/>
            <a:chExt cx="2222784" cy="2223338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CA5272B-48DD-C045-B782-FBB82BD27044}"/>
                </a:ext>
              </a:extLst>
            </p:cNvPr>
            <p:cNvSpPr/>
            <p:nvPr/>
          </p:nvSpPr>
          <p:spPr>
            <a:xfrm>
              <a:off x="6319038" y="1113164"/>
              <a:ext cx="2222784" cy="2223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3" y="5"/>
                  </a:moveTo>
                  <a:cubicBezTo>
                    <a:pt x="4838" y="5"/>
                    <a:pt x="0" y="4842"/>
                    <a:pt x="0" y="10805"/>
                  </a:cubicBezTo>
                  <a:cubicBezTo>
                    <a:pt x="0" y="10911"/>
                    <a:pt x="11" y="11012"/>
                    <a:pt x="16" y="11117"/>
                  </a:cubicBezTo>
                  <a:cubicBezTo>
                    <a:pt x="180" y="16832"/>
                    <a:pt x="4774" y="21425"/>
                    <a:pt x="10485" y="21584"/>
                  </a:cubicBezTo>
                  <a:cubicBezTo>
                    <a:pt x="10591" y="21589"/>
                    <a:pt x="10692" y="21600"/>
                    <a:pt x="10797" y="21600"/>
                  </a:cubicBezTo>
                  <a:lnTo>
                    <a:pt x="10797" y="21600"/>
                  </a:lnTo>
                  <a:cubicBezTo>
                    <a:pt x="16762" y="21600"/>
                    <a:pt x="21600" y="16764"/>
                    <a:pt x="21600" y="10800"/>
                  </a:cubicBezTo>
                  <a:lnTo>
                    <a:pt x="21600" y="0"/>
                  </a:lnTo>
                  <a:lnTo>
                    <a:pt x="1080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274320" bIns="480060" numCol="1" anchor="b" anchorCtr="0" compatLnSpc="1">
              <a:prstTxWarp prst="textNoShape">
                <a:avLst/>
              </a:prstTxWarp>
            </a:bodyPr>
            <a:lstStyle/>
            <a:p>
              <a:pPr algn="r"/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6681ED6-5915-AE1B-E557-D11D16B6ADE4}"/>
                </a:ext>
              </a:extLst>
            </p:cNvPr>
            <p:cNvSpPr/>
            <p:nvPr/>
          </p:nvSpPr>
          <p:spPr>
            <a:xfrm rot="5400000">
              <a:off x="6594640" y="1113594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274320" tIns="68580" rIns="68580" bIns="48006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50F542D-05FA-6D31-D264-A886BB57F7A9}"/>
              </a:ext>
            </a:extLst>
          </p:cNvPr>
          <p:cNvGrpSpPr/>
          <p:nvPr/>
        </p:nvGrpSpPr>
        <p:grpSpPr>
          <a:xfrm>
            <a:off x="4739279" y="3653124"/>
            <a:ext cx="1667088" cy="1667092"/>
            <a:chOff x="6319038" y="3727563"/>
            <a:chExt cx="2222784" cy="2222789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E43DCC2-DC19-E543-B09C-62AC6BEB83EB}"/>
                </a:ext>
              </a:extLst>
            </p:cNvPr>
            <p:cNvSpPr/>
            <p:nvPr/>
          </p:nvSpPr>
          <p:spPr>
            <a:xfrm>
              <a:off x="6319038" y="3727563"/>
              <a:ext cx="2222784" cy="2222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46" y="5"/>
                  </a:moveTo>
                  <a:cubicBezTo>
                    <a:pt x="10898" y="5"/>
                    <a:pt x="10850" y="0"/>
                    <a:pt x="10803" y="0"/>
                  </a:cubicBezTo>
                  <a:lnTo>
                    <a:pt x="10803" y="0"/>
                  </a:lnTo>
                  <a:cubicBezTo>
                    <a:pt x="4838" y="0"/>
                    <a:pt x="0" y="4838"/>
                    <a:pt x="0" y="10803"/>
                  </a:cubicBezTo>
                  <a:cubicBezTo>
                    <a:pt x="0" y="10850"/>
                    <a:pt x="5" y="10898"/>
                    <a:pt x="5" y="10946"/>
                  </a:cubicBezTo>
                  <a:cubicBezTo>
                    <a:pt x="85" y="16842"/>
                    <a:pt x="4880" y="21600"/>
                    <a:pt x="10797" y="21600"/>
                  </a:cubicBezTo>
                  <a:lnTo>
                    <a:pt x="21600" y="21600"/>
                  </a:lnTo>
                  <a:lnTo>
                    <a:pt x="21600" y="10797"/>
                  </a:lnTo>
                  <a:cubicBezTo>
                    <a:pt x="21600" y="4880"/>
                    <a:pt x="16842" y="85"/>
                    <a:pt x="10946" y="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480060" rIns="27432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endParaRPr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3858B10-A859-0095-D48B-929696D5F46E}"/>
                </a:ext>
              </a:extLst>
            </p:cNvPr>
            <p:cNvSpPr/>
            <p:nvPr/>
          </p:nvSpPr>
          <p:spPr>
            <a:xfrm rot="10800000">
              <a:off x="6594211" y="4003600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274320" tIns="68580" rIns="68580" bIns="48006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60CB338-B26B-4A2F-61AA-B78E298E139C}"/>
              </a:ext>
            </a:extLst>
          </p:cNvPr>
          <p:cNvGrpSpPr/>
          <p:nvPr/>
        </p:nvGrpSpPr>
        <p:grpSpPr>
          <a:xfrm>
            <a:off x="2737634" y="3652918"/>
            <a:ext cx="1667493" cy="1667504"/>
            <a:chOff x="3650178" y="3727558"/>
            <a:chExt cx="2223324" cy="2223338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713C745-EBA6-D94E-889D-0C810ACA2176}"/>
                </a:ext>
              </a:extLst>
            </p:cNvPr>
            <p:cNvSpPr/>
            <p:nvPr/>
          </p:nvSpPr>
          <p:spPr>
            <a:xfrm>
              <a:off x="3650178" y="3727558"/>
              <a:ext cx="2223324" cy="2223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5" y="0"/>
                  </a:moveTo>
                  <a:cubicBezTo>
                    <a:pt x="10625" y="0"/>
                    <a:pt x="10461" y="16"/>
                    <a:pt x="10292" y="26"/>
                  </a:cubicBezTo>
                  <a:cubicBezTo>
                    <a:pt x="4567" y="291"/>
                    <a:pt x="0" y="5006"/>
                    <a:pt x="0" y="10800"/>
                  </a:cubicBezTo>
                  <a:lnTo>
                    <a:pt x="0" y="21600"/>
                  </a:lnTo>
                  <a:lnTo>
                    <a:pt x="10800" y="21600"/>
                  </a:lnTo>
                  <a:cubicBezTo>
                    <a:pt x="16594" y="21600"/>
                    <a:pt x="21309" y="17033"/>
                    <a:pt x="21574" y="11308"/>
                  </a:cubicBezTo>
                  <a:cubicBezTo>
                    <a:pt x="21579" y="11139"/>
                    <a:pt x="21600" y="10975"/>
                    <a:pt x="21600" y="10805"/>
                  </a:cubicBezTo>
                  <a:cubicBezTo>
                    <a:pt x="21595" y="4836"/>
                    <a:pt x="16758" y="0"/>
                    <a:pt x="107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274320" tIns="48006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876A88D-138E-7E05-A363-9493C9501296}"/>
                </a:ext>
              </a:extLst>
            </p:cNvPr>
            <p:cNvSpPr/>
            <p:nvPr/>
          </p:nvSpPr>
          <p:spPr>
            <a:xfrm rot="16200000">
              <a:off x="3649749" y="4003714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274320" tIns="68580" rIns="68580" bIns="48006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with Petals – Slide Template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700BD18-EF4F-8049-9429-7488D873BB40}"/>
              </a:ext>
            </a:extLst>
          </p:cNvPr>
          <p:cNvSpPr/>
          <p:nvPr/>
        </p:nvSpPr>
        <p:spPr>
          <a:xfrm>
            <a:off x="4575880" y="2386572"/>
            <a:ext cx="1634" cy="5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52"/>
                </a:moveTo>
                <a:lnTo>
                  <a:pt x="0" y="0"/>
                </a:lnTo>
                <a:cubicBezTo>
                  <a:pt x="5404" y="6652"/>
                  <a:pt x="5404" y="14948"/>
                  <a:pt x="10792" y="21600"/>
                </a:cubicBezTo>
                <a:cubicBezTo>
                  <a:pt x="16212" y="16631"/>
                  <a:pt x="21600" y="11642"/>
                  <a:pt x="21600" y="6652"/>
                </a:cubicBezTo>
                <a:close/>
              </a:path>
            </a:pathLst>
          </a:custGeom>
          <a:solidFill>
            <a:srgbClr val="C7ADD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12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C7B2C04-A559-E446-ABBB-D60084ED24CE}"/>
              </a:ext>
            </a:extLst>
          </p:cNvPr>
          <p:cNvSpPr/>
          <p:nvPr/>
        </p:nvSpPr>
        <p:spPr>
          <a:xfrm>
            <a:off x="4575879" y="4633318"/>
            <a:ext cx="12258" cy="46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5865"/>
                </a:lnTo>
                <a:cubicBezTo>
                  <a:pt x="18001" y="10512"/>
                  <a:pt x="15120" y="5350"/>
                  <a:pt x="12239" y="0"/>
                </a:cubicBezTo>
                <a:cubicBezTo>
                  <a:pt x="8640" y="7264"/>
                  <a:pt x="4320" y="14336"/>
                  <a:pt x="0" y="21600"/>
                </a:cubicBezTo>
                <a:close/>
              </a:path>
            </a:pathLst>
          </a:custGeom>
          <a:solidFill>
            <a:srgbClr val="C7ADD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1200"/>
          </a:p>
        </p:txBody>
      </p:sp>
      <p:pic>
        <p:nvPicPr>
          <p:cNvPr id="4" name="Graphic 3" descr="Single gear">
            <a:extLst>
              <a:ext uri="{FF2B5EF4-FFF2-40B4-BE49-F238E27FC236}">
                <a16:creationId xmlns:a16="http://schemas.microsoft.com/office/drawing/2014/main" id="{7B6004A6-1BB8-C244-BB2B-7226BE6A95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9556" y="2202608"/>
            <a:ext cx="646533" cy="646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5" descr="Lightbulb">
            <a:extLst>
              <a:ext uri="{FF2B5EF4-FFF2-40B4-BE49-F238E27FC236}">
                <a16:creationId xmlns:a16="http://schemas.microsoft.com/office/drawing/2014/main" id="{A63098CD-1317-DA4F-A1A3-849E6C4D5B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8114" y="2202608"/>
            <a:ext cx="646533" cy="646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7" descr="Hourglass">
            <a:extLst>
              <a:ext uri="{FF2B5EF4-FFF2-40B4-BE49-F238E27FC236}">
                <a16:creationId xmlns:a16="http://schemas.microsoft.com/office/drawing/2014/main" id="{347CFDE5-94B5-034A-85AB-0CA1A3640E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48114" y="4163404"/>
            <a:ext cx="646533" cy="646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9" descr="Bullseye">
            <a:extLst>
              <a:ext uri="{FF2B5EF4-FFF2-40B4-BE49-F238E27FC236}">
                <a16:creationId xmlns:a16="http://schemas.microsoft.com/office/drawing/2014/main" id="{A861C544-B134-C848-8035-01999D0386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49556" y="4163404"/>
            <a:ext cx="646533" cy="646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C00AC5B-5463-1EDB-C0B8-71FCA4D4E5A2}"/>
              </a:ext>
            </a:extLst>
          </p:cNvPr>
          <p:cNvGrpSpPr/>
          <p:nvPr/>
        </p:nvGrpSpPr>
        <p:grpSpPr>
          <a:xfrm>
            <a:off x="6695611" y="3933613"/>
            <a:ext cx="2194560" cy="1106115"/>
            <a:chOff x="8921977" y="4001571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9A63B4-3F56-664B-648C-BA89284C9A5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AC7E0D-648C-E56E-70E1-1AF4734E45D2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54FFF5C-B36D-F01E-FA6D-A9B6FF116413}"/>
              </a:ext>
            </a:extLst>
          </p:cNvPr>
          <p:cNvGrpSpPr/>
          <p:nvPr/>
        </p:nvGrpSpPr>
        <p:grpSpPr>
          <a:xfrm>
            <a:off x="253830" y="3933613"/>
            <a:ext cx="2194560" cy="1106115"/>
            <a:chOff x="332936" y="4580523"/>
            <a:chExt cx="2926080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0CA1E1E-B004-2066-31A2-01D62ED6C37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B930D44-E3B0-445D-C910-4EBB3E5C2C9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40351EC-FC65-317F-F6F4-B13EFFB356AE}"/>
              </a:ext>
            </a:extLst>
          </p:cNvPr>
          <p:cNvGrpSpPr/>
          <p:nvPr/>
        </p:nvGrpSpPr>
        <p:grpSpPr>
          <a:xfrm>
            <a:off x="6695611" y="1973100"/>
            <a:ext cx="2194560" cy="1106115"/>
            <a:chOff x="8921977" y="1394910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CD0ECAF-0900-6B0F-6109-33DA623496B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1BB361-0DEF-948B-A138-F97B39916F0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D43ED09-6DD7-32F2-AF07-7003F9B90F74}"/>
              </a:ext>
            </a:extLst>
          </p:cNvPr>
          <p:cNvGrpSpPr/>
          <p:nvPr/>
        </p:nvGrpSpPr>
        <p:grpSpPr>
          <a:xfrm>
            <a:off x="253830" y="1973102"/>
            <a:ext cx="2194560" cy="1106115"/>
            <a:chOff x="332936" y="2555951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4520B5A-ED17-CB58-BB1D-DE8730A9175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CC6563-6EB8-1538-008E-D72284A5235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">
            <a:extLst>
              <a:ext uri="{FF2B5EF4-FFF2-40B4-BE49-F238E27FC236}">
                <a16:creationId xmlns:a16="http://schemas.microsoft.com/office/drawing/2014/main" id="{FD52BD84-9D5E-F249-A396-D33D9F9A6D49}"/>
              </a:ext>
            </a:extLst>
          </p:cNvPr>
          <p:cNvSpPr/>
          <p:nvPr/>
        </p:nvSpPr>
        <p:spPr>
          <a:xfrm>
            <a:off x="3802181" y="2661697"/>
            <a:ext cx="1540045" cy="1688742"/>
          </a:xfrm>
          <a:prstGeom prst="ellipse">
            <a:avLst/>
          </a:prstGeom>
          <a:solidFill>
            <a:srgbClr val="9E9E9E"/>
          </a:solidFill>
          <a:ln w="76200">
            <a:solidFill>
              <a:schemeClr val="tx1">
                <a:lumMod val="50000"/>
                <a:lumOff val="50000"/>
              </a:schemeClr>
            </a:solidFill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1200" dirty="0"/>
          </a:p>
        </p:txBody>
      </p:sp>
      <p:pic>
        <p:nvPicPr>
          <p:cNvPr id="8" name="Graphic 11" descr="Trophy">
            <a:extLst>
              <a:ext uri="{FF2B5EF4-FFF2-40B4-BE49-F238E27FC236}">
                <a16:creationId xmlns:a16="http://schemas.microsoft.com/office/drawing/2014/main" id="{B049F4BD-BA39-2C4E-95E4-A80FD8893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2929" y="3221480"/>
            <a:ext cx="569175" cy="5691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A767AFEE-151C-EC99-704A-6A16984BF572}"/>
              </a:ext>
            </a:extLst>
          </p:cNvPr>
          <p:cNvGrpSpPr/>
          <p:nvPr/>
        </p:nvGrpSpPr>
        <p:grpSpPr>
          <a:xfrm>
            <a:off x="2737634" y="1692330"/>
            <a:ext cx="1667493" cy="1667092"/>
            <a:chOff x="3650178" y="1113164"/>
            <a:chExt cx="2223324" cy="2222789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CD6C0370-966D-FC44-8EFE-3302942CEFF8}"/>
                </a:ext>
              </a:extLst>
            </p:cNvPr>
            <p:cNvSpPr/>
            <p:nvPr/>
          </p:nvSpPr>
          <p:spPr>
            <a:xfrm>
              <a:off x="3650178" y="1113164"/>
              <a:ext cx="2223324" cy="2222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26" y="21595"/>
                  </a:moveTo>
                  <a:cubicBezTo>
                    <a:pt x="10752" y="21595"/>
                    <a:pt x="10779" y="21600"/>
                    <a:pt x="10800" y="21600"/>
                  </a:cubicBezTo>
                  <a:cubicBezTo>
                    <a:pt x="16764" y="21600"/>
                    <a:pt x="21600" y="16762"/>
                    <a:pt x="21600" y="10797"/>
                  </a:cubicBezTo>
                  <a:cubicBezTo>
                    <a:pt x="21600" y="10771"/>
                    <a:pt x="21595" y="10744"/>
                    <a:pt x="21595" y="10723"/>
                  </a:cubicBezTo>
                  <a:cubicBezTo>
                    <a:pt x="21552" y="4795"/>
                    <a:pt x="16737" y="0"/>
                    <a:pt x="10800" y="0"/>
                  </a:cubicBezTo>
                  <a:lnTo>
                    <a:pt x="0" y="0"/>
                  </a:lnTo>
                  <a:lnTo>
                    <a:pt x="0" y="10803"/>
                  </a:lnTo>
                  <a:cubicBezTo>
                    <a:pt x="5" y="16736"/>
                    <a:pt x="4799" y="21552"/>
                    <a:pt x="10726" y="215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74320" tIns="68580" rIns="68580" bIns="480060" numCol="1" anchor="b" anchorCtr="0" compatLnSpc="1">
              <a:prstTxWarp prst="textNoShape">
                <a:avLst/>
              </a:prstTxWarp>
            </a:bodyPr>
            <a:lstStyle/>
            <a:p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0E976D4-FBF9-6013-04ED-2EAD3850E7B4}"/>
                </a:ext>
              </a:extLst>
            </p:cNvPr>
            <p:cNvSpPr/>
            <p:nvPr/>
          </p:nvSpPr>
          <p:spPr>
            <a:xfrm>
              <a:off x="3650179" y="1113164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274320" tIns="68580" rIns="68580" bIns="48006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955421C-9837-5D25-1BDA-C72B8C6084AC}"/>
              </a:ext>
            </a:extLst>
          </p:cNvPr>
          <p:cNvGrpSpPr/>
          <p:nvPr/>
        </p:nvGrpSpPr>
        <p:grpSpPr>
          <a:xfrm>
            <a:off x="4739279" y="1692123"/>
            <a:ext cx="1667088" cy="1667504"/>
            <a:chOff x="6319038" y="1113164"/>
            <a:chExt cx="2222784" cy="2223338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CA5272B-48DD-C045-B782-FBB82BD27044}"/>
                </a:ext>
              </a:extLst>
            </p:cNvPr>
            <p:cNvSpPr/>
            <p:nvPr/>
          </p:nvSpPr>
          <p:spPr>
            <a:xfrm>
              <a:off x="6319038" y="1113164"/>
              <a:ext cx="2222784" cy="2223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3" y="5"/>
                  </a:moveTo>
                  <a:cubicBezTo>
                    <a:pt x="4838" y="5"/>
                    <a:pt x="0" y="4842"/>
                    <a:pt x="0" y="10805"/>
                  </a:cubicBezTo>
                  <a:cubicBezTo>
                    <a:pt x="0" y="10911"/>
                    <a:pt x="11" y="11012"/>
                    <a:pt x="16" y="11117"/>
                  </a:cubicBezTo>
                  <a:cubicBezTo>
                    <a:pt x="180" y="16832"/>
                    <a:pt x="4774" y="21425"/>
                    <a:pt x="10485" y="21584"/>
                  </a:cubicBezTo>
                  <a:cubicBezTo>
                    <a:pt x="10591" y="21589"/>
                    <a:pt x="10692" y="21600"/>
                    <a:pt x="10797" y="21600"/>
                  </a:cubicBezTo>
                  <a:lnTo>
                    <a:pt x="10797" y="21600"/>
                  </a:lnTo>
                  <a:cubicBezTo>
                    <a:pt x="16762" y="21600"/>
                    <a:pt x="21600" y="16764"/>
                    <a:pt x="21600" y="10800"/>
                  </a:cubicBezTo>
                  <a:lnTo>
                    <a:pt x="21600" y="0"/>
                  </a:lnTo>
                  <a:lnTo>
                    <a:pt x="1080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274320" bIns="480060" numCol="1" anchor="b" anchorCtr="0" compatLnSpc="1">
              <a:prstTxWarp prst="textNoShape">
                <a:avLst/>
              </a:prstTxWarp>
            </a:bodyPr>
            <a:lstStyle/>
            <a:p>
              <a:pPr algn="r"/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6681ED6-5915-AE1B-E557-D11D16B6ADE4}"/>
                </a:ext>
              </a:extLst>
            </p:cNvPr>
            <p:cNvSpPr/>
            <p:nvPr/>
          </p:nvSpPr>
          <p:spPr>
            <a:xfrm rot="5400000">
              <a:off x="6594640" y="1113594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274320" tIns="68580" rIns="68580" bIns="48006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50F542D-05FA-6D31-D264-A886BB57F7A9}"/>
              </a:ext>
            </a:extLst>
          </p:cNvPr>
          <p:cNvGrpSpPr/>
          <p:nvPr/>
        </p:nvGrpSpPr>
        <p:grpSpPr>
          <a:xfrm>
            <a:off x="4739279" y="3653125"/>
            <a:ext cx="1667088" cy="1667092"/>
            <a:chOff x="6319038" y="3727563"/>
            <a:chExt cx="2222784" cy="2222789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E43DCC2-DC19-E543-B09C-62AC6BEB83EB}"/>
                </a:ext>
              </a:extLst>
            </p:cNvPr>
            <p:cNvSpPr/>
            <p:nvPr/>
          </p:nvSpPr>
          <p:spPr>
            <a:xfrm>
              <a:off x="6319038" y="3727563"/>
              <a:ext cx="2222784" cy="2222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46" y="5"/>
                  </a:moveTo>
                  <a:cubicBezTo>
                    <a:pt x="10898" y="5"/>
                    <a:pt x="10850" y="0"/>
                    <a:pt x="10803" y="0"/>
                  </a:cubicBezTo>
                  <a:lnTo>
                    <a:pt x="10803" y="0"/>
                  </a:lnTo>
                  <a:cubicBezTo>
                    <a:pt x="4838" y="0"/>
                    <a:pt x="0" y="4838"/>
                    <a:pt x="0" y="10803"/>
                  </a:cubicBezTo>
                  <a:cubicBezTo>
                    <a:pt x="0" y="10850"/>
                    <a:pt x="5" y="10898"/>
                    <a:pt x="5" y="10946"/>
                  </a:cubicBezTo>
                  <a:cubicBezTo>
                    <a:pt x="85" y="16842"/>
                    <a:pt x="4880" y="21600"/>
                    <a:pt x="10797" y="21600"/>
                  </a:cubicBezTo>
                  <a:lnTo>
                    <a:pt x="21600" y="21600"/>
                  </a:lnTo>
                  <a:lnTo>
                    <a:pt x="21600" y="10797"/>
                  </a:lnTo>
                  <a:cubicBezTo>
                    <a:pt x="21600" y="4880"/>
                    <a:pt x="16842" y="85"/>
                    <a:pt x="10946" y="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480060" rIns="27432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endParaRPr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3858B10-A859-0095-D48B-929696D5F46E}"/>
                </a:ext>
              </a:extLst>
            </p:cNvPr>
            <p:cNvSpPr/>
            <p:nvPr/>
          </p:nvSpPr>
          <p:spPr>
            <a:xfrm rot="10800000">
              <a:off x="6594211" y="4003600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274320" tIns="68580" rIns="68580" bIns="48006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60CB338-B26B-4A2F-61AA-B78E298E139C}"/>
              </a:ext>
            </a:extLst>
          </p:cNvPr>
          <p:cNvGrpSpPr/>
          <p:nvPr/>
        </p:nvGrpSpPr>
        <p:grpSpPr>
          <a:xfrm>
            <a:off x="2737634" y="3652918"/>
            <a:ext cx="1667493" cy="1667504"/>
            <a:chOff x="3650178" y="3727558"/>
            <a:chExt cx="2223324" cy="2223338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713C745-EBA6-D94E-889D-0C810ACA2176}"/>
                </a:ext>
              </a:extLst>
            </p:cNvPr>
            <p:cNvSpPr/>
            <p:nvPr/>
          </p:nvSpPr>
          <p:spPr>
            <a:xfrm>
              <a:off x="3650178" y="3727558"/>
              <a:ext cx="2223324" cy="2223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5" y="0"/>
                  </a:moveTo>
                  <a:cubicBezTo>
                    <a:pt x="10625" y="0"/>
                    <a:pt x="10461" y="16"/>
                    <a:pt x="10292" y="26"/>
                  </a:cubicBezTo>
                  <a:cubicBezTo>
                    <a:pt x="4567" y="291"/>
                    <a:pt x="0" y="5006"/>
                    <a:pt x="0" y="10800"/>
                  </a:cubicBezTo>
                  <a:lnTo>
                    <a:pt x="0" y="21600"/>
                  </a:lnTo>
                  <a:lnTo>
                    <a:pt x="10800" y="21600"/>
                  </a:lnTo>
                  <a:cubicBezTo>
                    <a:pt x="16594" y="21600"/>
                    <a:pt x="21309" y="17033"/>
                    <a:pt x="21574" y="11308"/>
                  </a:cubicBezTo>
                  <a:cubicBezTo>
                    <a:pt x="21579" y="11139"/>
                    <a:pt x="21600" y="10975"/>
                    <a:pt x="21600" y="10805"/>
                  </a:cubicBezTo>
                  <a:cubicBezTo>
                    <a:pt x="21595" y="4836"/>
                    <a:pt x="16758" y="0"/>
                    <a:pt x="107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274320" tIns="48006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876A88D-138E-7E05-A363-9493C9501296}"/>
                </a:ext>
              </a:extLst>
            </p:cNvPr>
            <p:cNvSpPr/>
            <p:nvPr/>
          </p:nvSpPr>
          <p:spPr>
            <a:xfrm rot="16200000">
              <a:off x="3649749" y="4003714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274320" tIns="68580" rIns="68580" bIns="48006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with Petals – Slide Template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700BD18-EF4F-8049-9429-7488D873BB40}"/>
              </a:ext>
            </a:extLst>
          </p:cNvPr>
          <p:cNvSpPr/>
          <p:nvPr/>
        </p:nvSpPr>
        <p:spPr>
          <a:xfrm>
            <a:off x="4575880" y="2386572"/>
            <a:ext cx="1634" cy="5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52"/>
                </a:moveTo>
                <a:lnTo>
                  <a:pt x="0" y="0"/>
                </a:lnTo>
                <a:cubicBezTo>
                  <a:pt x="5404" y="6652"/>
                  <a:pt x="5404" y="14948"/>
                  <a:pt x="10792" y="21600"/>
                </a:cubicBezTo>
                <a:cubicBezTo>
                  <a:pt x="16212" y="16631"/>
                  <a:pt x="21600" y="11642"/>
                  <a:pt x="21600" y="6652"/>
                </a:cubicBezTo>
                <a:close/>
              </a:path>
            </a:pathLst>
          </a:custGeom>
          <a:solidFill>
            <a:srgbClr val="C7ADD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12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C7B2C04-A559-E446-ABBB-D60084ED24CE}"/>
              </a:ext>
            </a:extLst>
          </p:cNvPr>
          <p:cNvSpPr/>
          <p:nvPr/>
        </p:nvSpPr>
        <p:spPr>
          <a:xfrm>
            <a:off x="4575879" y="4633318"/>
            <a:ext cx="12258" cy="46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5865"/>
                </a:lnTo>
                <a:cubicBezTo>
                  <a:pt x="18001" y="10512"/>
                  <a:pt x="15120" y="5350"/>
                  <a:pt x="12239" y="0"/>
                </a:cubicBezTo>
                <a:cubicBezTo>
                  <a:pt x="8640" y="7264"/>
                  <a:pt x="4320" y="14336"/>
                  <a:pt x="0" y="21600"/>
                </a:cubicBezTo>
                <a:close/>
              </a:path>
            </a:pathLst>
          </a:custGeom>
          <a:solidFill>
            <a:srgbClr val="C7ADD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1200"/>
          </a:p>
        </p:txBody>
      </p:sp>
      <p:pic>
        <p:nvPicPr>
          <p:cNvPr id="4" name="Graphic 3" descr="Single gear">
            <a:extLst>
              <a:ext uri="{FF2B5EF4-FFF2-40B4-BE49-F238E27FC236}">
                <a16:creationId xmlns:a16="http://schemas.microsoft.com/office/drawing/2014/main" id="{7B6004A6-1BB8-C244-BB2B-7226BE6A95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9556" y="2202608"/>
            <a:ext cx="646533" cy="646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5" descr="Lightbulb">
            <a:extLst>
              <a:ext uri="{FF2B5EF4-FFF2-40B4-BE49-F238E27FC236}">
                <a16:creationId xmlns:a16="http://schemas.microsoft.com/office/drawing/2014/main" id="{A63098CD-1317-DA4F-A1A3-849E6C4D5B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8114" y="2202608"/>
            <a:ext cx="646533" cy="646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7" descr="Hourglass">
            <a:extLst>
              <a:ext uri="{FF2B5EF4-FFF2-40B4-BE49-F238E27FC236}">
                <a16:creationId xmlns:a16="http://schemas.microsoft.com/office/drawing/2014/main" id="{347CFDE5-94B5-034A-85AB-0CA1A3640E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48114" y="4163404"/>
            <a:ext cx="646533" cy="646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9" descr="Bullseye">
            <a:extLst>
              <a:ext uri="{FF2B5EF4-FFF2-40B4-BE49-F238E27FC236}">
                <a16:creationId xmlns:a16="http://schemas.microsoft.com/office/drawing/2014/main" id="{A861C544-B134-C848-8035-01999D0386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49556" y="4163404"/>
            <a:ext cx="646533" cy="646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FB686E5-9314-AC85-0E15-5D9B7A53F3C8}"/>
              </a:ext>
            </a:extLst>
          </p:cNvPr>
          <p:cNvGrpSpPr/>
          <p:nvPr/>
        </p:nvGrpSpPr>
        <p:grpSpPr>
          <a:xfrm>
            <a:off x="6695611" y="3933613"/>
            <a:ext cx="2194560" cy="1106115"/>
            <a:chOff x="8921977" y="4001571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FA3EB5B-6E02-96B3-6CB5-E08E58FCB14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3E1A9E1-CF74-4924-4DB0-6D6C4CCE053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24B9D59-2F5C-3D1D-3993-4B18B9D5A834}"/>
              </a:ext>
            </a:extLst>
          </p:cNvPr>
          <p:cNvGrpSpPr/>
          <p:nvPr/>
        </p:nvGrpSpPr>
        <p:grpSpPr>
          <a:xfrm>
            <a:off x="253830" y="3933613"/>
            <a:ext cx="2194560" cy="1106115"/>
            <a:chOff x="332936" y="4580523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822C765-6003-1733-C50D-F483E73698F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61448D-50DA-0967-DB1E-4BB2A3C0F06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3DAF7C2-716B-41EE-1A7C-E7CDD10819F8}"/>
              </a:ext>
            </a:extLst>
          </p:cNvPr>
          <p:cNvGrpSpPr/>
          <p:nvPr/>
        </p:nvGrpSpPr>
        <p:grpSpPr>
          <a:xfrm>
            <a:off x="6695611" y="1973100"/>
            <a:ext cx="2194560" cy="1106115"/>
            <a:chOff x="8921977" y="1394910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2082FE6-7315-728A-4D94-7422F207944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78BD8C5-12F5-0767-590D-7089438014B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E1D3E0D-452D-F989-753C-0B26FF9AA583}"/>
              </a:ext>
            </a:extLst>
          </p:cNvPr>
          <p:cNvGrpSpPr/>
          <p:nvPr/>
        </p:nvGrpSpPr>
        <p:grpSpPr>
          <a:xfrm>
            <a:off x="253830" y="1973102"/>
            <a:ext cx="2194560" cy="1106115"/>
            <a:chOff x="332936" y="2555951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F31B2E2-3413-33A9-C036-7CC4DE790BE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A3096B7-A1CF-6447-372B-83F9ED19B8B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759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329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with Petals – Slide Template</vt:lpstr>
      <vt:lpstr>Matrix with Petals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with Petals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2022-11-07T19:39:34Z</dcterms:modified>
  <cp:category>Graphics &amp; Metaphors</cp:category>
</cp:coreProperties>
</file>