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9/22/2022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21" Type="http://schemas.openxmlformats.org/officeDocument/2006/relationships/image" Target="../media/image21.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19" Type="http://schemas.openxmlformats.org/officeDocument/2006/relationships/image" Target="../media/image19.sv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1.svg"/><Relationship Id="rId7" Type="http://schemas.openxmlformats.org/officeDocument/2006/relationships/image" Target="../media/image17.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15.svg"/><Relationship Id="rId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1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a:extLst>
              <a:ext uri="{FF2B5EF4-FFF2-40B4-BE49-F238E27FC236}">
                <a16:creationId xmlns:a16="http://schemas.microsoft.com/office/drawing/2014/main" id="{D3673310-02CE-547C-9D50-0E1DCE91DF79}"/>
              </a:ext>
            </a:extLst>
          </p:cNvPr>
          <p:cNvSpPr/>
          <p:nvPr/>
        </p:nvSpPr>
        <p:spPr>
          <a:xfrm>
            <a:off x="4149089" y="1681245"/>
            <a:ext cx="3893822" cy="370332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8252"/>
                </a:lnTo>
                <a:lnTo>
                  <a:pt x="4121" y="21600"/>
                </a:lnTo>
                <a:lnTo>
                  <a:pt x="17472" y="21600"/>
                </a:lnTo>
                <a:lnTo>
                  <a:pt x="21600" y="8252"/>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59" name="Group 58">
            <a:extLst>
              <a:ext uri="{FF2B5EF4-FFF2-40B4-BE49-F238E27FC236}">
                <a16:creationId xmlns:a16="http://schemas.microsoft.com/office/drawing/2014/main" id="{B32A8A12-01DB-2EBC-0824-5F9D892DAF8F}"/>
              </a:ext>
            </a:extLst>
          </p:cNvPr>
          <p:cNvGrpSpPr/>
          <p:nvPr/>
        </p:nvGrpSpPr>
        <p:grpSpPr>
          <a:xfrm>
            <a:off x="9345037" y="3799791"/>
            <a:ext cx="2508523" cy="1290153"/>
            <a:chOff x="8921977" y="4073386"/>
            <a:chExt cx="2926080" cy="1290153"/>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9345037" y="2094697"/>
            <a:ext cx="2508523" cy="1290153"/>
            <a:chOff x="8921977" y="1466725"/>
            <a:chExt cx="2926080" cy="1290153"/>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321436" y="1242150"/>
            <a:ext cx="2508523" cy="1290153"/>
            <a:chOff x="332936" y="2627766"/>
            <a:chExt cx="2926080" cy="1290153"/>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321436" y="2947244"/>
            <a:ext cx="2508523" cy="1290153"/>
            <a:chOff x="332936" y="2627766"/>
            <a:chExt cx="2926080" cy="1290153"/>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1"/>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lstStyle/>
          <a:p>
            <a:r>
              <a:rPr lang="en-US" dirty="0"/>
              <a:t>Pencil Pentagon Cycle – Slide Template</a:t>
            </a:r>
          </a:p>
        </p:txBody>
      </p:sp>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6866" y="1315485"/>
            <a:ext cx="365760" cy="36576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6866" y="3022260"/>
            <a:ext cx="365760" cy="36576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866" y="4705656"/>
            <a:ext cx="365760" cy="365760"/>
          </a:xfrm>
          <a:prstGeom prst="rect">
            <a:avLst/>
          </a:prstGeom>
        </p:spPr>
      </p:pic>
      <p:sp>
        <p:nvSpPr>
          <p:cNvPr id="55" name="TextBox 71">
            <a:extLst>
              <a:ext uri="{FF2B5EF4-FFF2-40B4-BE49-F238E27FC236}">
                <a16:creationId xmlns:a16="http://schemas.microsoft.com/office/drawing/2014/main" id="{A36CBCC7-D138-FBB7-78AE-4DB884FD3A96}"/>
              </a:ext>
            </a:extLst>
          </p:cNvPr>
          <p:cNvSpPr txBox="1"/>
          <p:nvPr/>
        </p:nvSpPr>
        <p:spPr>
          <a:xfrm>
            <a:off x="4873769" y="2734744"/>
            <a:ext cx="2474819" cy="209288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2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1200"/>
              </a:spcBef>
            </a:pPr>
            <a:r>
              <a:rPr lang="en-US" sz="1200" noProof="1">
                <a:solidFill>
                  <a:schemeClr val="tx1">
                    <a:lumMod val="65000"/>
                    <a:lumOff val="35000"/>
                  </a:schemeClr>
                </a:solidFill>
              </a:rPr>
              <a:t>Fusce molestie blandit elit, eu feugiat nisi cursus nec. Donec sed elementum eros. In posuere dui sed urna ullamcorper pellentesque at at odio.</a:t>
            </a:r>
          </a:p>
        </p:txBody>
      </p:sp>
      <p:grpSp>
        <p:nvGrpSpPr>
          <p:cNvPr id="65" name="Group 64">
            <a:extLst>
              <a:ext uri="{FF2B5EF4-FFF2-40B4-BE49-F238E27FC236}">
                <a16:creationId xmlns:a16="http://schemas.microsoft.com/office/drawing/2014/main" id="{92BC4E12-6F70-6F4C-B3CE-0A9E3D3C0D18}"/>
              </a:ext>
            </a:extLst>
          </p:cNvPr>
          <p:cNvGrpSpPr/>
          <p:nvPr/>
        </p:nvGrpSpPr>
        <p:grpSpPr>
          <a:xfrm>
            <a:off x="321436" y="4652338"/>
            <a:ext cx="2508523" cy="1290153"/>
            <a:chOff x="332936" y="4652338"/>
            <a:chExt cx="2926080" cy="1290153"/>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a:t>
              </a:r>
            </a:p>
          </p:txBody>
        </p:sp>
      </p:grpSp>
      <p:pic>
        <p:nvPicPr>
          <p:cNvPr id="75" name="Graphic 65" descr="Bullseye with solid fill">
            <a:extLst>
              <a:ext uri="{FF2B5EF4-FFF2-40B4-BE49-F238E27FC236}">
                <a16:creationId xmlns:a16="http://schemas.microsoft.com/office/drawing/2014/main" id="{6A82531A-E7C2-E3A0-EE39-0C7352B0B68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69374" y="2162403"/>
            <a:ext cx="365760" cy="365760"/>
          </a:xfrm>
          <a:prstGeom prst="rect">
            <a:avLst/>
          </a:prstGeom>
        </p:spPr>
      </p:pic>
      <p:pic>
        <p:nvPicPr>
          <p:cNvPr id="76" name="Graphic 66" descr="Database with solid fill">
            <a:extLst>
              <a:ext uri="{FF2B5EF4-FFF2-40B4-BE49-F238E27FC236}">
                <a16:creationId xmlns:a16="http://schemas.microsoft.com/office/drawing/2014/main" id="{D22E14FA-601A-2965-5D90-82D1830668E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69374" y="3879495"/>
            <a:ext cx="365760" cy="365760"/>
          </a:xfrm>
          <a:prstGeom prst="rect">
            <a:avLst/>
          </a:prstGeom>
        </p:spPr>
      </p:pic>
      <p:grpSp>
        <p:nvGrpSpPr>
          <p:cNvPr id="52" name="Group 51">
            <a:extLst>
              <a:ext uri="{FF2B5EF4-FFF2-40B4-BE49-F238E27FC236}">
                <a16:creationId xmlns:a16="http://schemas.microsoft.com/office/drawing/2014/main" id="{97F131CB-F9FB-A97D-6FE0-77F5FD310BBF}"/>
              </a:ext>
            </a:extLst>
          </p:cNvPr>
          <p:cNvGrpSpPr/>
          <p:nvPr/>
        </p:nvGrpSpPr>
        <p:grpSpPr>
          <a:xfrm>
            <a:off x="3547606" y="1818241"/>
            <a:ext cx="5096788" cy="4180992"/>
            <a:chOff x="3547606" y="1897522"/>
            <a:chExt cx="5096788" cy="4180992"/>
          </a:xfrm>
        </p:grpSpPr>
        <p:grpSp>
          <p:nvGrpSpPr>
            <p:cNvPr id="9" name="Group 8">
              <a:extLst>
                <a:ext uri="{FF2B5EF4-FFF2-40B4-BE49-F238E27FC236}">
                  <a16:creationId xmlns:a16="http://schemas.microsoft.com/office/drawing/2014/main" id="{FA2380D7-7350-724F-FDC4-E3633810213C}"/>
                </a:ext>
              </a:extLst>
            </p:cNvPr>
            <p:cNvGrpSpPr/>
            <p:nvPr/>
          </p:nvGrpSpPr>
          <p:grpSpPr>
            <a:xfrm rot="10800000">
              <a:off x="4802347" y="5649253"/>
              <a:ext cx="2587308" cy="429261"/>
              <a:chOff x="4799010" y="1006866"/>
              <a:chExt cx="2587308" cy="429261"/>
            </a:xfrm>
          </p:grpSpPr>
          <p:sp>
            <p:nvSpPr>
              <p:cNvPr id="10" name="Shape">
                <a:extLst>
                  <a:ext uri="{FF2B5EF4-FFF2-40B4-BE49-F238E27FC236}">
                    <a16:creationId xmlns:a16="http://schemas.microsoft.com/office/drawing/2014/main" id="{F1E3980C-48E4-CA07-B66E-D58126B9D42F}"/>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03E7CE3C-BCAF-7A32-8777-228163CFA99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1404621F-4E8C-9981-E9F1-6C69FBD6700D}"/>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dirty="0"/>
              </a:p>
            </p:txBody>
          </p:sp>
          <p:sp>
            <p:nvSpPr>
              <p:cNvPr id="13" name="Shape">
                <a:extLst>
                  <a:ext uri="{FF2B5EF4-FFF2-40B4-BE49-F238E27FC236}">
                    <a16:creationId xmlns:a16="http://schemas.microsoft.com/office/drawing/2014/main" id="{5518228E-8B2F-A34A-DD8E-A093528B9DB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TextBox 41">
                <a:extLst>
                  <a:ext uri="{FF2B5EF4-FFF2-40B4-BE49-F238E27FC236}">
                    <a16:creationId xmlns:a16="http://schemas.microsoft.com/office/drawing/2014/main" id="{BC20A8AA-52FF-D446-BD6D-A906201EBCA6}"/>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23" name="Group 22">
              <a:extLst>
                <a:ext uri="{FF2B5EF4-FFF2-40B4-BE49-F238E27FC236}">
                  <a16:creationId xmlns:a16="http://schemas.microsoft.com/office/drawing/2014/main" id="{75AB56E0-7701-AAF4-D488-E0662F4AD621}"/>
                </a:ext>
              </a:extLst>
            </p:cNvPr>
            <p:cNvGrpSpPr/>
            <p:nvPr/>
          </p:nvGrpSpPr>
          <p:grpSpPr>
            <a:xfrm rot="6492097">
              <a:off x="6787166" y="4213070"/>
              <a:ext cx="2587308" cy="429261"/>
              <a:chOff x="4799010" y="1006866"/>
              <a:chExt cx="2587308" cy="429261"/>
            </a:xfrm>
          </p:grpSpPr>
          <p:sp>
            <p:nvSpPr>
              <p:cNvPr id="24" name="Shape">
                <a:extLst>
                  <a:ext uri="{FF2B5EF4-FFF2-40B4-BE49-F238E27FC236}">
                    <a16:creationId xmlns:a16="http://schemas.microsoft.com/office/drawing/2014/main" id="{02C0FA7F-AD81-AB8C-2F91-91CB5A6D1AC5}"/>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5" name="Shape">
                <a:extLst>
                  <a:ext uri="{FF2B5EF4-FFF2-40B4-BE49-F238E27FC236}">
                    <a16:creationId xmlns:a16="http://schemas.microsoft.com/office/drawing/2014/main" id="{BF833491-A48E-6CFE-7654-50537DDC3EA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6" name="Shape">
                <a:extLst>
                  <a:ext uri="{FF2B5EF4-FFF2-40B4-BE49-F238E27FC236}">
                    <a16:creationId xmlns:a16="http://schemas.microsoft.com/office/drawing/2014/main" id="{95CD8B71-57A5-CA6F-5C84-F11A8E9C950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7" name="Shape">
                <a:extLst>
                  <a:ext uri="{FF2B5EF4-FFF2-40B4-BE49-F238E27FC236}">
                    <a16:creationId xmlns:a16="http://schemas.microsoft.com/office/drawing/2014/main" id="{D4ACBAAF-C6F3-FC0C-F624-33A8CB6731E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8" name="TextBox 41">
                <a:extLst>
                  <a:ext uri="{FF2B5EF4-FFF2-40B4-BE49-F238E27FC236}">
                    <a16:creationId xmlns:a16="http://schemas.microsoft.com/office/drawing/2014/main" id="{8AFD8935-1176-9069-3761-E554838E58C3}"/>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grpSp>
        <p:grpSp>
          <p:nvGrpSpPr>
            <p:cNvPr id="29" name="Group 28">
              <a:extLst>
                <a:ext uri="{FF2B5EF4-FFF2-40B4-BE49-F238E27FC236}">
                  <a16:creationId xmlns:a16="http://schemas.microsoft.com/office/drawing/2014/main" id="{BF789DAF-EB92-24DC-D2F1-2ABEE2AB6E69}"/>
                </a:ext>
              </a:extLst>
            </p:cNvPr>
            <p:cNvGrpSpPr/>
            <p:nvPr/>
          </p:nvGrpSpPr>
          <p:grpSpPr>
            <a:xfrm rot="15130036">
              <a:off x="2817528" y="4214332"/>
              <a:ext cx="2587308" cy="429261"/>
              <a:chOff x="4799010" y="1006866"/>
              <a:chExt cx="2587308" cy="429261"/>
            </a:xfrm>
          </p:grpSpPr>
          <p:sp>
            <p:nvSpPr>
              <p:cNvPr id="30" name="Shape">
                <a:extLst>
                  <a:ext uri="{FF2B5EF4-FFF2-40B4-BE49-F238E27FC236}">
                    <a16:creationId xmlns:a16="http://schemas.microsoft.com/office/drawing/2014/main" id="{1F1CDC2E-1792-E436-9E0A-ADD3969AC0F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1" name="Shape">
                <a:extLst>
                  <a:ext uri="{FF2B5EF4-FFF2-40B4-BE49-F238E27FC236}">
                    <a16:creationId xmlns:a16="http://schemas.microsoft.com/office/drawing/2014/main" id="{2AF2E9EA-E7CD-77F2-FC91-D92A6E563E3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2" name="Shape">
                <a:extLst>
                  <a:ext uri="{FF2B5EF4-FFF2-40B4-BE49-F238E27FC236}">
                    <a16:creationId xmlns:a16="http://schemas.microsoft.com/office/drawing/2014/main" id="{E6CC840B-4ED0-DF32-5AC4-4B4DD9CBE563}"/>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3" name="Shape">
                <a:extLst>
                  <a:ext uri="{FF2B5EF4-FFF2-40B4-BE49-F238E27FC236}">
                    <a16:creationId xmlns:a16="http://schemas.microsoft.com/office/drawing/2014/main" id="{9A863852-9C69-8E2E-4924-FBF2DA586D5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4" name="TextBox 41">
                <a:extLst>
                  <a:ext uri="{FF2B5EF4-FFF2-40B4-BE49-F238E27FC236}">
                    <a16:creationId xmlns:a16="http://schemas.microsoft.com/office/drawing/2014/main" id="{81B3EB5D-F639-58E8-A8F1-324FD6E0A40F}"/>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51" name="Group 50">
              <a:extLst>
                <a:ext uri="{FF2B5EF4-FFF2-40B4-BE49-F238E27FC236}">
                  <a16:creationId xmlns:a16="http://schemas.microsoft.com/office/drawing/2014/main" id="{69C7DCC0-506A-CBCF-F4D4-1219C4F7FA43}"/>
                </a:ext>
              </a:extLst>
            </p:cNvPr>
            <p:cNvGrpSpPr/>
            <p:nvPr/>
          </p:nvGrpSpPr>
          <p:grpSpPr>
            <a:xfrm>
              <a:off x="3547606" y="1897522"/>
              <a:ext cx="5096788" cy="438278"/>
              <a:chOff x="3551081" y="1897522"/>
              <a:chExt cx="5096788" cy="438278"/>
            </a:xfrm>
          </p:grpSpPr>
          <p:grpSp>
            <p:nvGrpSpPr>
              <p:cNvPr id="17" name="Group 16">
                <a:extLst>
                  <a:ext uri="{FF2B5EF4-FFF2-40B4-BE49-F238E27FC236}">
                    <a16:creationId xmlns:a16="http://schemas.microsoft.com/office/drawing/2014/main" id="{59E8AAB2-E84E-82B0-5308-DA28ABB3E44D}"/>
                  </a:ext>
                </a:extLst>
              </p:cNvPr>
              <p:cNvGrpSpPr/>
              <p:nvPr/>
            </p:nvGrpSpPr>
            <p:grpSpPr>
              <a:xfrm rot="2169985">
                <a:off x="6060561" y="1906539"/>
                <a:ext cx="2587308" cy="429261"/>
                <a:chOff x="4799010" y="1006866"/>
                <a:chExt cx="2587308" cy="429261"/>
              </a:xfrm>
            </p:grpSpPr>
            <p:sp>
              <p:nvSpPr>
                <p:cNvPr id="18" name="Shape">
                  <a:extLst>
                    <a:ext uri="{FF2B5EF4-FFF2-40B4-BE49-F238E27FC236}">
                      <a16:creationId xmlns:a16="http://schemas.microsoft.com/office/drawing/2014/main" id="{F8588936-D9AA-BE2D-5FF2-B7F26C7B05C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771EC090-A86F-854F-F944-9D9AB4E3E2A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Shape">
                  <a:extLst>
                    <a:ext uri="{FF2B5EF4-FFF2-40B4-BE49-F238E27FC236}">
                      <a16:creationId xmlns:a16="http://schemas.microsoft.com/office/drawing/2014/main" id="{4DB58986-5D11-6281-75B9-F9E9B93E40BF}"/>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Shape">
                  <a:extLst>
                    <a:ext uri="{FF2B5EF4-FFF2-40B4-BE49-F238E27FC236}">
                      <a16:creationId xmlns:a16="http://schemas.microsoft.com/office/drawing/2014/main" id="{690C111D-0E9B-03FF-DE5E-B97E8CB959A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2" name="TextBox 41">
                  <a:extLst>
                    <a:ext uri="{FF2B5EF4-FFF2-40B4-BE49-F238E27FC236}">
                      <a16:creationId xmlns:a16="http://schemas.microsoft.com/office/drawing/2014/main" id="{C4E2417B-A16E-A292-1CFF-F1AA08808D1F}"/>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nvGrpSpPr>
              <p:cNvPr id="35" name="Group 34">
                <a:extLst>
                  <a:ext uri="{FF2B5EF4-FFF2-40B4-BE49-F238E27FC236}">
                    <a16:creationId xmlns:a16="http://schemas.microsoft.com/office/drawing/2014/main" id="{897BFE7F-1FAA-3109-5D3B-84D6A78AAC9E}"/>
                  </a:ext>
                </a:extLst>
              </p:cNvPr>
              <p:cNvGrpSpPr/>
              <p:nvPr/>
            </p:nvGrpSpPr>
            <p:grpSpPr>
              <a:xfrm rot="19463622">
                <a:off x="3551081" y="1897522"/>
                <a:ext cx="2587308" cy="429261"/>
                <a:chOff x="4799010" y="1006866"/>
                <a:chExt cx="2587308" cy="429261"/>
              </a:xfrm>
            </p:grpSpPr>
            <p:sp>
              <p:nvSpPr>
                <p:cNvPr id="36" name="Shape">
                  <a:extLst>
                    <a:ext uri="{FF2B5EF4-FFF2-40B4-BE49-F238E27FC236}">
                      <a16:creationId xmlns:a16="http://schemas.microsoft.com/office/drawing/2014/main" id="{C3E9C246-38DF-250D-B0DC-E02955C718B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DFE16B05-2DFE-49D6-159B-3FE8AD5FC41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B5AD9A08-31CD-5B30-92E4-5E37A874BC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9E038C25-F1BB-E098-52F7-E99D8FB9D30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TextBox 41">
                  <a:extLst>
                    <a:ext uri="{FF2B5EF4-FFF2-40B4-BE49-F238E27FC236}">
                      <a16:creationId xmlns:a16="http://schemas.microsoft.com/office/drawing/2014/main" id="{B04ACE52-CD2E-2701-1E9D-72C1652CE0B6}"/>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grpSp>
      <p:pic>
        <p:nvPicPr>
          <p:cNvPr id="53" name="Graphic 36" descr="Bullseye with solid fill">
            <a:extLst>
              <a:ext uri="{FF2B5EF4-FFF2-40B4-BE49-F238E27FC236}">
                <a16:creationId xmlns:a16="http://schemas.microsoft.com/office/drawing/2014/main" id="{D4B4B812-395D-2F67-D5BB-FE977E274FA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32337" y="1415333"/>
            <a:ext cx="285973" cy="285973"/>
          </a:xfrm>
          <a:prstGeom prst="rect">
            <a:avLst/>
          </a:prstGeom>
          <a:effectLst>
            <a:outerShdw blurRad="50800" dist="38100" dir="2700000" algn="tl" rotWithShape="0">
              <a:prstClr val="black">
                <a:alpha val="40000"/>
              </a:prstClr>
            </a:outerShdw>
          </a:effectLst>
        </p:spPr>
      </p:pic>
      <p:pic>
        <p:nvPicPr>
          <p:cNvPr id="74" name="Graphic 37" descr="Database with solid fill">
            <a:extLst>
              <a:ext uri="{FF2B5EF4-FFF2-40B4-BE49-F238E27FC236}">
                <a16:creationId xmlns:a16="http://schemas.microsoft.com/office/drawing/2014/main" id="{19C9A065-A7E7-5C1E-F506-729D0C18C93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98642" y="3406285"/>
            <a:ext cx="285973" cy="285973"/>
          </a:xfrm>
          <a:prstGeom prst="rect">
            <a:avLst/>
          </a:prstGeom>
          <a:effectLst>
            <a:outerShdw blurRad="50800" dist="38100" dir="2700000" algn="tl" rotWithShape="0">
              <a:prstClr val="black">
                <a:alpha val="40000"/>
              </a:prstClr>
            </a:outerShdw>
          </a:effectLst>
        </p:spPr>
      </p:pic>
      <p:pic>
        <p:nvPicPr>
          <p:cNvPr id="78" name="Graphic 38" descr="Gears with solid fill">
            <a:extLst>
              <a:ext uri="{FF2B5EF4-FFF2-40B4-BE49-F238E27FC236}">
                <a16:creationId xmlns:a16="http://schemas.microsoft.com/office/drawing/2014/main" id="{F37B5B0F-DCE6-663F-5B6C-39CDE39851E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76350" y="5637983"/>
            <a:ext cx="285973" cy="285973"/>
          </a:xfrm>
          <a:prstGeom prst="rect">
            <a:avLst/>
          </a:prstGeom>
          <a:effectLst>
            <a:outerShdw blurRad="50800" dist="38100" dir="2700000" algn="tl" rotWithShape="0">
              <a:prstClr val="black">
                <a:alpha val="40000"/>
              </a:prstClr>
            </a:outerShdw>
          </a:effectLst>
        </p:spPr>
      </p:pic>
      <p:pic>
        <p:nvPicPr>
          <p:cNvPr id="79" name="Graphic 39" descr="Hourglass 30% with solid fill">
            <a:extLst>
              <a:ext uri="{FF2B5EF4-FFF2-40B4-BE49-F238E27FC236}">
                <a16:creationId xmlns:a16="http://schemas.microsoft.com/office/drawing/2014/main" id="{667959F4-22DB-EA8C-7FE9-B57128421B8F}"/>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4223706" y="5005955"/>
            <a:ext cx="285973" cy="285973"/>
          </a:xfrm>
          <a:prstGeom prst="rect">
            <a:avLst/>
          </a:prstGeom>
          <a:effectLst>
            <a:outerShdw blurRad="50800" dist="38100" dir="2700000" algn="tl" rotWithShape="0">
              <a:prstClr val="black">
                <a:alpha val="40000"/>
              </a:prstClr>
            </a:outerShdw>
          </a:effectLst>
        </p:spPr>
      </p:pic>
      <p:pic>
        <p:nvPicPr>
          <p:cNvPr id="80" name="Graphic 40" descr="Lightbulb with solid fill">
            <a:extLst>
              <a:ext uri="{FF2B5EF4-FFF2-40B4-BE49-F238E27FC236}">
                <a16:creationId xmlns:a16="http://schemas.microsoft.com/office/drawing/2014/main" id="{28435C47-2264-2B01-4F6D-437EEB37B97D}"/>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019350" y="2360237"/>
            <a:ext cx="285973" cy="2859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0161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a:extLst>
              <a:ext uri="{FF2B5EF4-FFF2-40B4-BE49-F238E27FC236}">
                <a16:creationId xmlns:a16="http://schemas.microsoft.com/office/drawing/2014/main" id="{D3673310-02CE-547C-9D50-0E1DCE91DF79}"/>
              </a:ext>
            </a:extLst>
          </p:cNvPr>
          <p:cNvSpPr/>
          <p:nvPr/>
        </p:nvSpPr>
        <p:spPr>
          <a:xfrm>
            <a:off x="4149089" y="1681245"/>
            <a:ext cx="3893822" cy="370332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8252"/>
                </a:lnTo>
                <a:lnTo>
                  <a:pt x="4121" y="21600"/>
                </a:lnTo>
                <a:lnTo>
                  <a:pt x="17472" y="21600"/>
                </a:lnTo>
                <a:lnTo>
                  <a:pt x="21600" y="8252"/>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59" name="Group 58">
            <a:extLst>
              <a:ext uri="{FF2B5EF4-FFF2-40B4-BE49-F238E27FC236}">
                <a16:creationId xmlns:a16="http://schemas.microsoft.com/office/drawing/2014/main" id="{B32A8A12-01DB-2EBC-0824-5F9D892DAF8F}"/>
              </a:ext>
            </a:extLst>
          </p:cNvPr>
          <p:cNvGrpSpPr/>
          <p:nvPr/>
        </p:nvGrpSpPr>
        <p:grpSpPr>
          <a:xfrm>
            <a:off x="9345037" y="3799791"/>
            <a:ext cx="2508523" cy="1290153"/>
            <a:chOff x="8921977" y="4073386"/>
            <a:chExt cx="2926080" cy="1290153"/>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9345037" y="2094697"/>
            <a:ext cx="2508523" cy="1290153"/>
            <a:chOff x="8921977" y="1466725"/>
            <a:chExt cx="2926080" cy="1290153"/>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321436" y="1242150"/>
            <a:ext cx="2508523" cy="1290153"/>
            <a:chOff x="332936" y="2627766"/>
            <a:chExt cx="2926080" cy="1290153"/>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321436" y="2947244"/>
            <a:ext cx="2508523" cy="1290153"/>
            <a:chOff x="332936" y="2627766"/>
            <a:chExt cx="2926080" cy="1290153"/>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1">
                      <a:lumMod val="60000"/>
                      <a:lumOff val="40000"/>
                    </a:schemeClr>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lstStyle/>
          <a:p>
            <a:r>
              <a:rPr lang="en-US" dirty="0"/>
              <a:t>Pencil Pentagon Cycle – Slide Template</a:t>
            </a:r>
          </a:p>
        </p:txBody>
      </p:sp>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6866" y="1315485"/>
            <a:ext cx="365760" cy="36576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6866" y="3022260"/>
            <a:ext cx="365760" cy="36576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866" y="4705656"/>
            <a:ext cx="365760" cy="365760"/>
          </a:xfrm>
          <a:prstGeom prst="rect">
            <a:avLst/>
          </a:prstGeom>
        </p:spPr>
      </p:pic>
      <p:sp>
        <p:nvSpPr>
          <p:cNvPr id="55" name="TextBox 71">
            <a:extLst>
              <a:ext uri="{FF2B5EF4-FFF2-40B4-BE49-F238E27FC236}">
                <a16:creationId xmlns:a16="http://schemas.microsoft.com/office/drawing/2014/main" id="{A36CBCC7-D138-FBB7-78AE-4DB884FD3A96}"/>
              </a:ext>
            </a:extLst>
          </p:cNvPr>
          <p:cNvSpPr txBox="1"/>
          <p:nvPr/>
        </p:nvSpPr>
        <p:spPr>
          <a:xfrm>
            <a:off x="4873769" y="2734744"/>
            <a:ext cx="2474819" cy="209288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2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1200"/>
              </a:spcBef>
            </a:pPr>
            <a:r>
              <a:rPr lang="en-US" sz="1200" noProof="1">
                <a:solidFill>
                  <a:schemeClr val="tx1">
                    <a:lumMod val="65000"/>
                    <a:lumOff val="35000"/>
                  </a:schemeClr>
                </a:solidFill>
              </a:rPr>
              <a:t>Fusce molestie blandit elit, eu feugiat nisi cursus nec. Donec sed elementum eros. In posuere dui sed urna ullamcorper pellentesque at at odio.</a:t>
            </a:r>
          </a:p>
        </p:txBody>
      </p:sp>
      <p:grpSp>
        <p:nvGrpSpPr>
          <p:cNvPr id="65" name="Group 64">
            <a:extLst>
              <a:ext uri="{FF2B5EF4-FFF2-40B4-BE49-F238E27FC236}">
                <a16:creationId xmlns:a16="http://schemas.microsoft.com/office/drawing/2014/main" id="{92BC4E12-6F70-6F4C-B3CE-0A9E3D3C0D18}"/>
              </a:ext>
            </a:extLst>
          </p:cNvPr>
          <p:cNvGrpSpPr/>
          <p:nvPr/>
        </p:nvGrpSpPr>
        <p:grpSpPr>
          <a:xfrm>
            <a:off x="321436" y="4652338"/>
            <a:ext cx="2508523" cy="1290153"/>
            <a:chOff x="332936" y="4652338"/>
            <a:chExt cx="2926080" cy="1290153"/>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a:t>
              </a:r>
            </a:p>
          </p:txBody>
        </p:sp>
      </p:grpSp>
      <p:pic>
        <p:nvPicPr>
          <p:cNvPr id="75" name="Graphic 65" descr="Bullseye with solid fill">
            <a:extLst>
              <a:ext uri="{FF2B5EF4-FFF2-40B4-BE49-F238E27FC236}">
                <a16:creationId xmlns:a16="http://schemas.microsoft.com/office/drawing/2014/main" id="{6A82531A-E7C2-E3A0-EE39-0C7352B0B68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69374" y="2162403"/>
            <a:ext cx="365760" cy="365760"/>
          </a:xfrm>
          <a:prstGeom prst="rect">
            <a:avLst/>
          </a:prstGeom>
        </p:spPr>
      </p:pic>
      <p:pic>
        <p:nvPicPr>
          <p:cNvPr id="76" name="Graphic 66" descr="Database with solid fill">
            <a:extLst>
              <a:ext uri="{FF2B5EF4-FFF2-40B4-BE49-F238E27FC236}">
                <a16:creationId xmlns:a16="http://schemas.microsoft.com/office/drawing/2014/main" id="{D22E14FA-601A-2965-5D90-82D1830668E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69374" y="3879495"/>
            <a:ext cx="365760" cy="365760"/>
          </a:xfrm>
          <a:prstGeom prst="rect">
            <a:avLst/>
          </a:prstGeom>
        </p:spPr>
      </p:pic>
      <p:grpSp>
        <p:nvGrpSpPr>
          <p:cNvPr id="52" name="Group 51">
            <a:extLst>
              <a:ext uri="{FF2B5EF4-FFF2-40B4-BE49-F238E27FC236}">
                <a16:creationId xmlns:a16="http://schemas.microsoft.com/office/drawing/2014/main" id="{97F131CB-F9FB-A97D-6FE0-77F5FD310BBF}"/>
              </a:ext>
            </a:extLst>
          </p:cNvPr>
          <p:cNvGrpSpPr/>
          <p:nvPr/>
        </p:nvGrpSpPr>
        <p:grpSpPr>
          <a:xfrm>
            <a:off x="3547606" y="1818241"/>
            <a:ext cx="5096788" cy="4180992"/>
            <a:chOff x="3547606" y="1897522"/>
            <a:chExt cx="5096788" cy="4180992"/>
          </a:xfrm>
        </p:grpSpPr>
        <p:grpSp>
          <p:nvGrpSpPr>
            <p:cNvPr id="9" name="Group 8">
              <a:extLst>
                <a:ext uri="{FF2B5EF4-FFF2-40B4-BE49-F238E27FC236}">
                  <a16:creationId xmlns:a16="http://schemas.microsoft.com/office/drawing/2014/main" id="{FA2380D7-7350-724F-FDC4-E3633810213C}"/>
                </a:ext>
              </a:extLst>
            </p:cNvPr>
            <p:cNvGrpSpPr/>
            <p:nvPr/>
          </p:nvGrpSpPr>
          <p:grpSpPr>
            <a:xfrm rot="10800000">
              <a:off x="4802347" y="5649253"/>
              <a:ext cx="2587308" cy="429261"/>
              <a:chOff x="4799010" y="1006866"/>
              <a:chExt cx="2587308" cy="429261"/>
            </a:xfrm>
          </p:grpSpPr>
          <p:sp>
            <p:nvSpPr>
              <p:cNvPr id="10" name="Shape">
                <a:extLst>
                  <a:ext uri="{FF2B5EF4-FFF2-40B4-BE49-F238E27FC236}">
                    <a16:creationId xmlns:a16="http://schemas.microsoft.com/office/drawing/2014/main" id="{F1E3980C-48E4-CA07-B66E-D58126B9D42F}"/>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03E7CE3C-BCAF-7A32-8777-228163CFA99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1404621F-4E8C-9981-E9F1-6C69FBD6700D}"/>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dirty="0"/>
              </a:p>
            </p:txBody>
          </p:sp>
          <p:sp>
            <p:nvSpPr>
              <p:cNvPr id="13" name="Shape">
                <a:extLst>
                  <a:ext uri="{FF2B5EF4-FFF2-40B4-BE49-F238E27FC236}">
                    <a16:creationId xmlns:a16="http://schemas.microsoft.com/office/drawing/2014/main" id="{5518228E-8B2F-A34A-DD8E-A093528B9DB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 name="TextBox 41">
                <a:extLst>
                  <a:ext uri="{FF2B5EF4-FFF2-40B4-BE49-F238E27FC236}">
                    <a16:creationId xmlns:a16="http://schemas.microsoft.com/office/drawing/2014/main" id="{BC20A8AA-52FF-D446-BD6D-A906201EBCA6}"/>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23" name="Group 22">
              <a:extLst>
                <a:ext uri="{FF2B5EF4-FFF2-40B4-BE49-F238E27FC236}">
                  <a16:creationId xmlns:a16="http://schemas.microsoft.com/office/drawing/2014/main" id="{75AB56E0-7701-AAF4-D488-E0662F4AD621}"/>
                </a:ext>
              </a:extLst>
            </p:cNvPr>
            <p:cNvGrpSpPr/>
            <p:nvPr/>
          </p:nvGrpSpPr>
          <p:grpSpPr>
            <a:xfrm rot="6492097">
              <a:off x="6787166" y="4213070"/>
              <a:ext cx="2587308" cy="429261"/>
              <a:chOff x="4799010" y="1006866"/>
              <a:chExt cx="2587308" cy="429261"/>
            </a:xfrm>
          </p:grpSpPr>
          <p:sp>
            <p:nvSpPr>
              <p:cNvPr id="24" name="Shape">
                <a:extLst>
                  <a:ext uri="{FF2B5EF4-FFF2-40B4-BE49-F238E27FC236}">
                    <a16:creationId xmlns:a16="http://schemas.microsoft.com/office/drawing/2014/main" id="{02C0FA7F-AD81-AB8C-2F91-91CB5A6D1AC5}"/>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5" name="Shape">
                <a:extLst>
                  <a:ext uri="{FF2B5EF4-FFF2-40B4-BE49-F238E27FC236}">
                    <a16:creationId xmlns:a16="http://schemas.microsoft.com/office/drawing/2014/main" id="{BF833491-A48E-6CFE-7654-50537DDC3EA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6" name="Shape">
                <a:extLst>
                  <a:ext uri="{FF2B5EF4-FFF2-40B4-BE49-F238E27FC236}">
                    <a16:creationId xmlns:a16="http://schemas.microsoft.com/office/drawing/2014/main" id="{95CD8B71-57A5-CA6F-5C84-F11A8E9C950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7" name="Shape">
                <a:extLst>
                  <a:ext uri="{FF2B5EF4-FFF2-40B4-BE49-F238E27FC236}">
                    <a16:creationId xmlns:a16="http://schemas.microsoft.com/office/drawing/2014/main" id="{D4ACBAAF-C6F3-FC0C-F624-33A8CB6731E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8" name="TextBox 41">
                <a:extLst>
                  <a:ext uri="{FF2B5EF4-FFF2-40B4-BE49-F238E27FC236}">
                    <a16:creationId xmlns:a16="http://schemas.microsoft.com/office/drawing/2014/main" id="{8AFD8935-1176-9069-3761-E554838E58C3}"/>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grpSp>
        <p:grpSp>
          <p:nvGrpSpPr>
            <p:cNvPr id="29" name="Group 28">
              <a:extLst>
                <a:ext uri="{FF2B5EF4-FFF2-40B4-BE49-F238E27FC236}">
                  <a16:creationId xmlns:a16="http://schemas.microsoft.com/office/drawing/2014/main" id="{BF789DAF-EB92-24DC-D2F1-2ABEE2AB6E69}"/>
                </a:ext>
              </a:extLst>
            </p:cNvPr>
            <p:cNvGrpSpPr/>
            <p:nvPr/>
          </p:nvGrpSpPr>
          <p:grpSpPr>
            <a:xfrm rot="15130036">
              <a:off x="2817528" y="4214332"/>
              <a:ext cx="2587308" cy="429261"/>
              <a:chOff x="4799010" y="1006866"/>
              <a:chExt cx="2587308" cy="429261"/>
            </a:xfrm>
          </p:grpSpPr>
          <p:sp>
            <p:nvSpPr>
              <p:cNvPr id="30" name="Shape">
                <a:extLst>
                  <a:ext uri="{FF2B5EF4-FFF2-40B4-BE49-F238E27FC236}">
                    <a16:creationId xmlns:a16="http://schemas.microsoft.com/office/drawing/2014/main" id="{1F1CDC2E-1792-E436-9E0A-ADD3969AC0F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1" name="Shape">
                <a:extLst>
                  <a:ext uri="{FF2B5EF4-FFF2-40B4-BE49-F238E27FC236}">
                    <a16:creationId xmlns:a16="http://schemas.microsoft.com/office/drawing/2014/main" id="{2AF2E9EA-E7CD-77F2-FC91-D92A6E563E3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2" name="Shape">
                <a:extLst>
                  <a:ext uri="{FF2B5EF4-FFF2-40B4-BE49-F238E27FC236}">
                    <a16:creationId xmlns:a16="http://schemas.microsoft.com/office/drawing/2014/main" id="{E6CC840B-4ED0-DF32-5AC4-4B4DD9CBE563}"/>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3" name="Shape">
                <a:extLst>
                  <a:ext uri="{FF2B5EF4-FFF2-40B4-BE49-F238E27FC236}">
                    <a16:creationId xmlns:a16="http://schemas.microsoft.com/office/drawing/2014/main" id="{9A863852-9C69-8E2E-4924-FBF2DA586D5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4" name="TextBox 41">
                <a:extLst>
                  <a:ext uri="{FF2B5EF4-FFF2-40B4-BE49-F238E27FC236}">
                    <a16:creationId xmlns:a16="http://schemas.microsoft.com/office/drawing/2014/main" id="{81B3EB5D-F639-58E8-A8F1-324FD6E0A40F}"/>
                  </a:ext>
                </a:extLst>
              </p:cNvPr>
              <p:cNvSpPr txBox="1"/>
              <p:nvPr/>
            </p:nvSpPr>
            <p:spPr>
              <a:xfrm rot="10800000">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Lorem Ipsum</a:t>
                </a:r>
              </a:p>
            </p:txBody>
          </p:sp>
        </p:grpSp>
        <p:grpSp>
          <p:nvGrpSpPr>
            <p:cNvPr id="51" name="Group 50">
              <a:extLst>
                <a:ext uri="{FF2B5EF4-FFF2-40B4-BE49-F238E27FC236}">
                  <a16:creationId xmlns:a16="http://schemas.microsoft.com/office/drawing/2014/main" id="{69C7DCC0-506A-CBCF-F4D4-1219C4F7FA43}"/>
                </a:ext>
              </a:extLst>
            </p:cNvPr>
            <p:cNvGrpSpPr/>
            <p:nvPr/>
          </p:nvGrpSpPr>
          <p:grpSpPr>
            <a:xfrm>
              <a:off x="3547606" y="1897522"/>
              <a:ext cx="5096788" cy="438278"/>
              <a:chOff x="3551081" y="1897522"/>
              <a:chExt cx="5096788" cy="438278"/>
            </a:xfrm>
          </p:grpSpPr>
          <p:grpSp>
            <p:nvGrpSpPr>
              <p:cNvPr id="17" name="Group 16">
                <a:extLst>
                  <a:ext uri="{FF2B5EF4-FFF2-40B4-BE49-F238E27FC236}">
                    <a16:creationId xmlns:a16="http://schemas.microsoft.com/office/drawing/2014/main" id="{59E8AAB2-E84E-82B0-5308-DA28ABB3E44D}"/>
                  </a:ext>
                </a:extLst>
              </p:cNvPr>
              <p:cNvGrpSpPr/>
              <p:nvPr/>
            </p:nvGrpSpPr>
            <p:grpSpPr>
              <a:xfrm rot="2169985">
                <a:off x="6060561" y="1906539"/>
                <a:ext cx="2587308" cy="429261"/>
                <a:chOff x="4799010" y="1006866"/>
                <a:chExt cx="2587308" cy="429261"/>
              </a:xfrm>
            </p:grpSpPr>
            <p:sp>
              <p:nvSpPr>
                <p:cNvPr id="18" name="Shape">
                  <a:extLst>
                    <a:ext uri="{FF2B5EF4-FFF2-40B4-BE49-F238E27FC236}">
                      <a16:creationId xmlns:a16="http://schemas.microsoft.com/office/drawing/2014/main" id="{F8588936-D9AA-BE2D-5FF2-B7F26C7B05C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9" name="Shape">
                  <a:extLst>
                    <a:ext uri="{FF2B5EF4-FFF2-40B4-BE49-F238E27FC236}">
                      <a16:creationId xmlns:a16="http://schemas.microsoft.com/office/drawing/2014/main" id="{771EC090-A86F-854F-F944-9D9AB4E3E2A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0" name="Shape">
                  <a:extLst>
                    <a:ext uri="{FF2B5EF4-FFF2-40B4-BE49-F238E27FC236}">
                      <a16:creationId xmlns:a16="http://schemas.microsoft.com/office/drawing/2014/main" id="{4DB58986-5D11-6281-75B9-F9E9B93E40BF}"/>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1" name="Shape">
                  <a:extLst>
                    <a:ext uri="{FF2B5EF4-FFF2-40B4-BE49-F238E27FC236}">
                      <a16:creationId xmlns:a16="http://schemas.microsoft.com/office/drawing/2014/main" id="{690C111D-0E9B-03FF-DE5E-B97E8CB959A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22" name="TextBox 41">
                  <a:extLst>
                    <a:ext uri="{FF2B5EF4-FFF2-40B4-BE49-F238E27FC236}">
                      <a16:creationId xmlns:a16="http://schemas.microsoft.com/office/drawing/2014/main" id="{C4E2417B-A16E-A292-1CFF-F1AA08808D1F}"/>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nvGrpSpPr>
              <p:cNvPr id="35" name="Group 34">
                <a:extLst>
                  <a:ext uri="{FF2B5EF4-FFF2-40B4-BE49-F238E27FC236}">
                    <a16:creationId xmlns:a16="http://schemas.microsoft.com/office/drawing/2014/main" id="{897BFE7F-1FAA-3109-5D3B-84D6A78AAC9E}"/>
                  </a:ext>
                </a:extLst>
              </p:cNvPr>
              <p:cNvGrpSpPr/>
              <p:nvPr/>
            </p:nvGrpSpPr>
            <p:grpSpPr>
              <a:xfrm rot="19463622">
                <a:off x="3551081" y="1897522"/>
                <a:ext cx="2587308" cy="429261"/>
                <a:chOff x="4799010" y="1006866"/>
                <a:chExt cx="2587308" cy="429261"/>
              </a:xfrm>
            </p:grpSpPr>
            <p:sp>
              <p:nvSpPr>
                <p:cNvPr id="36" name="Shape">
                  <a:extLst>
                    <a:ext uri="{FF2B5EF4-FFF2-40B4-BE49-F238E27FC236}">
                      <a16:creationId xmlns:a16="http://schemas.microsoft.com/office/drawing/2014/main" id="{C3E9C246-38DF-250D-B0DC-E02955C718B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DFE16B05-2DFE-49D6-159B-3FE8AD5FC41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B5AD9A08-31CD-5B30-92E4-5E37A874BC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9E038C25-F1BB-E098-52F7-E99D8FB9D30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TextBox 41">
                  <a:extLst>
                    <a:ext uri="{FF2B5EF4-FFF2-40B4-BE49-F238E27FC236}">
                      <a16:creationId xmlns:a16="http://schemas.microsoft.com/office/drawing/2014/main" id="{B04ACE52-CD2E-2701-1E9D-72C1652CE0B6}"/>
                    </a:ext>
                  </a:extLst>
                </p:cNvPr>
                <p:cNvSpPr txBox="1"/>
                <p:nvPr/>
              </p:nvSpPr>
              <p:spPr>
                <a:xfrm>
                  <a:off x="5265601" y="1036830"/>
                  <a:ext cx="1537521"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1" dirty="0"/>
                    <a:t>Lorem Ipsum</a:t>
                  </a:r>
                </a:p>
              </p:txBody>
            </p:sp>
          </p:grpSp>
        </p:grpSp>
      </p:grpSp>
      <p:pic>
        <p:nvPicPr>
          <p:cNvPr id="53" name="Graphic 36" descr="Bullseye with solid fill">
            <a:extLst>
              <a:ext uri="{FF2B5EF4-FFF2-40B4-BE49-F238E27FC236}">
                <a16:creationId xmlns:a16="http://schemas.microsoft.com/office/drawing/2014/main" id="{D4B4B812-395D-2F67-D5BB-FE977E274FA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32337" y="1415333"/>
            <a:ext cx="285973" cy="285973"/>
          </a:xfrm>
          <a:prstGeom prst="rect">
            <a:avLst/>
          </a:prstGeom>
          <a:effectLst>
            <a:outerShdw blurRad="50800" dist="38100" dir="2700000" algn="tl" rotWithShape="0">
              <a:prstClr val="black">
                <a:alpha val="40000"/>
              </a:prstClr>
            </a:outerShdw>
          </a:effectLst>
        </p:spPr>
      </p:pic>
      <p:pic>
        <p:nvPicPr>
          <p:cNvPr id="74" name="Graphic 37" descr="Database with solid fill">
            <a:extLst>
              <a:ext uri="{FF2B5EF4-FFF2-40B4-BE49-F238E27FC236}">
                <a16:creationId xmlns:a16="http://schemas.microsoft.com/office/drawing/2014/main" id="{19C9A065-A7E7-5C1E-F506-729D0C18C93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98642" y="3406285"/>
            <a:ext cx="285973" cy="285973"/>
          </a:xfrm>
          <a:prstGeom prst="rect">
            <a:avLst/>
          </a:prstGeom>
          <a:effectLst>
            <a:outerShdw blurRad="50800" dist="38100" dir="2700000" algn="tl" rotWithShape="0">
              <a:prstClr val="black">
                <a:alpha val="40000"/>
              </a:prstClr>
            </a:outerShdw>
          </a:effectLst>
        </p:spPr>
      </p:pic>
      <p:pic>
        <p:nvPicPr>
          <p:cNvPr id="78" name="Graphic 38" descr="Gears with solid fill">
            <a:extLst>
              <a:ext uri="{FF2B5EF4-FFF2-40B4-BE49-F238E27FC236}">
                <a16:creationId xmlns:a16="http://schemas.microsoft.com/office/drawing/2014/main" id="{F37B5B0F-DCE6-663F-5B6C-39CDE39851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76350" y="5637983"/>
            <a:ext cx="285973" cy="285973"/>
          </a:xfrm>
          <a:prstGeom prst="rect">
            <a:avLst/>
          </a:prstGeom>
          <a:effectLst>
            <a:outerShdw blurRad="50800" dist="38100" dir="2700000" algn="tl" rotWithShape="0">
              <a:prstClr val="black">
                <a:alpha val="40000"/>
              </a:prstClr>
            </a:outerShdw>
          </a:effectLst>
        </p:spPr>
      </p:pic>
      <p:pic>
        <p:nvPicPr>
          <p:cNvPr id="79" name="Graphic 39" descr="Hourglass 30% with solid fill">
            <a:extLst>
              <a:ext uri="{FF2B5EF4-FFF2-40B4-BE49-F238E27FC236}">
                <a16:creationId xmlns:a16="http://schemas.microsoft.com/office/drawing/2014/main" id="{667959F4-22DB-EA8C-7FE9-B57128421B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23706" y="5005955"/>
            <a:ext cx="285973" cy="285973"/>
          </a:xfrm>
          <a:prstGeom prst="rect">
            <a:avLst/>
          </a:prstGeom>
          <a:effectLst>
            <a:outerShdw blurRad="50800" dist="38100" dir="2700000" algn="tl" rotWithShape="0">
              <a:prstClr val="black">
                <a:alpha val="40000"/>
              </a:prstClr>
            </a:outerShdw>
          </a:effectLst>
        </p:spPr>
      </p:pic>
      <p:pic>
        <p:nvPicPr>
          <p:cNvPr id="80" name="Graphic 40" descr="Lightbulb with solid fill">
            <a:extLst>
              <a:ext uri="{FF2B5EF4-FFF2-40B4-BE49-F238E27FC236}">
                <a16:creationId xmlns:a16="http://schemas.microsoft.com/office/drawing/2014/main" id="{28435C47-2264-2B01-4F6D-437EEB37B97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19350" y="2360237"/>
            <a:ext cx="285973" cy="2859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93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8509</TotalTime>
  <Words>497</Words>
  <Application>Microsoft Office PowerPoint</Application>
  <PresentationFormat>Widescreen</PresentationFormat>
  <Paragraphs>38</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Pencil Pentagon Cycle – Slide Template</vt:lpstr>
      <vt:lpstr>Pencil Pentagon Cycle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Pencil Pentagon Cycle</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2022-09-22T17:47:18Z</dcterms:modified>
  <cp:category>Charts &amp; Diagrams</cp:category>
</cp:coreProperties>
</file>