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9/22/2022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svg"/><Relationship Id="rId21" Type="http://schemas.openxmlformats.org/officeDocument/2006/relationships/image" Target="../media/image21.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5" Type="http://schemas.openxmlformats.org/officeDocument/2006/relationships/image" Target="../media/image25.sv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svg"/><Relationship Id="rId24" Type="http://schemas.openxmlformats.org/officeDocument/2006/relationships/image" Target="../media/image24.png"/><Relationship Id="rId5" Type="http://schemas.openxmlformats.org/officeDocument/2006/relationships/image" Target="../media/image5.svg"/><Relationship Id="rId15" Type="http://schemas.openxmlformats.org/officeDocument/2006/relationships/image" Target="../media/image15.svg"/><Relationship Id="rId23" Type="http://schemas.openxmlformats.org/officeDocument/2006/relationships/image" Target="../media/image23.svg"/><Relationship Id="rId10" Type="http://schemas.openxmlformats.org/officeDocument/2006/relationships/image" Target="../media/image10.png"/><Relationship Id="rId19" Type="http://schemas.openxmlformats.org/officeDocument/2006/relationships/image" Target="../media/image19.sv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 Id="rId22" Type="http://schemas.openxmlformats.org/officeDocument/2006/relationships/image" Target="../media/image22.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svg"/><Relationship Id="rId3" Type="http://schemas.openxmlformats.org/officeDocument/2006/relationships/image" Target="../media/image13.svg"/><Relationship Id="rId7" Type="http://schemas.openxmlformats.org/officeDocument/2006/relationships/image" Target="../media/image9.svg"/><Relationship Id="rId12"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7.svg"/><Relationship Id="rId5" Type="http://schemas.openxmlformats.org/officeDocument/2006/relationships/image" Target="../media/image11.svg"/><Relationship Id="rId10"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B32A8A12-01DB-2EBC-0824-5F9D892DAF8F}"/>
              </a:ext>
            </a:extLst>
          </p:cNvPr>
          <p:cNvGrpSpPr/>
          <p:nvPr/>
        </p:nvGrpSpPr>
        <p:grpSpPr>
          <a:xfrm>
            <a:off x="7008778" y="4425019"/>
            <a:ext cx="1881392" cy="1013782"/>
            <a:chOff x="8921977" y="4042608"/>
            <a:chExt cx="2926080" cy="1351709"/>
          </a:xfrm>
        </p:grpSpPr>
        <p:sp>
          <p:nvSpPr>
            <p:cNvPr id="60" name="TextBox 59">
              <a:extLst>
                <a:ext uri="{FF2B5EF4-FFF2-40B4-BE49-F238E27FC236}">
                  <a16:creationId xmlns:a16="http://schemas.microsoft.com/office/drawing/2014/main" id="{F272D2EF-0CF6-B11E-308B-87FE7E55FCFE}"/>
                </a:ext>
              </a:extLst>
            </p:cNvPr>
            <p:cNvSpPr txBox="1"/>
            <p:nvPr/>
          </p:nvSpPr>
          <p:spPr>
            <a:xfrm>
              <a:off x="8921977" y="4042608"/>
              <a:ext cx="2926080" cy="492442"/>
            </a:xfrm>
            <a:prstGeom prst="rect">
              <a:avLst/>
            </a:prstGeom>
            <a:noFill/>
          </p:spPr>
          <p:txBody>
            <a:bodyPr wrap="square" lIns="0" rIns="0" rtlCol="0" anchor="b">
              <a:spAutoFit/>
            </a:bodyPr>
            <a:lstStyle/>
            <a:p>
              <a:r>
                <a:rPr lang="en-US" b="1" noProof="1">
                  <a:solidFill>
                    <a:schemeClr val="accent2">
                      <a:lumMod val="75000"/>
                    </a:schemeClr>
                  </a:solidFill>
                </a:rPr>
                <a:t>Lorem Ipsum</a:t>
              </a:r>
            </a:p>
          </p:txBody>
        </p:sp>
        <p:sp>
          <p:nvSpPr>
            <p:cNvPr id="61" name="TextBox 60">
              <a:extLst>
                <a:ext uri="{FF2B5EF4-FFF2-40B4-BE49-F238E27FC236}">
                  <a16:creationId xmlns:a16="http://schemas.microsoft.com/office/drawing/2014/main" id="{BFEDC0AB-553F-97D9-4EC5-EC9F6DBE684D}"/>
                </a:ext>
              </a:extLst>
            </p:cNvPr>
            <p:cNvSpPr txBox="1"/>
            <p:nvPr/>
          </p:nvSpPr>
          <p:spPr>
            <a:xfrm>
              <a:off x="8921977" y="4532543"/>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56" name="Group 55">
            <a:extLst>
              <a:ext uri="{FF2B5EF4-FFF2-40B4-BE49-F238E27FC236}">
                <a16:creationId xmlns:a16="http://schemas.microsoft.com/office/drawing/2014/main" id="{DFB54365-8B3B-7A89-0C52-F6C144ED9B1E}"/>
              </a:ext>
            </a:extLst>
          </p:cNvPr>
          <p:cNvGrpSpPr/>
          <p:nvPr/>
        </p:nvGrpSpPr>
        <p:grpSpPr>
          <a:xfrm>
            <a:off x="7008778" y="3146199"/>
            <a:ext cx="1881392" cy="1013782"/>
            <a:chOff x="8921977" y="1435947"/>
            <a:chExt cx="2926080" cy="1351709"/>
          </a:xfrm>
        </p:grpSpPr>
        <p:sp>
          <p:nvSpPr>
            <p:cNvPr id="57" name="TextBox 56">
              <a:extLst>
                <a:ext uri="{FF2B5EF4-FFF2-40B4-BE49-F238E27FC236}">
                  <a16:creationId xmlns:a16="http://schemas.microsoft.com/office/drawing/2014/main" id="{927ADF09-38D2-5A80-7664-D6A1F52875DA}"/>
                </a:ext>
              </a:extLst>
            </p:cNvPr>
            <p:cNvSpPr txBox="1"/>
            <p:nvPr/>
          </p:nvSpPr>
          <p:spPr>
            <a:xfrm>
              <a:off x="8921977" y="1435947"/>
              <a:ext cx="2926080" cy="492442"/>
            </a:xfrm>
            <a:prstGeom prst="rect">
              <a:avLst/>
            </a:prstGeom>
            <a:noFill/>
          </p:spPr>
          <p:txBody>
            <a:bodyPr wrap="square" lIns="0" rIns="0" rtlCol="0" anchor="b">
              <a:spAutoFit/>
            </a:bodyPr>
            <a:lstStyle/>
            <a:p>
              <a:r>
                <a:rPr lang="en-US" b="1" noProof="1">
                  <a:solidFill>
                    <a:schemeClr val="accent3">
                      <a:lumMod val="75000"/>
                    </a:schemeClr>
                  </a:solidFill>
                </a:rPr>
                <a:t>Lorem Ipsum</a:t>
              </a:r>
            </a:p>
          </p:txBody>
        </p:sp>
        <p:sp>
          <p:nvSpPr>
            <p:cNvPr id="58" name="TextBox 57">
              <a:extLst>
                <a:ext uri="{FF2B5EF4-FFF2-40B4-BE49-F238E27FC236}">
                  <a16:creationId xmlns:a16="http://schemas.microsoft.com/office/drawing/2014/main" id="{C72898B2-F6DE-11A1-8107-5E33F674DF33}"/>
                </a:ext>
              </a:extLst>
            </p:cNvPr>
            <p:cNvSpPr txBox="1"/>
            <p:nvPr/>
          </p:nvSpPr>
          <p:spPr>
            <a:xfrm>
              <a:off x="8921977" y="1925882"/>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68" name="Group 67">
            <a:extLst>
              <a:ext uri="{FF2B5EF4-FFF2-40B4-BE49-F238E27FC236}">
                <a16:creationId xmlns:a16="http://schemas.microsoft.com/office/drawing/2014/main" id="{094DE91E-CE8C-9EED-8E91-4A4A05A3185F}"/>
              </a:ext>
            </a:extLst>
          </p:cNvPr>
          <p:cNvGrpSpPr/>
          <p:nvPr/>
        </p:nvGrpSpPr>
        <p:grpSpPr>
          <a:xfrm>
            <a:off x="7008778" y="1867378"/>
            <a:ext cx="1881392" cy="1013782"/>
            <a:chOff x="8921977" y="1435947"/>
            <a:chExt cx="2926080" cy="1351709"/>
          </a:xfrm>
        </p:grpSpPr>
        <p:sp>
          <p:nvSpPr>
            <p:cNvPr id="69" name="TextBox 68">
              <a:extLst>
                <a:ext uri="{FF2B5EF4-FFF2-40B4-BE49-F238E27FC236}">
                  <a16:creationId xmlns:a16="http://schemas.microsoft.com/office/drawing/2014/main" id="{898E4C0C-9B71-9A12-468E-207A766BA571}"/>
                </a:ext>
              </a:extLst>
            </p:cNvPr>
            <p:cNvSpPr txBox="1"/>
            <p:nvPr/>
          </p:nvSpPr>
          <p:spPr>
            <a:xfrm>
              <a:off x="8921977" y="1435947"/>
              <a:ext cx="2926080" cy="492442"/>
            </a:xfrm>
            <a:prstGeom prst="rect">
              <a:avLst/>
            </a:prstGeom>
            <a:noFill/>
          </p:spPr>
          <p:txBody>
            <a:bodyPr wrap="square" lIns="0" rIns="0" rtlCol="0" anchor="b">
              <a:spAutoFit/>
            </a:bodyPr>
            <a:lstStyle/>
            <a:p>
              <a:r>
                <a:rPr lang="en-US" b="1" noProof="1">
                  <a:solidFill>
                    <a:schemeClr val="accent4">
                      <a:lumMod val="50000"/>
                    </a:schemeClr>
                  </a:solidFill>
                </a:rPr>
                <a:t>Lorem Ipsum</a:t>
              </a:r>
            </a:p>
          </p:txBody>
        </p:sp>
        <p:sp>
          <p:nvSpPr>
            <p:cNvPr id="70" name="TextBox 69">
              <a:extLst>
                <a:ext uri="{FF2B5EF4-FFF2-40B4-BE49-F238E27FC236}">
                  <a16:creationId xmlns:a16="http://schemas.microsoft.com/office/drawing/2014/main" id="{A97FE5ED-6861-8B14-767B-317CA7B531E1}"/>
                </a:ext>
              </a:extLst>
            </p:cNvPr>
            <p:cNvSpPr txBox="1"/>
            <p:nvPr/>
          </p:nvSpPr>
          <p:spPr>
            <a:xfrm>
              <a:off x="8921977" y="1925882"/>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71" name="Group 70">
            <a:extLst>
              <a:ext uri="{FF2B5EF4-FFF2-40B4-BE49-F238E27FC236}">
                <a16:creationId xmlns:a16="http://schemas.microsoft.com/office/drawing/2014/main" id="{F986A66B-F376-8B89-649C-1F048EDA1A5B}"/>
              </a:ext>
            </a:extLst>
          </p:cNvPr>
          <p:cNvGrpSpPr/>
          <p:nvPr/>
        </p:nvGrpSpPr>
        <p:grpSpPr>
          <a:xfrm>
            <a:off x="241078" y="1867378"/>
            <a:ext cx="1881392" cy="1013782"/>
            <a:chOff x="332936" y="2596988"/>
            <a:chExt cx="2926080" cy="1351709"/>
          </a:xfrm>
        </p:grpSpPr>
        <p:sp>
          <p:nvSpPr>
            <p:cNvPr id="72" name="TextBox 71">
              <a:extLst>
                <a:ext uri="{FF2B5EF4-FFF2-40B4-BE49-F238E27FC236}">
                  <a16:creationId xmlns:a16="http://schemas.microsoft.com/office/drawing/2014/main" id="{B3617A59-1B5F-AD1F-218A-C98DAFD41EBD}"/>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accent6">
                      <a:lumMod val="75000"/>
                    </a:schemeClr>
                  </a:solidFill>
                </a:rPr>
                <a:t>Lorem Ipsum</a:t>
              </a:r>
            </a:p>
          </p:txBody>
        </p:sp>
        <p:sp>
          <p:nvSpPr>
            <p:cNvPr id="73" name="TextBox 72">
              <a:extLst>
                <a:ext uri="{FF2B5EF4-FFF2-40B4-BE49-F238E27FC236}">
                  <a16:creationId xmlns:a16="http://schemas.microsoft.com/office/drawing/2014/main" id="{BB45CC1C-F5E2-DAAE-CED9-1112D658E66E}"/>
                </a:ext>
              </a:extLst>
            </p:cNvPr>
            <p:cNvSpPr txBox="1"/>
            <p:nvPr/>
          </p:nvSpPr>
          <p:spPr>
            <a:xfrm>
              <a:off x="332936" y="3086923"/>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grpSp>
        <p:nvGrpSpPr>
          <p:cNvPr id="62" name="Group 61">
            <a:extLst>
              <a:ext uri="{FF2B5EF4-FFF2-40B4-BE49-F238E27FC236}">
                <a16:creationId xmlns:a16="http://schemas.microsoft.com/office/drawing/2014/main" id="{785D279F-87A1-C9C6-8B34-ABD83AD95005}"/>
              </a:ext>
            </a:extLst>
          </p:cNvPr>
          <p:cNvGrpSpPr/>
          <p:nvPr/>
        </p:nvGrpSpPr>
        <p:grpSpPr>
          <a:xfrm>
            <a:off x="241078" y="3146199"/>
            <a:ext cx="1881392" cy="1013782"/>
            <a:chOff x="332936" y="2596988"/>
            <a:chExt cx="2926080" cy="1351709"/>
          </a:xfrm>
        </p:grpSpPr>
        <p:sp>
          <p:nvSpPr>
            <p:cNvPr id="63" name="TextBox 62">
              <a:extLst>
                <a:ext uri="{FF2B5EF4-FFF2-40B4-BE49-F238E27FC236}">
                  <a16:creationId xmlns:a16="http://schemas.microsoft.com/office/drawing/2014/main" id="{C793CF95-28FB-1C9C-5B60-999D2A9848CD}"/>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accent1"/>
                  </a:solidFill>
                </a:rPr>
                <a:t>Lorem Ipsum</a:t>
              </a:r>
            </a:p>
          </p:txBody>
        </p:sp>
        <p:sp>
          <p:nvSpPr>
            <p:cNvPr id="64" name="TextBox 63">
              <a:extLst>
                <a:ext uri="{FF2B5EF4-FFF2-40B4-BE49-F238E27FC236}">
                  <a16:creationId xmlns:a16="http://schemas.microsoft.com/office/drawing/2014/main" id="{3B19C537-E908-A034-8E84-3F6489B5E61B}"/>
                </a:ext>
              </a:extLst>
            </p:cNvPr>
            <p:cNvSpPr txBox="1"/>
            <p:nvPr/>
          </p:nvSpPr>
          <p:spPr>
            <a:xfrm>
              <a:off x="332936" y="3086923"/>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sp>
        <p:nvSpPr>
          <p:cNvPr id="2" name="Title 1">
            <a:extLst>
              <a:ext uri="{FF2B5EF4-FFF2-40B4-BE49-F238E27FC236}">
                <a16:creationId xmlns:a16="http://schemas.microsoft.com/office/drawing/2014/main" id="{CA4680BA-82F1-1E3F-5BBE-C97C73EF937F}"/>
              </a:ext>
            </a:extLst>
          </p:cNvPr>
          <p:cNvSpPr>
            <a:spLocks noGrp="1"/>
          </p:cNvSpPr>
          <p:nvPr>
            <p:ph type="title"/>
          </p:nvPr>
        </p:nvSpPr>
        <p:spPr/>
        <p:txBody>
          <a:bodyPr>
            <a:noAutofit/>
          </a:bodyPr>
          <a:lstStyle/>
          <a:p>
            <a:r>
              <a:rPr lang="en-US" dirty="0"/>
              <a:t>Pencil Hexagon Cycle – Slide Template</a:t>
            </a:r>
          </a:p>
        </p:txBody>
      </p:sp>
      <p:grpSp>
        <p:nvGrpSpPr>
          <p:cNvPr id="3" name="Group 2">
            <a:extLst>
              <a:ext uri="{FF2B5EF4-FFF2-40B4-BE49-F238E27FC236}">
                <a16:creationId xmlns:a16="http://schemas.microsoft.com/office/drawing/2014/main" id="{3A8B56A6-88D5-16E3-D979-787F248F0C33}"/>
              </a:ext>
            </a:extLst>
          </p:cNvPr>
          <p:cNvGrpSpPr/>
          <p:nvPr/>
        </p:nvGrpSpPr>
        <p:grpSpPr>
          <a:xfrm>
            <a:off x="3601760" y="1714000"/>
            <a:ext cx="1940481" cy="322555"/>
            <a:chOff x="4799010" y="1006866"/>
            <a:chExt cx="2587308" cy="430073"/>
          </a:xfrm>
        </p:grpSpPr>
        <p:sp>
          <p:nvSpPr>
            <p:cNvPr id="4" name="Shape">
              <a:extLst>
                <a:ext uri="{FF2B5EF4-FFF2-40B4-BE49-F238E27FC236}">
                  <a16:creationId xmlns:a16="http://schemas.microsoft.com/office/drawing/2014/main" id="{8AA0FC36-B9C9-6DFA-9180-AA1E6A9D007D}"/>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 name="Shape">
              <a:extLst>
                <a:ext uri="{FF2B5EF4-FFF2-40B4-BE49-F238E27FC236}">
                  <a16:creationId xmlns:a16="http://schemas.microsoft.com/office/drawing/2014/main" id="{27A7A4C1-8FD7-ED35-774E-8B792FCDFDC5}"/>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 name="Shape">
              <a:extLst>
                <a:ext uri="{FF2B5EF4-FFF2-40B4-BE49-F238E27FC236}">
                  <a16:creationId xmlns:a16="http://schemas.microsoft.com/office/drawing/2014/main" id="{D632D4A9-2BDC-E9B5-B03E-4012F9F053CE}"/>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4">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 name="Shape">
              <a:extLst>
                <a:ext uri="{FF2B5EF4-FFF2-40B4-BE49-F238E27FC236}">
                  <a16:creationId xmlns:a16="http://schemas.microsoft.com/office/drawing/2014/main" id="{0DBB9DDF-F9B4-8C9D-8F0A-6229C0F232DC}"/>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 name="TextBox 41">
              <a:extLst>
                <a:ext uri="{FF2B5EF4-FFF2-40B4-BE49-F238E27FC236}">
                  <a16:creationId xmlns:a16="http://schemas.microsoft.com/office/drawing/2014/main" id="{F8C1AAB7-64DE-EC76-AA24-7AA8BF883862}"/>
                </a:ext>
              </a:extLst>
            </p:cNvPr>
            <p:cNvSpPr txBox="1"/>
            <p:nvPr/>
          </p:nvSpPr>
          <p:spPr>
            <a:xfrm>
              <a:off x="5265601" y="1036830"/>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grpSp>
        <p:nvGrpSpPr>
          <p:cNvPr id="9" name="Group 8">
            <a:extLst>
              <a:ext uri="{FF2B5EF4-FFF2-40B4-BE49-F238E27FC236}">
                <a16:creationId xmlns:a16="http://schemas.microsoft.com/office/drawing/2014/main" id="{FA2380D7-7350-724F-FDC4-E3633810213C}"/>
              </a:ext>
            </a:extLst>
          </p:cNvPr>
          <p:cNvGrpSpPr/>
          <p:nvPr/>
        </p:nvGrpSpPr>
        <p:grpSpPr>
          <a:xfrm rot="10800000">
            <a:off x="3601760" y="5195789"/>
            <a:ext cx="1940481" cy="322556"/>
            <a:chOff x="4799010" y="1006053"/>
            <a:chExt cx="2587308" cy="430074"/>
          </a:xfrm>
        </p:grpSpPr>
        <p:sp>
          <p:nvSpPr>
            <p:cNvPr id="10" name="Shape">
              <a:extLst>
                <a:ext uri="{FF2B5EF4-FFF2-40B4-BE49-F238E27FC236}">
                  <a16:creationId xmlns:a16="http://schemas.microsoft.com/office/drawing/2014/main" id="{F1E3980C-48E4-CA07-B66E-D58126B9D42F}"/>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03E7CE3C-BCAF-7A32-8777-228163CFA99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 name="Shape">
              <a:extLst>
                <a:ext uri="{FF2B5EF4-FFF2-40B4-BE49-F238E27FC236}">
                  <a16:creationId xmlns:a16="http://schemas.microsoft.com/office/drawing/2014/main" id="{1404621F-4E8C-9981-E9F1-6C69FBD6700D}"/>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5">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13" name="Shape">
              <a:extLst>
                <a:ext uri="{FF2B5EF4-FFF2-40B4-BE49-F238E27FC236}">
                  <a16:creationId xmlns:a16="http://schemas.microsoft.com/office/drawing/2014/main" id="{5518228E-8B2F-A34A-DD8E-A093528B9DB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 name="TextBox 41">
              <a:extLst>
                <a:ext uri="{FF2B5EF4-FFF2-40B4-BE49-F238E27FC236}">
                  <a16:creationId xmlns:a16="http://schemas.microsoft.com/office/drawing/2014/main" id="{BC20A8AA-52FF-D446-BD6D-A906201EBCA6}"/>
                </a:ext>
              </a:extLst>
            </p:cNvPr>
            <p:cNvSpPr txBox="1"/>
            <p:nvPr/>
          </p:nvSpPr>
          <p:spPr>
            <a:xfrm rot="10800000">
              <a:off x="5265601" y="1006053"/>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solidFill>
                    <a:schemeClr val="bg1"/>
                  </a:solidFill>
                </a:rPr>
                <a:t>Lorem Ipsum</a:t>
              </a:r>
            </a:p>
          </p:txBody>
        </p:sp>
      </p:grpSp>
      <p:grpSp>
        <p:nvGrpSpPr>
          <p:cNvPr id="23" name="Group 22">
            <a:extLst>
              <a:ext uri="{FF2B5EF4-FFF2-40B4-BE49-F238E27FC236}">
                <a16:creationId xmlns:a16="http://schemas.microsoft.com/office/drawing/2014/main" id="{75AB56E0-7701-AAF4-D488-E0662F4AD621}"/>
              </a:ext>
            </a:extLst>
          </p:cNvPr>
          <p:cNvGrpSpPr/>
          <p:nvPr/>
        </p:nvGrpSpPr>
        <p:grpSpPr>
          <a:xfrm rot="7200000">
            <a:off x="5107660" y="4310429"/>
            <a:ext cx="1940481" cy="321946"/>
            <a:chOff x="4799010" y="1006866"/>
            <a:chExt cx="2587308" cy="429261"/>
          </a:xfrm>
        </p:grpSpPr>
        <p:sp>
          <p:nvSpPr>
            <p:cNvPr id="24" name="Shape">
              <a:extLst>
                <a:ext uri="{FF2B5EF4-FFF2-40B4-BE49-F238E27FC236}">
                  <a16:creationId xmlns:a16="http://schemas.microsoft.com/office/drawing/2014/main" id="{02C0FA7F-AD81-AB8C-2F91-91CB5A6D1AC5}"/>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5" name="Shape">
              <a:extLst>
                <a:ext uri="{FF2B5EF4-FFF2-40B4-BE49-F238E27FC236}">
                  <a16:creationId xmlns:a16="http://schemas.microsoft.com/office/drawing/2014/main" id="{BF833491-A48E-6CFE-7654-50537DDC3EA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6" name="Shape">
              <a:extLst>
                <a:ext uri="{FF2B5EF4-FFF2-40B4-BE49-F238E27FC236}">
                  <a16:creationId xmlns:a16="http://schemas.microsoft.com/office/drawing/2014/main" id="{95CD8B71-57A5-CA6F-5C84-F11A8E9C9507}"/>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7" name="Shape">
              <a:extLst>
                <a:ext uri="{FF2B5EF4-FFF2-40B4-BE49-F238E27FC236}">
                  <a16:creationId xmlns:a16="http://schemas.microsoft.com/office/drawing/2014/main" id="{D4ACBAAF-C6F3-FC0C-F624-33A8CB6731E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8" name="TextBox 41">
              <a:extLst>
                <a:ext uri="{FF2B5EF4-FFF2-40B4-BE49-F238E27FC236}">
                  <a16:creationId xmlns:a16="http://schemas.microsoft.com/office/drawing/2014/main" id="{8AFD8935-1176-9069-3761-E554838E58C3}"/>
                </a:ext>
              </a:extLst>
            </p:cNvPr>
            <p:cNvSpPr txBox="1"/>
            <p:nvPr/>
          </p:nvSpPr>
          <p:spPr>
            <a:xfrm rot="10800000">
              <a:off x="5265601" y="1021441"/>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t>Lorem Ipsum</a:t>
              </a:r>
            </a:p>
          </p:txBody>
        </p:sp>
      </p:grpSp>
      <p:grpSp>
        <p:nvGrpSpPr>
          <p:cNvPr id="29" name="Group 28">
            <a:extLst>
              <a:ext uri="{FF2B5EF4-FFF2-40B4-BE49-F238E27FC236}">
                <a16:creationId xmlns:a16="http://schemas.microsoft.com/office/drawing/2014/main" id="{BF789DAF-EB92-24DC-D2F1-2ABEE2AB6E69}"/>
              </a:ext>
            </a:extLst>
          </p:cNvPr>
          <p:cNvGrpSpPr/>
          <p:nvPr/>
        </p:nvGrpSpPr>
        <p:grpSpPr>
          <a:xfrm rot="14400000">
            <a:off x="2095860" y="4310429"/>
            <a:ext cx="1940481" cy="321946"/>
            <a:chOff x="4799010" y="1006866"/>
            <a:chExt cx="2587308" cy="429261"/>
          </a:xfrm>
        </p:grpSpPr>
        <p:sp>
          <p:nvSpPr>
            <p:cNvPr id="30" name="Shape">
              <a:extLst>
                <a:ext uri="{FF2B5EF4-FFF2-40B4-BE49-F238E27FC236}">
                  <a16:creationId xmlns:a16="http://schemas.microsoft.com/office/drawing/2014/main" id="{1F1CDC2E-1792-E436-9E0A-ADD3969AC0FD}"/>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1" name="Shape">
              <a:extLst>
                <a:ext uri="{FF2B5EF4-FFF2-40B4-BE49-F238E27FC236}">
                  <a16:creationId xmlns:a16="http://schemas.microsoft.com/office/drawing/2014/main" id="{2AF2E9EA-E7CD-77F2-FC91-D92A6E563E31}"/>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2" name="Shape">
              <a:extLst>
                <a:ext uri="{FF2B5EF4-FFF2-40B4-BE49-F238E27FC236}">
                  <a16:creationId xmlns:a16="http://schemas.microsoft.com/office/drawing/2014/main" id="{E6CC840B-4ED0-DF32-5AC4-4B4DD9CBE563}"/>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1">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3" name="Shape">
              <a:extLst>
                <a:ext uri="{FF2B5EF4-FFF2-40B4-BE49-F238E27FC236}">
                  <a16:creationId xmlns:a16="http://schemas.microsoft.com/office/drawing/2014/main" id="{9A863852-9C69-8E2E-4924-FBF2DA586D5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4" name="TextBox 41">
              <a:extLst>
                <a:ext uri="{FF2B5EF4-FFF2-40B4-BE49-F238E27FC236}">
                  <a16:creationId xmlns:a16="http://schemas.microsoft.com/office/drawing/2014/main" id="{81B3EB5D-F639-58E8-A8F1-324FD6E0A40F}"/>
                </a:ext>
              </a:extLst>
            </p:cNvPr>
            <p:cNvSpPr txBox="1"/>
            <p:nvPr/>
          </p:nvSpPr>
          <p:spPr>
            <a:xfrm rot="10800000">
              <a:off x="5265601" y="1021441"/>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solidFill>
                    <a:schemeClr val="bg1"/>
                  </a:solidFill>
                </a:rPr>
                <a:t>Lorem Ipsum</a:t>
              </a:r>
            </a:p>
          </p:txBody>
        </p:sp>
      </p:grpSp>
      <p:grpSp>
        <p:nvGrpSpPr>
          <p:cNvPr id="17" name="Group 16">
            <a:extLst>
              <a:ext uri="{FF2B5EF4-FFF2-40B4-BE49-F238E27FC236}">
                <a16:creationId xmlns:a16="http://schemas.microsoft.com/office/drawing/2014/main" id="{59E8AAB2-E84E-82B0-5308-DA28ABB3E44D}"/>
              </a:ext>
            </a:extLst>
          </p:cNvPr>
          <p:cNvGrpSpPr/>
          <p:nvPr/>
        </p:nvGrpSpPr>
        <p:grpSpPr>
          <a:xfrm rot="3600000">
            <a:off x="5107660" y="2574914"/>
            <a:ext cx="1940481" cy="321946"/>
            <a:chOff x="4799010" y="1006866"/>
            <a:chExt cx="2587308" cy="429261"/>
          </a:xfrm>
        </p:grpSpPr>
        <p:sp>
          <p:nvSpPr>
            <p:cNvPr id="18" name="Shape">
              <a:extLst>
                <a:ext uri="{FF2B5EF4-FFF2-40B4-BE49-F238E27FC236}">
                  <a16:creationId xmlns:a16="http://schemas.microsoft.com/office/drawing/2014/main" id="{F8588936-D9AA-BE2D-5FF2-B7F26C7B05C1}"/>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 name="Shape">
              <a:extLst>
                <a:ext uri="{FF2B5EF4-FFF2-40B4-BE49-F238E27FC236}">
                  <a16:creationId xmlns:a16="http://schemas.microsoft.com/office/drawing/2014/main" id="{771EC090-A86F-854F-F944-9D9AB4E3E2A8}"/>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 name="Shape">
              <a:extLst>
                <a:ext uri="{FF2B5EF4-FFF2-40B4-BE49-F238E27FC236}">
                  <a16:creationId xmlns:a16="http://schemas.microsoft.com/office/drawing/2014/main" id="{4DB58986-5D11-6281-75B9-F9E9B93E40BF}"/>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1" name="Shape">
              <a:extLst>
                <a:ext uri="{FF2B5EF4-FFF2-40B4-BE49-F238E27FC236}">
                  <a16:creationId xmlns:a16="http://schemas.microsoft.com/office/drawing/2014/main" id="{690C111D-0E9B-03FF-DE5E-B97E8CB959A0}"/>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2" name="TextBox 41">
              <a:extLst>
                <a:ext uri="{FF2B5EF4-FFF2-40B4-BE49-F238E27FC236}">
                  <a16:creationId xmlns:a16="http://schemas.microsoft.com/office/drawing/2014/main" id="{C4E2417B-A16E-A292-1CFF-F1AA08808D1F}"/>
                </a:ext>
              </a:extLst>
            </p:cNvPr>
            <p:cNvSpPr txBox="1"/>
            <p:nvPr/>
          </p:nvSpPr>
          <p:spPr>
            <a:xfrm>
              <a:off x="5265601" y="1021441"/>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grpSp>
        <p:nvGrpSpPr>
          <p:cNvPr id="35" name="Group 34">
            <a:extLst>
              <a:ext uri="{FF2B5EF4-FFF2-40B4-BE49-F238E27FC236}">
                <a16:creationId xmlns:a16="http://schemas.microsoft.com/office/drawing/2014/main" id="{897BFE7F-1FAA-3109-5D3B-84D6A78AAC9E}"/>
              </a:ext>
            </a:extLst>
          </p:cNvPr>
          <p:cNvGrpSpPr/>
          <p:nvPr/>
        </p:nvGrpSpPr>
        <p:grpSpPr>
          <a:xfrm rot="18000000">
            <a:off x="2095860" y="2574914"/>
            <a:ext cx="1940481" cy="321946"/>
            <a:chOff x="4799010" y="1006866"/>
            <a:chExt cx="2587308" cy="429261"/>
          </a:xfrm>
        </p:grpSpPr>
        <p:sp>
          <p:nvSpPr>
            <p:cNvPr id="36" name="Shape">
              <a:extLst>
                <a:ext uri="{FF2B5EF4-FFF2-40B4-BE49-F238E27FC236}">
                  <a16:creationId xmlns:a16="http://schemas.microsoft.com/office/drawing/2014/main" id="{C3E9C246-38DF-250D-B0DC-E02955C718B9}"/>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7" name="Shape">
              <a:extLst>
                <a:ext uri="{FF2B5EF4-FFF2-40B4-BE49-F238E27FC236}">
                  <a16:creationId xmlns:a16="http://schemas.microsoft.com/office/drawing/2014/main" id="{DFE16B05-2DFE-49D6-159B-3FE8AD5FC41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8" name="Shape">
              <a:extLst>
                <a:ext uri="{FF2B5EF4-FFF2-40B4-BE49-F238E27FC236}">
                  <a16:creationId xmlns:a16="http://schemas.microsoft.com/office/drawing/2014/main" id="{B5AD9A08-31CD-5B30-92E4-5E37A874BCC9}"/>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9" name="Shape">
              <a:extLst>
                <a:ext uri="{FF2B5EF4-FFF2-40B4-BE49-F238E27FC236}">
                  <a16:creationId xmlns:a16="http://schemas.microsoft.com/office/drawing/2014/main" id="{9E038C25-F1BB-E098-52F7-E99D8FB9D309}"/>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0" name="TextBox 41">
              <a:extLst>
                <a:ext uri="{FF2B5EF4-FFF2-40B4-BE49-F238E27FC236}">
                  <a16:creationId xmlns:a16="http://schemas.microsoft.com/office/drawing/2014/main" id="{B04ACE52-CD2E-2701-1E9D-72C1652CE0B6}"/>
                </a:ext>
              </a:extLst>
            </p:cNvPr>
            <p:cNvSpPr txBox="1"/>
            <p:nvPr/>
          </p:nvSpPr>
          <p:spPr>
            <a:xfrm>
              <a:off x="5265600" y="1021442"/>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pic>
        <p:nvPicPr>
          <p:cNvPr id="42" name="Graphic 35" descr="Bar graph with upward trend with solid fill">
            <a:extLst>
              <a:ext uri="{FF2B5EF4-FFF2-40B4-BE49-F238E27FC236}">
                <a16:creationId xmlns:a16="http://schemas.microsoft.com/office/drawing/2014/main" id="{32B0FE69-E3A6-262A-A659-2EFB5C5DF7C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22096" y="1767733"/>
            <a:ext cx="214480" cy="214480"/>
          </a:xfrm>
          <a:prstGeom prst="rect">
            <a:avLst/>
          </a:prstGeom>
          <a:effectLst>
            <a:outerShdw blurRad="50800" dist="38100" dir="2700000" algn="tl" rotWithShape="0">
              <a:prstClr val="black">
                <a:alpha val="40000"/>
              </a:prstClr>
            </a:outerShdw>
          </a:effectLst>
        </p:spPr>
      </p:pic>
      <p:pic>
        <p:nvPicPr>
          <p:cNvPr id="43" name="Graphic 36" descr="Bullseye with solid fill">
            <a:extLst>
              <a:ext uri="{FF2B5EF4-FFF2-40B4-BE49-F238E27FC236}">
                <a16:creationId xmlns:a16="http://schemas.microsoft.com/office/drawing/2014/main" id="{04810D7D-AB7E-32E8-2177-AEE774976A9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47749" y="2098094"/>
            <a:ext cx="214480" cy="214480"/>
          </a:xfrm>
          <a:prstGeom prst="rect">
            <a:avLst/>
          </a:prstGeom>
          <a:effectLst>
            <a:outerShdw blurRad="50800" dist="38100" dir="2700000" algn="tl" rotWithShape="0">
              <a:prstClr val="black">
                <a:alpha val="40000"/>
              </a:prstClr>
            </a:outerShdw>
          </a:effectLst>
        </p:spPr>
      </p:pic>
      <p:pic>
        <p:nvPicPr>
          <p:cNvPr id="44" name="Graphic 37" descr="Database with solid fill">
            <a:extLst>
              <a:ext uri="{FF2B5EF4-FFF2-40B4-BE49-F238E27FC236}">
                <a16:creationId xmlns:a16="http://schemas.microsoft.com/office/drawing/2014/main" id="{66AB4482-CCF5-54CC-F91F-1200E69D3BB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77818" y="3817985"/>
            <a:ext cx="214480" cy="214480"/>
          </a:xfrm>
          <a:prstGeom prst="rect">
            <a:avLst/>
          </a:prstGeom>
          <a:effectLst>
            <a:outerShdw blurRad="50800" dist="38100" dir="2700000" algn="tl" rotWithShape="0">
              <a:prstClr val="black">
                <a:alpha val="40000"/>
              </a:prstClr>
            </a:outerShdw>
          </a:effectLst>
        </p:spPr>
      </p:pic>
      <p:pic>
        <p:nvPicPr>
          <p:cNvPr id="45" name="Graphic 38" descr="Gears with solid fill">
            <a:extLst>
              <a:ext uri="{FF2B5EF4-FFF2-40B4-BE49-F238E27FC236}">
                <a16:creationId xmlns:a16="http://schemas.microsoft.com/office/drawing/2014/main" id="{1948CC9F-FD92-E981-30B8-3CDD849D91A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81857" y="5244358"/>
            <a:ext cx="214480" cy="214480"/>
          </a:xfrm>
          <a:prstGeom prst="rect">
            <a:avLst/>
          </a:prstGeom>
          <a:effectLst>
            <a:outerShdw blurRad="50800" dist="38100" dir="2700000" algn="tl" rotWithShape="0">
              <a:prstClr val="black">
                <a:alpha val="40000"/>
              </a:prstClr>
            </a:outerShdw>
          </a:effectLst>
        </p:spPr>
      </p:pic>
      <p:pic>
        <p:nvPicPr>
          <p:cNvPr id="46" name="Graphic 39" descr="Hourglass 30% with solid fill">
            <a:extLst>
              <a:ext uri="{FF2B5EF4-FFF2-40B4-BE49-F238E27FC236}">
                <a16:creationId xmlns:a16="http://schemas.microsoft.com/office/drawing/2014/main" id="{D47FDB92-3B14-DEDD-BA91-7771799476B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80233" y="4895767"/>
            <a:ext cx="214480" cy="214480"/>
          </a:xfrm>
          <a:prstGeom prst="rect">
            <a:avLst/>
          </a:prstGeom>
          <a:effectLst>
            <a:outerShdw blurRad="50800" dist="38100" dir="2700000" algn="tl" rotWithShape="0">
              <a:prstClr val="black">
                <a:alpha val="40000"/>
              </a:prstClr>
            </a:outerShdw>
          </a:effectLst>
        </p:spPr>
      </p:pic>
      <p:pic>
        <p:nvPicPr>
          <p:cNvPr id="47" name="Graphic 40" descr="Lightbulb with solid fill">
            <a:extLst>
              <a:ext uri="{FF2B5EF4-FFF2-40B4-BE49-F238E27FC236}">
                <a16:creationId xmlns:a16="http://schemas.microsoft.com/office/drawing/2014/main" id="{C496CC79-FE96-7347-FDBE-7C1C0A372F7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636007" y="3174824"/>
            <a:ext cx="214480" cy="214480"/>
          </a:xfrm>
          <a:prstGeom prst="rect">
            <a:avLst/>
          </a:prstGeom>
          <a:effectLst>
            <a:outerShdw blurRad="50800" dist="38100" dir="2700000" algn="tl" rotWithShape="0">
              <a:prstClr val="black">
                <a:alpha val="40000"/>
              </a:prstClr>
            </a:outerShdw>
          </a:effectLst>
        </p:spPr>
      </p:pic>
      <p:pic>
        <p:nvPicPr>
          <p:cNvPr id="48" name="Graphic 62" descr="Lightbulb with solid fill">
            <a:extLst>
              <a:ext uri="{FF2B5EF4-FFF2-40B4-BE49-F238E27FC236}">
                <a16:creationId xmlns:a16="http://schemas.microsoft.com/office/drawing/2014/main" id="{4AD029E2-A853-EE1C-64F2-74DEFFFE920E}"/>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92650" y="1945464"/>
            <a:ext cx="274320" cy="274320"/>
          </a:xfrm>
          <a:prstGeom prst="rect">
            <a:avLst/>
          </a:prstGeom>
        </p:spPr>
      </p:pic>
      <p:pic>
        <p:nvPicPr>
          <p:cNvPr id="49" name="Graphic 63" descr="Hourglass 30% with solid fill">
            <a:extLst>
              <a:ext uri="{FF2B5EF4-FFF2-40B4-BE49-F238E27FC236}">
                <a16:creationId xmlns:a16="http://schemas.microsoft.com/office/drawing/2014/main" id="{E5236B1C-6747-74C7-3A2D-197980ECEB98}"/>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92650" y="3225545"/>
            <a:ext cx="274320" cy="274320"/>
          </a:xfrm>
          <a:prstGeom prst="rect">
            <a:avLst/>
          </a:prstGeom>
        </p:spPr>
      </p:pic>
      <p:pic>
        <p:nvPicPr>
          <p:cNvPr id="50" name="Graphic 64" descr="Gears with solid fill">
            <a:extLst>
              <a:ext uri="{FF2B5EF4-FFF2-40B4-BE49-F238E27FC236}">
                <a16:creationId xmlns:a16="http://schemas.microsoft.com/office/drawing/2014/main" id="{A753980B-54CD-2816-8E26-6381AE22D1CD}"/>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492650" y="4488092"/>
            <a:ext cx="274320" cy="274320"/>
          </a:xfrm>
          <a:prstGeom prst="rect">
            <a:avLst/>
          </a:prstGeom>
        </p:spPr>
      </p:pic>
      <p:sp>
        <p:nvSpPr>
          <p:cNvPr id="54" name="Shape">
            <a:extLst>
              <a:ext uri="{FF2B5EF4-FFF2-40B4-BE49-F238E27FC236}">
                <a16:creationId xmlns:a16="http://schemas.microsoft.com/office/drawing/2014/main" id="{6A66B57F-DC67-793B-F3C3-C7BE0F64D57E}"/>
              </a:ext>
            </a:extLst>
          </p:cNvPr>
          <p:cNvSpPr/>
          <p:nvPr/>
        </p:nvSpPr>
        <p:spPr>
          <a:xfrm>
            <a:off x="2951558" y="2218825"/>
            <a:ext cx="3225164" cy="2792730"/>
          </a:xfrm>
          <a:custGeom>
            <a:avLst/>
            <a:gdLst/>
            <a:ahLst/>
            <a:cxnLst>
              <a:cxn ang="0">
                <a:pos x="wd2" y="hd2"/>
              </a:cxn>
              <a:cxn ang="5400000">
                <a:pos x="wd2" y="hd2"/>
              </a:cxn>
              <a:cxn ang="10800000">
                <a:pos x="wd2" y="hd2"/>
              </a:cxn>
              <a:cxn ang="16200000">
                <a:pos x="wd2" y="hd2"/>
              </a:cxn>
            </a:cxnLst>
            <a:rect l="0" t="0" r="r" b="b"/>
            <a:pathLst>
              <a:path w="21600" h="21600" extrusionOk="0">
                <a:moveTo>
                  <a:pt x="16197" y="0"/>
                </a:moveTo>
                <a:lnTo>
                  <a:pt x="5397" y="0"/>
                </a:lnTo>
                <a:lnTo>
                  <a:pt x="0" y="10800"/>
                </a:lnTo>
                <a:lnTo>
                  <a:pt x="5397" y="21600"/>
                </a:lnTo>
                <a:lnTo>
                  <a:pt x="16197" y="21600"/>
                </a:lnTo>
                <a:lnTo>
                  <a:pt x="21600" y="108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5" name="TextBox 71">
            <a:extLst>
              <a:ext uri="{FF2B5EF4-FFF2-40B4-BE49-F238E27FC236}">
                <a16:creationId xmlns:a16="http://schemas.microsoft.com/office/drawing/2014/main" id="{A36CBCC7-D138-FBB7-78AE-4DB884FD3A96}"/>
              </a:ext>
            </a:extLst>
          </p:cNvPr>
          <p:cNvSpPr txBox="1"/>
          <p:nvPr/>
        </p:nvSpPr>
        <p:spPr>
          <a:xfrm>
            <a:off x="3655327" y="2484111"/>
            <a:ext cx="1856114" cy="226215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9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a:t>
            </a:r>
          </a:p>
          <a:p>
            <a:pPr algn="ctr">
              <a:spcBef>
                <a:spcPts val="900"/>
              </a:spcBef>
            </a:pPr>
            <a:r>
              <a:rPr lang="en-US" sz="900" noProof="1">
                <a:solidFill>
                  <a:schemeClr val="tx1">
                    <a:lumMod val="65000"/>
                    <a:lumOff val="35000"/>
                  </a:schemeClr>
                </a:solidFill>
              </a:rPr>
              <a:t>Fusce molestie blandit elit, eu feugiat nisi cursus nec. Donec sed elementum eros. In posuere dui sed urna ullamcorper pellentesque at at odio.</a:t>
            </a:r>
          </a:p>
          <a:p>
            <a:pPr algn="ctr">
              <a:spcBef>
                <a:spcPts val="900"/>
              </a:spcBef>
            </a:pPr>
            <a:r>
              <a:rPr lang="en-US" sz="900" noProof="1">
                <a:solidFill>
                  <a:schemeClr val="tx1">
                    <a:lumMod val="65000"/>
                    <a:lumOff val="35000"/>
                  </a:schemeClr>
                </a:solidFill>
              </a:rPr>
              <a:t> Interdum et malesuada fames ac ante ipsum primis in faucibus. Proin a mi dui. In fermentum enim id neque blandit, a hendrerit turpis commodo.</a:t>
            </a:r>
          </a:p>
        </p:txBody>
      </p:sp>
      <p:grpSp>
        <p:nvGrpSpPr>
          <p:cNvPr id="65" name="Group 64">
            <a:extLst>
              <a:ext uri="{FF2B5EF4-FFF2-40B4-BE49-F238E27FC236}">
                <a16:creationId xmlns:a16="http://schemas.microsoft.com/office/drawing/2014/main" id="{92BC4E12-6F70-6F4C-B3CE-0A9E3D3C0D18}"/>
              </a:ext>
            </a:extLst>
          </p:cNvPr>
          <p:cNvGrpSpPr/>
          <p:nvPr/>
        </p:nvGrpSpPr>
        <p:grpSpPr>
          <a:xfrm>
            <a:off x="241078" y="4425018"/>
            <a:ext cx="1881392" cy="1013782"/>
            <a:chOff x="332936" y="4621560"/>
            <a:chExt cx="2926080" cy="1351709"/>
          </a:xfrm>
        </p:grpSpPr>
        <p:sp>
          <p:nvSpPr>
            <p:cNvPr id="66" name="TextBox 65">
              <a:extLst>
                <a:ext uri="{FF2B5EF4-FFF2-40B4-BE49-F238E27FC236}">
                  <a16:creationId xmlns:a16="http://schemas.microsoft.com/office/drawing/2014/main" id="{C7B868C5-B226-A6B2-A7ED-E9CCF0E104E8}"/>
                </a:ext>
              </a:extLst>
            </p:cNvPr>
            <p:cNvSpPr txBox="1"/>
            <p:nvPr/>
          </p:nvSpPr>
          <p:spPr>
            <a:xfrm>
              <a:off x="332936" y="4621560"/>
              <a:ext cx="2926080" cy="492442"/>
            </a:xfrm>
            <a:prstGeom prst="rect">
              <a:avLst/>
            </a:prstGeom>
            <a:noFill/>
          </p:spPr>
          <p:txBody>
            <a:bodyPr wrap="square" lIns="0" rIns="0" rtlCol="0" anchor="b">
              <a:spAutoFit/>
            </a:bodyPr>
            <a:lstStyle/>
            <a:p>
              <a:pPr algn="r"/>
              <a:r>
                <a:rPr lang="en-US" b="1" noProof="1">
                  <a:solidFill>
                    <a:schemeClr val="accent5"/>
                  </a:solidFill>
                </a:rPr>
                <a:t>Lorem Ipsum</a:t>
              </a:r>
            </a:p>
          </p:txBody>
        </p:sp>
        <p:sp>
          <p:nvSpPr>
            <p:cNvPr id="67" name="TextBox 66">
              <a:extLst>
                <a:ext uri="{FF2B5EF4-FFF2-40B4-BE49-F238E27FC236}">
                  <a16:creationId xmlns:a16="http://schemas.microsoft.com/office/drawing/2014/main" id="{071BAC1F-514F-2F5E-4D68-8EAF15B2AD49}"/>
                </a:ext>
              </a:extLst>
            </p:cNvPr>
            <p:cNvSpPr txBox="1"/>
            <p:nvPr/>
          </p:nvSpPr>
          <p:spPr>
            <a:xfrm>
              <a:off x="332936" y="5111495"/>
              <a:ext cx="2926080" cy="861774"/>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a:t>
              </a:r>
            </a:p>
          </p:txBody>
        </p:sp>
      </p:grpSp>
      <p:pic>
        <p:nvPicPr>
          <p:cNvPr id="75" name="Graphic 65" descr="Bullseye with solid fill">
            <a:extLst>
              <a:ext uri="{FF2B5EF4-FFF2-40B4-BE49-F238E27FC236}">
                <a16:creationId xmlns:a16="http://schemas.microsoft.com/office/drawing/2014/main" id="{6A82531A-E7C2-E3A0-EE39-0C7352B0B686}"/>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8377031" y="3200273"/>
            <a:ext cx="274320" cy="274320"/>
          </a:xfrm>
          <a:prstGeom prst="rect">
            <a:avLst/>
          </a:prstGeom>
        </p:spPr>
      </p:pic>
      <p:pic>
        <p:nvPicPr>
          <p:cNvPr id="76" name="Graphic 66" descr="Database with solid fill">
            <a:extLst>
              <a:ext uri="{FF2B5EF4-FFF2-40B4-BE49-F238E27FC236}">
                <a16:creationId xmlns:a16="http://schemas.microsoft.com/office/drawing/2014/main" id="{D22E14FA-601A-2965-5D90-82D1830668EB}"/>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8377031" y="4488092"/>
            <a:ext cx="274320" cy="274320"/>
          </a:xfrm>
          <a:prstGeom prst="rect">
            <a:avLst/>
          </a:prstGeom>
        </p:spPr>
      </p:pic>
      <p:pic>
        <p:nvPicPr>
          <p:cNvPr id="77" name="Graphic 70" descr="Bar graph with upward trend with solid fill">
            <a:extLst>
              <a:ext uri="{FF2B5EF4-FFF2-40B4-BE49-F238E27FC236}">
                <a16:creationId xmlns:a16="http://schemas.microsoft.com/office/drawing/2014/main" id="{5D827D3C-9D88-C613-1148-7B1C3A4E94DD}"/>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8377031" y="1933258"/>
            <a:ext cx="274320" cy="274320"/>
          </a:xfrm>
          <a:prstGeom prst="rect">
            <a:avLst/>
          </a:prstGeom>
        </p:spPr>
      </p:pic>
    </p:spTree>
    <p:extLst>
      <p:ext uri="{BB962C8B-B14F-4D97-AF65-F5344CB8AC3E}">
        <p14:creationId xmlns:p14="http://schemas.microsoft.com/office/powerpoint/2010/main" val="4192520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B32A8A12-01DB-2EBC-0824-5F9D892DAF8F}"/>
              </a:ext>
            </a:extLst>
          </p:cNvPr>
          <p:cNvGrpSpPr/>
          <p:nvPr/>
        </p:nvGrpSpPr>
        <p:grpSpPr>
          <a:xfrm>
            <a:off x="7008778" y="4431369"/>
            <a:ext cx="1881392" cy="1013782"/>
            <a:chOff x="8921977" y="4042608"/>
            <a:chExt cx="2926080" cy="1351709"/>
          </a:xfrm>
        </p:grpSpPr>
        <p:sp>
          <p:nvSpPr>
            <p:cNvPr id="60" name="TextBox 59">
              <a:extLst>
                <a:ext uri="{FF2B5EF4-FFF2-40B4-BE49-F238E27FC236}">
                  <a16:creationId xmlns:a16="http://schemas.microsoft.com/office/drawing/2014/main" id="{F272D2EF-0CF6-B11E-308B-87FE7E55FCFE}"/>
                </a:ext>
              </a:extLst>
            </p:cNvPr>
            <p:cNvSpPr txBox="1"/>
            <p:nvPr/>
          </p:nvSpPr>
          <p:spPr>
            <a:xfrm>
              <a:off x="8921977" y="4042608"/>
              <a:ext cx="2926080" cy="492442"/>
            </a:xfrm>
            <a:prstGeom prst="rect">
              <a:avLst/>
            </a:prstGeom>
            <a:noFill/>
          </p:spPr>
          <p:txBody>
            <a:bodyPr wrap="square" lIns="0" rIns="0" rtlCol="0" anchor="b">
              <a:spAutoFit/>
            </a:bodyPr>
            <a:lstStyle/>
            <a:p>
              <a:r>
                <a:rPr lang="en-US" b="1" noProof="1">
                  <a:solidFill>
                    <a:schemeClr val="accent2"/>
                  </a:solidFill>
                </a:rPr>
                <a:t>Lorem Ipsum</a:t>
              </a:r>
            </a:p>
          </p:txBody>
        </p:sp>
        <p:sp>
          <p:nvSpPr>
            <p:cNvPr id="61" name="TextBox 60">
              <a:extLst>
                <a:ext uri="{FF2B5EF4-FFF2-40B4-BE49-F238E27FC236}">
                  <a16:creationId xmlns:a16="http://schemas.microsoft.com/office/drawing/2014/main" id="{BFEDC0AB-553F-97D9-4EC5-EC9F6DBE684D}"/>
                </a:ext>
              </a:extLst>
            </p:cNvPr>
            <p:cNvSpPr txBox="1"/>
            <p:nvPr/>
          </p:nvSpPr>
          <p:spPr>
            <a:xfrm>
              <a:off x="8921977" y="4532543"/>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56" name="Group 55">
            <a:extLst>
              <a:ext uri="{FF2B5EF4-FFF2-40B4-BE49-F238E27FC236}">
                <a16:creationId xmlns:a16="http://schemas.microsoft.com/office/drawing/2014/main" id="{DFB54365-8B3B-7A89-0C52-F6C144ED9B1E}"/>
              </a:ext>
            </a:extLst>
          </p:cNvPr>
          <p:cNvGrpSpPr/>
          <p:nvPr/>
        </p:nvGrpSpPr>
        <p:grpSpPr>
          <a:xfrm>
            <a:off x="7008778" y="3152549"/>
            <a:ext cx="1881392" cy="1013782"/>
            <a:chOff x="8921977" y="1435947"/>
            <a:chExt cx="2926080" cy="1351709"/>
          </a:xfrm>
        </p:grpSpPr>
        <p:sp>
          <p:nvSpPr>
            <p:cNvPr id="57" name="TextBox 56">
              <a:extLst>
                <a:ext uri="{FF2B5EF4-FFF2-40B4-BE49-F238E27FC236}">
                  <a16:creationId xmlns:a16="http://schemas.microsoft.com/office/drawing/2014/main" id="{927ADF09-38D2-5A80-7664-D6A1F52875DA}"/>
                </a:ext>
              </a:extLst>
            </p:cNvPr>
            <p:cNvSpPr txBox="1"/>
            <p:nvPr/>
          </p:nvSpPr>
          <p:spPr>
            <a:xfrm>
              <a:off x="8921977" y="1435947"/>
              <a:ext cx="2926080" cy="492442"/>
            </a:xfrm>
            <a:prstGeom prst="rect">
              <a:avLst/>
            </a:prstGeom>
            <a:noFill/>
          </p:spPr>
          <p:txBody>
            <a:bodyPr wrap="square" lIns="0" rIns="0" rtlCol="0" anchor="b">
              <a:spAutoFit/>
            </a:bodyPr>
            <a:lstStyle/>
            <a:p>
              <a:r>
                <a:rPr lang="en-US" b="1" noProof="1">
                  <a:solidFill>
                    <a:schemeClr val="accent3"/>
                  </a:solidFill>
                </a:rPr>
                <a:t>Lorem Ipsum</a:t>
              </a:r>
            </a:p>
          </p:txBody>
        </p:sp>
        <p:sp>
          <p:nvSpPr>
            <p:cNvPr id="58" name="TextBox 57">
              <a:extLst>
                <a:ext uri="{FF2B5EF4-FFF2-40B4-BE49-F238E27FC236}">
                  <a16:creationId xmlns:a16="http://schemas.microsoft.com/office/drawing/2014/main" id="{C72898B2-F6DE-11A1-8107-5E33F674DF33}"/>
                </a:ext>
              </a:extLst>
            </p:cNvPr>
            <p:cNvSpPr txBox="1"/>
            <p:nvPr/>
          </p:nvSpPr>
          <p:spPr>
            <a:xfrm>
              <a:off x="8921977" y="1925882"/>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68" name="Group 67">
            <a:extLst>
              <a:ext uri="{FF2B5EF4-FFF2-40B4-BE49-F238E27FC236}">
                <a16:creationId xmlns:a16="http://schemas.microsoft.com/office/drawing/2014/main" id="{094DE91E-CE8C-9EED-8E91-4A4A05A3185F}"/>
              </a:ext>
            </a:extLst>
          </p:cNvPr>
          <p:cNvGrpSpPr/>
          <p:nvPr/>
        </p:nvGrpSpPr>
        <p:grpSpPr>
          <a:xfrm>
            <a:off x="7008778" y="1873728"/>
            <a:ext cx="1881392" cy="1013782"/>
            <a:chOff x="8921977" y="1435947"/>
            <a:chExt cx="2926080" cy="1351709"/>
          </a:xfrm>
        </p:grpSpPr>
        <p:sp>
          <p:nvSpPr>
            <p:cNvPr id="69" name="TextBox 68">
              <a:extLst>
                <a:ext uri="{FF2B5EF4-FFF2-40B4-BE49-F238E27FC236}">
                  <a16:creationId xmlns:a16="http://schemas.microsoft.com/office/drawing/2014/main" id="{898E4C0C-9B71-9A12-468E-207A766BA571}"/>
                </a:ext>
              </a:extLst>
            </p:cNvPr>
            <p:cNvSpPr txBox="1"/>
            <p:nvPr/>
          </p:nvSpPr>
          <p:spPr>
            <a:xfrm>
              <a:off x="8921977" y="1435947"/>
              <a:ext cx="2926080" cy="492442"/>
            </a:xfrm>
            <a:prstGeom prst="rect">
              <a:avLst/>
            </a:prstGeom>
            <a:noFill/>
          </p:spPr>
          <p:txBody>
            <a:bodyPr wrap="square" lIns="0" rIns="0" rtlCol="0" anchor="b">
              <a:spAutoFit/>
            </a:bodyPr>
            <a:lstStyle/>
            <a:p>
              <a:r>
                <a:rPr lang="en-US" b="1" noProof="1">
                  <a:solidFill>
                    <a:schemeClr val="accent4"/>
                  </a:solidFill>
                </a:rPr>
                <a:t>Lorem Ipsum</a:t>
              </a:r>
            </a:p>
          </p:txBody>
        </p:sp>
        <p:sp>
          <p:nvSpPr>
            <p:cNvPr id="70" name="TextBox 69">
              <a:extLst>
                <a:ext uri="{FF2B5EF4-FFF2-40B4-BE49-F238E27FC236}">
                  <a16:creationId xmlns:a16="http://schemas.microsoft.com/office/drawing/2014/main" id="{A97FE5ED-6861-8B14-767B-317CA7B531E1}"/>
                </a:ext>
              </a:extLst>
            </p:cNvPr>
            <p:cNvSpPr txBox="1"/>
            <p:nvPr/>
          </p:nvSpPr>
          <p:spPr>
            <a:xfrm>
              <a:off x="8921977" y="1925882"/>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71" name="Group 70">
            <a:extLst>
              <a:ext uri="{FF2B5EF4-FFF2-40B4-BE49-F238E27FC236}">
                <a16:creationId xmlns:a16="http://schemas.microsoft.com/office/drawing/2014/main" id="{F986A66B-F376-8B89-649C-1F048EDA1A5B}"/>
              </a:ext>
            </a:extLst>
          </p:cNvPr>
          <p:cNvGrpSpPr/>
          <p:nvPr/>
        </p:nvGrpSpPr>
        <p:grpSpPr>
          <a:xfrm>
            <a:off x="241078" y="1873728"/>
            <a:ext cx="1881392" cy="1013782"/>
            <a:chOff x="332936" y="2596988"/>
            <a:chExt cx="2926080" cy="1351709"/>
          </a:xfrm>
        </p:grpSpPr>
        <p:sp>
          <p:nvSpPr>
            <p:cNvPr id="72" name="TextBox 71">
              <a:extLst>
                <a:ext uri="{FF2B5EF4-FFF2-40B4-BE49-F238E27FC236}">
                  <a16:creationId xmlns:a16="http://schemas.microsoft.com/office/drawing/2014/main" id="{B3617A59-1B5F-AD1F-218A-C98DAFD41EBD}"/>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accent6"/>
                  </a:solidFill>
                </a:rPr>
                <a:t>Lorem Ipsum</a:t>
              </a:r>
            </a:p>
          </p:txBody>
        </p:sp>
        <p:sp>
          <p:nvSpPr>
            <p:cNvPr id="73" name="TextBox 72">
              <a:extLst>
                <a:ext uri="{FF2B5EF4-FFF2-40B4-BE49-F238E27FC236}">
                  <a16:creationId xmlns:a16="http://schemas.microsoft.com/office/drawing/2014/main" id="{BB45CC1C-F5E2-DAAE-CED9-1112D658E66E}"/>
                </a:ext>
              </a:extLst>
            </p:cNvPr>
            <p:cNvSpPr txBox="1"/>
            <p:nvPr/>
          </p:nvSpPr>
          <p:spPr>
            <a:xfrm>
              <a:off x="332936" y="3086923"/>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62" name="Group 61">
            <a:extLst>
              <a:ext uri="{FF2B5EF4-FFF2-40B4-BE49-F238E27FC236}">
                <a16:creationId xmlns:a16="http://schemas.microsoft.com/office/drawing/2014/main" id="{785D279F-87A1-C9C6-8B34-ABD83AD95005}"/>
              </a:ext>
            </a:extLst>
          </p:cNvPr>
          <p:cNvGrpSpPr/>
          <p:nvPr/>
        </p:nvGrpSpPr>
        <p:grpSpPr>
          <a:xfrm>
            <a:off x="241078" y="3152549"/>
            <a:ext cx="1881392" cy="1013782"/>
            <a:chOff x="332936" y="2596988"/>
            <a:chExt cx="2926080" cy="1351709"/>
          </a:xfrm>
        </p:grpSpPr>
        <p:sp>
          <p:nvSpPr>
            <p:cNvPr id="63" name="TextBox 62">
              <a:extLst>
                <a:ext uri="{FF2B5EF4-FFF2-40B4-BE49-F238E27FC236}">
                  <a16:creationId xmlns:a16="http://schemas.microsoft.com/office/drawing/2014/main" id="{C793CF95-28FB-1C9C-5B60-999D2A9848CD}"/>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accent1">
                      <a:lumMod val="60000"/>
                      <a:lumOff val="40000"/>
                    </a:schemeClr>
                  </a:solidFill>
                </a:rPr>
                <a:t>Lorem Ipsum</a:t>
              </a:r>
            </a:p>
          </p:txBody>
        </p:sp>
        <p:sp>
          <p:nvSpPr>
            <p:cNvPr id="64" name="TextBox 63">
              <a:extLst>
                <a:ext uri="{FF2B5EF4-FFF2-40B4-BE49-F238E27FC236}">
                  <a16:creationId xmlns:a16="http://schemas.microsoft.com/office/drawing/2014/main" id="{3B19C537-E908-A034-8E84-3F6489B5E61B}"/>
                </a:ext>
              </a:extLst>
            </p:cNvPr>
            <p:cNvSpPr txBox="1"/>
            <p:nvPr/>
          </p:nvSpPr>
          <p:spPr>
            <a:xfrm>
              <a:off x="332936" y="3086923"/>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sp>
        <p:nvSpPr>
          <p:cNvPr id="2" name="Title 1">
            <a:extLst>
              <a:ext uri="{FF2B5EF4-FFF2-40B4-BE49-F238E27FC236}">
                <a16:creationId xmlns:a16="http://schemas.microsoft.com/office/drawing/2014/main" id="{CA4680BA-82F1-1E3F-5BBE-C97C73EF937F}"/>
              </a:ext>
            </a:extLst>
          </p:cNvPr>
          <p:cNvSpPr>
            <a:spLocks noGrp="1"/>
          </p:cNvSpPr>
          <p:nvPr>
            <p:ph type="title"/>
          </p:nvPr>
        </p:nvSpPr>
        <p:spPr/>
        <p:txBody>
          <a:bodyPr>
            <a:noAutofit/>
          </a:bodyPr>
          <a:lstStyle/>
          <a:p>
            <a:r>
              <a:rPr lang="en-US" dirty="0"/>
              <a:t>Pencil Hexagon Cycle – Slide Template</a:t>
            </a:r>
          </a:p>
        </p:txBody>
      </p:sp>
      <p:pic>
        <p:nvPicPr>
          <p:cNvPr id="48" name="Graphic 62" descr="Lightbulb with solid fill">
            <a:extLst>
              <a:ext uri="{FF2B5EF4-FFF2-40B4-BE49-F238E27FC236}">
                <a16:creationId xmlns:a16="http://schemas.microsoft.com/office/drawing/2014/main" id="{4AD029E2-A853-EE1C-64F2-74DEFFFE920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2650" y="1951814"/>
            <a:ext cx="274320" cy="274320"/>
          </a:xfrm>
          <a:prstGeom prst="rect">
            <a:avLst/>
          </a:prstGeom>
        </p:spPr>
      </p:pic>
      <p:pic>
        <p:nvPicPr>
          <p:cNvPr id="49" name="Graphic 63" descr="Hourglass 30% with solid fill">
            <a:extLst>
              <a:ext uri="{FF2B5EF4-FFF2-40B4-BE49-F238E27FC236}">
                <a16:creationId xmlns:a16="http://schemas.microsoft.com/office/drawing/2014/main" id="{E5236B1C-6747-74C7-3A2D-197980ECEB9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650" y="3231895"/>
            <a:ext cx="274320" cy="274320"/>
          </a:xfrm>
          <a:prstGeom prst="rect">
            <a:avLst/>
          </a:prstGeom>
        </p:spPr>
      </p:pic>
      <p:pic>
        <p:nvPicPr>
          <p:cNvPr id="50" name="Graphic 64" descr="Gears with solid fill">
            <a:extLst>
              <a:ext uri="{FF2B5EF4-FFF2-40B4-BE49-F238E27FC236}">
                <a16:creationId xmlns:a16="http://schemas.microsoft.com/office/drawing/2014/main" id="{A753980B-54CD-2816-8E26-6381AE22D1C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2650" y="4494442"/>
            <a:ext cx="274320" cy="274320"/>
          </a:xfrm>
          <a:prstGeom prst="rect">
            <a:avLst/>
          </a:prstGeom>
        </p:spPr>
      </p:pic>
      <p:pic>
        <p:nvPicPr>
          <p:cNvPr id="51" name="Graphic 65" descr="Bullseye with solid fill">
            <a:extLst>
              <a:ext uri="{FF2B5EF4-FFF2-40B4-BE49-F238E27FC236}">
                <a16:creationId xmlns:a16="http://schemas.microsoft.com/office/drawing/2014/main" id="{FA4FAC55-7A3E-2E22-F074-E66679E2997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77031" y="3206623"/>
            <a:ext cx="274320" cy="274320"/>
          </a:xfrm>
          <a:prstGeom prst="rect">
            <a:avLst/>
          </a:prstGeom>
        </p:spPr>
      </p:pic>
      <p:pic>
        <p:nvPicPr>
          <p:cNvPr id="52" name="Graphic 66" descr="Database with solid fill">
            <a:extLst>
              <a:ext uri="{FF2B5EF4-FFF2-40B4-BE49-F238E27FC236}">
                <a16:creationId xmlns:a16="http://schemas.microsoft.com/office/drawing/2014/main" id="{7B1BB69B-07A9-D919-654B-94DA83643CE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77031" y="4494442"/>
            <a:ext cx="274320" cy="274320"/>
          </a:xfrm>
          <a:prstGeom prst="rect">
            <a:avLst/>
          </a:prstGeom>
        </p:spPr>
      </p:pic>
      <p:pic>
        <p:nvPicPr>
          <p:cNvPr id="53" name="Graphic 70" descr="Bar graph with upward trend with solid fill">
            <a:extLst>
              <a:ext uri="{FF2B5EF4-FFF2-40B4-BE49-F238E27FC236}">
                <a16:creationId xmlns:a16="http://schemas.microsoft.com/office/drawing/2014/main" id="{B7F9881E-D897-0201-0F58-11982BB899C5}"/>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377031" y="1939608"/>
            <a:ext cx="274320" cy="274320"/>
          </a:xfrm>
          <a:prstGeom prst="rect">
            <a:avLst/>
          </a:prstGeom>
        </p:spPr>
      </p:pic>
      <p:grpSp>
        <p:nvGrpSpPr>
          <p:cNvPr id="65" name="Group 64">
            <a:extLst>
              <a:ext uri="{FF2B5EF4-FFF2-40B4-BE49-F238E27FC236}">
                <a16:creationId xmlns:a16="http://schemas.microsoft.com/office/drawing/2014/main" id="{92BC4E12-6F70-6F4C-B3CE-0A9E3D3C0D18}"/>
              </a:ext>
            </a:extLst>
          </p:cNvPr>
          <p:cNvGrpSpPr/>
          <p:nvPr/>
        </p:nvGrpSpPr>
        <p:grpSpPr>
          <a:xfrm>
            <a:off x="241078" y="4431368"/>
            <a:ext cx="1881392" cy="1013782"/>
            <a:chOff x="332936" y="4621560"/>
            <a:chExt cx="2926080" cy="1351709"/>
          </a:xfrm>
        </p:grpSpPr>
        <p:sp>
          <p:nvSpPr>
            <p:cNvPr id="66" name="TextBox 65">
              <a:extLst>
                <a:ext uri="{FF2B5EF4-FFF2-40B4-BE49-F238E27FC236}">
                  <a16:creationId xmlns:a16="http://schemas.microsoft.com/office/drawing/2014/main" id="{C7B868C5-B226-A6B2-A7ED-E9CCF0E104E8}"/>
                </a:ext>
              </a:extLst>
            </p:cNvPr>
            <p:cNvSpPr txBox="1"/>
            <p:nvPr/>
          </p:nvSpPr>
          <p:spPr>
            <a:xfrm>
              <a:off x="332936" y="4621560"/>
              <a:ext cx="2926080" cy="492442"/>
            </a:xfrm>
            <a:prstGeom prst="rect">
              <a:avLst/>
            </a:prstGeom>
            <a:noFill/>
          </p:spPr>
          <p:txBody>
            <a:bodyPr wrap="square" lIns="0" rIns="0" rtlCol="0" anchor="b">
              <a:spAutoFit/>
            </a:bodyPr>
            <a:lstStyle/>
            <a:p>
              <a:pPr algn="r"/>
              <a:r>
                <a:rPr lang="en-US" b="1" noProof="1">
                  <a:solidFill>
                    <a:schemeClr val="accent5">
                      <a:lumMod val="60000"/>
                      <a:lumOff val="40000"/>
                    </a:schemeClr>
                  </a:solidFill>
                </a:rPr>
                <a:t>Lorem Ipsum</a:t>
              </a:r>
            </a:p>
          </p:txBody>
        </p:sp>
        <p:sp>
          <p:nvSpPr>
            <p:cNvPr id="67" name="TextBox 66">
              <a:extLst>
                <a:ext uri="{FF2B5EF4-FFF2-40B4-BE49-F238E27FC236}">
                  <a16:creationId xmlns:a16="http://schemas.microsoft.com/office/drawing/2014/main" id="{071BAC1F-514F-2F5E-4D68-8EAF15B2AD49}"/>
                </a:ext>
              </a:extLst>
            </p:cNvPr>
            <p:cNvSpPr txBox="1"/>
            <p:nvPr/>
          </p:nvSpPr>
          <p:spPr>
            <a:xfrm>
              <a:off x="332936" y="5111495"/>
              <a:ext cx="2926080" cy="861774"/>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a:t>
              </a:r>
            </a:p>
          </p:txBody>
        </p:sp>
      </p:grpSp>
      <p:grpSp>
        <p:nvGrpSpPr>
          <p:cNvPr id="15" name="Group 14">
            <a:extLst>
              <a:ext uri="{FF2B5EF4-FFF2-40B4-BE49-F238E27FC236}">
                <a16:creationId xmlns:a16="http://schemas.microsoft.com/office/drawing/2014/main" id="{5D66FF75-0B01-911A-6119-DE35FCFBA4C3}"/>
              </a:ext>
            </a:extLst>
          </p:cNvPr>
          <p:cNvGrpSpPr/>
          <p:nvPr/>
        </p:nvGrpSpPr>
        <p:grpSpPr>
          <a:xfrm>
            <a:off x="3601760" y="1720350"/>
            <a:ext cx="1940481" cy="322555"/>
            <a:chOff x="4799010" y="1006866"/>
            <a:chExt cx="2587308" cy="430073"/>
          </a:xfrm>
        </p:grpSpPr>
        <p:sp>
          <p:nvSpPr>
            <p:cNvPr id="16" name="Shape">
              <a:extLst>
                <a:ext uri="{FF2B5EF4-FFF2-40B4-BE49-F238E27FC236}">
                  <a16:creationId xmlns:a16="http://schemas.microsoft.com/office/drawing/2014/main" id="{B48F4780-0A7B-6F5A-FCB9-510460FBD928}"/>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1" name="Shape">
              <a:extLst>
                <a:ext uri="{FF2B5EF4-FFF2-40B4-BE49-F238E27FC236}">
                  <a16:creationId xmlns:a16="http://schemas.microsoft.com/office/drawing/2014/main" id="{CAE8DD93-20DA-9B8D-8898-D2746CD2443B}"/>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4" name="Shape">
              <a:extLst>
                <a:ext uri="{FF2B5EF4-FFF2-40B4-BE49-F238E27FC236}">
                  <a16:creationId xmlns:a16="http://schemas.microsoft.com/office/drawing/2014/main" id="{2F0FBC0A-56D0-F029-6673-372BADE322C9}"/>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4">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5" name="Shape">
              <a:extLst>
                <a:ext uri="{FF2B5EF4-FFF2-40B4-BE49-F238E27FC236}">
                  <a16:creationId xmlns:a16="http://schemas.microsoft.com/office/drawing/2014/main" id="{92651BBC-4422-DC64-DDD9-80161E17396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6" name="TextBox 41">
              <a:extLst>
                <a:ext uri="{FF2B5EF4-FFF2-40B4-BE49-F238E27FC236}">
                  <a16:creationId xmlns:a16="http://schemas.microsoft.com/office/drawing/2014/main" id="{2F6C304B-1FE3-FA36-B388-F95E9B958D0C}"/>
                </a:ext>
              </a:extLst>
            </p:cNvPr>
            <p:cNvSpPr txBox="1"/>
            <p:nvPr/>
          </p:nvSpPr>
          <p:spPr>
            <a:xfrm>
              <a:off x="5265601" y="1036830"/>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grpSp>
        <p:nvGrpSpPr>
          <p:cNvPr id="77" name="Group 76">
            <a:extLst>
              <a:ext uri="{FF2B5EF4-FFF2-40B4-BE49-F238E27FC236}">
                <a16:creationId xmlns:a16="http://schemas.microsoft.com/office/drawing/2014/main" id="{3E6CFAA6-905C-2D8E-A91E-921EEFDA8353}"/>
              </a:ext>
            </a:extLst>
          </p:cNvPr>
          <p:cNvGrpSpPr/>
          <p:nvPr/>
        </p:nvGrpSpPr>
        <p:grpSpPr>
          <a:xfrm rot="10800000">
            <a:off x="3601760" y="5202139"/>
            <a:ext cx="1940481" cy="322556"/>
            <a:chOff x="4799010" y="1006053"/>
            <a:chExt cx="2587308" cy="430074"/>
          </a:xfrm>
        </p:grpSpPr>
        <p:sp>
          <p:nvSpPr>
            <p:cNvPr id="78" name="Shape">
              <a:extLst>
                <a:ext uri="{FF2B5EF4-FFF2-40B4-BE49-F238E27FC236}">
                  <a16:creationId xmlns:a16="http://schemas.microsoft.com/office/drawing/2014/main" id="{5DD5AE54-2C2D-E734-EE79-7BAC0FD0325A}"/>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9" name="Shape">
              <a:extLst>
                <a:ext uri="{FF2B5EF4-FFF2-40B4-BE49-F238E27FC236}">
                  <a16:creationId xmlns:a16="http://schemas.microsoft.com/office/drawing/2014/main" id="{D7DA9A7D-F033-0AA9-C5D5-16CE182A33DD}"/>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0" name="Shape">
              <a:extLst>
                <a:ext uri="{FF2B5EF4-FFF2-40B4-BE49-F238E27FC236}">
                  <a16:creationId xmlns:a16="http://schemas.microsoft.com/office/drawing/2014/main" id="{2E7EBE3E-073E-A8CD-D8CF-6102CE159EB1}"/>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5">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81" name="Shape">
              <a:extLst>
                <a:ext uri="{FF2B5EF4-FFF2-40B4-BE49-F238E27FC236}">
                  <a16:creationId xmlns:a16="http://schemas.microsoft.com/office/drawing/2014/main" id="{816A5337-8421-22F1-C330-FC99BE6CE787}"/>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2" name="TextBox 41">
              <a:extLst>
                <a:ext uri="{FF2B5EF4-FFF2-40B4-BE49-F238E27FC236}">
                  <a16:creationId xmlns:a16="http://schemas.microsoft.com/office/drawing/2014/main" id="{8A930DED-48B1-B34E-8BED-A3663D03E6C6}"/>
                </a:ext>
              </a:extLst>
            </p:cNvPr>
            <p:cNvSpPr txBox="1"/>
            <p:nvPr/>
          </p:nvSpPr>
          <p:spPr>
            <a:xfrm rot="10800000">
              <a:off x="5265601" y="1006053"/>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solidFill>
                    <a:schemeClr val="bg1"/>
                  </a:solidFill>
                </a:rPr>
                <a:t>Lorem Ipsum</a:t>
              </a:r>
            </a:p>
          </p:txBody>
        </p:sp>
      </p:grpSp>
      <p:grpSp>
        <p:nvGrpSpPr>
          <p:cNvPr id="83" name="Group 82">
            <a:extLst>
              <a:ext uri="{FF2B5EF4-FFF2-40B4-BE49-F238E27FC236}">
                <a16:creationId xmlns:a16="http://schemas.microsoft.com/office/drawing/2014/main" id="{778AC142-E9C4-3F2B-CA7B-BCCF5FBC1680}"/>
              </a:ext>
            </a:extLst>
          </p:cNvPr>
          <p:cNvGrpSpPr/>
          <p:nvPr/>
        </p:nvGrpSpPr>
        <p:grpSpPr>
          <a:xfrm rot="7200000">
            <a:off x="5107660" y="4316779"/>
            <a:ext cx="1940481" cy="321946"/>
            <a:chOff x="4799010" y="1006866"/>
            <a:chExt cx="2587308" cy="429261"/>
          </a:xfrm>
        </p:grpSpPr>
        <p:sp>
          <p:nvSpPr>
            <p:cNvPr id="84" name="Shape">
              <a:extLst>
                <a:ext uri="{FF2B5EF4-FFF2-40B4-BE49-F238E27FC236}">
                  <a16:creationId xmlns:a16="http://schemas.microsoft.com/office/drawing/2014/main" id="{0C081733-AA3F-6F65-0E6B-766FDC8735D9}"/>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5" name="Shape">
              <a:extLst>
                <a:ext uri="{FF2B5EF4-FFF2-40B4-BE49-F238E27FC236}">
                  <a16:creationId xmlns:a16="http://schemas.microsoft.com/office/drawing/2014/main" id="{3FB6DCED-8F5A-FCAC-F7EB-EF27E2D041C0}"/>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6" name="Shape">
              <a:extLst>
                <a:ext uri="{FF2B5EF4-FFF2-40B4-BE49-F238E27FC236}">
                  <a16:creationId xmlns:a16="http://schemas.microsoft.com/office/drawing/2014/main" id="{FC0F9AAA-A4DD-1EA3-6883-91FBB4703F40}"/>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7" name="Shape">
              <a:extLst>
                <a:ext uri="{FF2B5EF4-FFF2-40B4-BE49-F238E27FC236}">
                  <a16:creationId xmlns:a16="http://schemas.microsoft.com/office/drawing/2014/main" id="{C4BFFA9F-4353-E0FC-2076-0828597CF2C4}"/>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8" name="TextBox 41">
              <a:extLst>
                <a:ext uri="{FF2B5EF4-FFF2-40B4-BE49-F238E27FC236}">
                  <a16:creationId xmlns:a16="http://schemas.microsoft.com/office/drawing/2014/main" id="{DC9EAFE1-B678-AE5B-6897-C5E8B3E31439}"/>
                </a:ext>
              </a:extLst>
            </p:cNvPr>
            <p:cNvSpPr txBox="1"/>
            <p:nvPr/>
          </p:nvSpPr>
          <p:spPr>
            <a:xfrm rot="10800000">
              <a:off x="5265601" y="1021441"/>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t>Lorem Ipsum</a:t>
              </a:r>
            </a:p>
          </p:txBody>
        </p:sp>
      </p:grpSp>
      <p:grpSp>
        <p:nvGrpSpPr>
          <p:cNvPr id="89" name="Group 88">
            <a:extLst>
              <a:ext uri="{FF2B5EF4-FFF2-40B4-BE49-F238E27FC236}">
                <a16:creationId xmlns:a16="http://schemas.microsoft.com/office/drawing/2014/main" id="{1C4C7C11-4D48-2120-EE33-AF4275E0835D}"/>
              </a:ext>
            </a:extLst>
          </p:cNvPr>
          <p:cNvGrpSpPr/>
          <p:nvPr/>
        </p:nvGrpSpPr>
        <p:grpSpPr>
          <a:xfrm rot="14400000">
            <a:off x="2095860" y="4316779"/>
            <a:ext cx="1940481" cy="321946"/>
            <a:chOff x="4799010" y="1006866"/>
            <a:chExt cx="2587308" cy="429261"/>
          </a:xfrm>
        </p:grpSpPr>
        <p:sp>
          <p:nvSpPr>
            <p:cNvPr id="90" name="Shape">
              <a:extLst>
                <a:ext uri="{FF2B5EF4-FFF2-40B4-BE49-F238E27FC236}">
                  <a16:creationId xmlns:a16="http://schemas.microsoft.com/office/drawing/2014/main" id="{9FD6CDD6-1DD0-50EA-CC06-17C97C277751}"/>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1" name="Shape">
              <a:extLst>
                <a:ext uri="{FF2B5EF4-FFF2-40B4-BE49-F238E27FC236}">
                  <a16:creationId xmlns:a16="http://schemas.microsoft.com/office/drawing/2014/main" id="{9FE65CF1-EAAD-E34C-FBF8-4C0FE8AB2ABA}"/>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2" name="Shape">
              <a:extLst>
                <a:ext uri="{FF2B5EF4-FFF2-40B4-BE49-F238E27FC236}">
                  <a16:creationId xmlns:a16="http://schemas.microsoft.com/office/drawing/2014/main" id="{4C648326-E331-22A0-8E3C-D4ADCE846CDA}"/>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1">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3" name="Shape">
              <a:extLst>
                <a:ext uri="{FF2B5EF4-FFF2-40B4-BE49-F238E27FC236}">
                  <a16:creationId xmlns:a16="http://schemas.microsoft.com/office/drawing/2014/main" id="{1ADFD186-6A7A-F427-18CA-7BA3C0BD5128}"/>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4" name="TextBox 41">
              <a:extLst>
                <a:ext uri="{FF2B5EF4-FFF2-40B4-BE49-F238E27FC236}">
                  <a16:creationId xmlns:a16="http://schemas.microsoft.com/office/drawing/2014/main" id="{6FD5EEDA-1CB5-6CDE-2A2E-C24C3ADA01AE}"/>
                </a:ext>
              </a:extLst>
            </p:cNvPr>
            <p:cNvSpPr txBox="1"/>
            <p:nvPr/>
          </p:nvSpPr>
          <p:spPr>
            <a:xfrm rot="10800000">
              <a:off x="5265601" y="1021441"/>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b="1" dirty="0">
                  <a:solidFill>
                    <a:schemeClr val="bg1"/>
                  </a:solidFill>
                </a:rPr>
                <a:t>Lorem Ipsum</a:t>
              </a:r>
            </a:p>
          </p:txBody>
        </p:sp>
      </p:grpSp>
      <p:grpSp>
        <p:nvGrpSpPr>
          <p:cNvPr id="95" name="Group 94">
            <a:extLst>
              <a:ext uri="{FF2B5EF4-FFF2-40B4-BE49-F238E27FC236}">
                <a16:creationId xmlns:a16="http://schemas.microsoft.com/office/drawing/2014/main" id="{14854938-CBF4-48A8-F1EF-CC52C57B45DE}"/>
              </a:ext>
            </a:extLst>
          </p:cNvPr>
          <p:cNvGrpSpPr/>
          <p:nvPr/>
        </p:nvGrpSpPr>
        <p:grpSpPr>
          <a:xfrm rot="3600000">
            <a:off x="5107660" y="2581264"/>
            <a:ext cx="1940481" cy="321946"/>
            <a:chOff x="4799010" y="1006866"/>
            <a:chExt cx="2587308" cy="429261"/>
          </a:xfrm>
        </p:grpSpPr>
        <p:sp>
          <p:nvSpPr>
            <p:cNvPr id="96" name="Shape">
              <a:extLst>
                <a:ext uri="{FF2B5EF4-FFF2-40B4-BE49-F238E27FC236}">
                  <a16:creationId xmlns:a16="http://schemas.microsoft.com/office/drawing/2014/main" id="{DC00DACF-F393-4049-FE1C-CD97A22044F0}"/>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7" name="Shape">
              <a:extLst>
                <a:ext uri="{FF2B5EF4-FFF2-40B4-BE49-F238E27FC236}">
                  <a16:creationId xmlns:a16="http://schemas.microsoft.com/office/drawing/2014/main" id="{7FF42440-6B35-45CD-A298-3F1D225CC7B8}"/>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8" name="Shape">
              <a:extLst>
                <a:ext uri="{FF2B5EF4-FFF2-40B4-BE49-F238E27FC236}">
                  <a16:creationId xmlns:a16="http://schemas.microsoft.com/office/drawing/2014/main" id="{8C640084-DAA2-BA44-646C-245B786F53F7}"/>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9" name="Shape">
              <a:extLst>
                <a:ext uri="{FF2B5EF4-FFF2-40B4-BE49-F238E27FC236}">
                  <a16:creationId xmlns:a16="http://schemas.microsoft.com/office/drawing/2014/main" id="{E397982E-E328-BCD0-3134-3FFE80E6F81D}"/>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0" name="TextBox 41">
              <a:extLst>
                <a:ext uri="{FF2B5EF4-FFF2-40B4-BE49-F238E27FC236}">
                  <a16:creationId xmlns:a16="http://schemas.microsoft.com/office/drawing/2014/main" id="{5C63CD4D-D633-057E-59CE-0F5C9ABCD994}"/>
                </a:ext>
              </a:extLst>
            </p:cNvPr>
            <p:cNvSpPr txBox="1"/>
            <p:nvPr/>
          </p:nvSpPr>
          <p:spPr>
            <a:xfrm>
              <a:off x="5265601" y="1021441"/>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grpSp>
        <p:nvGrpSpPr>
          <p:cNvPr id="101" name="Group 100">
            <a:extLst>
              <a:ext uri="{FF2B5EF4-FFF2-40B4-BE49-F238E27FC236}">
                <a16:creationId xmlns:a16="http://schemas.microsoft.com/office/drawing/2014/main" id="{FE4DCD6B-4C39-9A5A-40F0-AF274806D4F1}"/>
              </a:ext>
            </a:extLst>
          </p:cNvPr>
          <p:cNvGrpSpPr/>
          <p:nvPr/>
        </p:nvGrpSpPr>
        <p:grpSpPr>
          <a:xfrm rot="18000000">
            <a:off x="2095860" y="2581264"/>
            <a:ext cx="1940481" cy="321946"/>
            <a:chOff x="4799010" y="1006866"/>
            <a:chExt cx="2587308" cy="429261"/>
          </a:xfrm>
        </p:grpSpPr>
        <p:sp>
          <p:nvSpPr>
            <p:cNvPr id="102" name="Shape">
              <a:extLst>
                <a:ext uri="{FF2B5EF4-FFF2-40B4-BE49-F238E27FC236}">
                  <a16:creationId xmlns:a16="http://schemas.microsoft.com/office/drawing/2014/main" id="{1E938B26-A277-E633-FC61-3A3D1268D1AA}"/>
                </a:ext>
              </a:extLst>
            </p:cNvPr>
            <p:cNvSpPr/>
            <p:nvPr/>
          </p:nvSpPr>
          <p:spPr>
            <a:xfrm>
              <a:off x="6890903" y="1009407"/>
              <a:ext cx="346711" cy="42417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4874"/>
                    <a:pt x="870" y="18625"/>
                    <a:pt x="2294" y="21600"/>
                  </a:cubicBezTo>
                  <a:lnTo>
                    <a:pt x="21521" y="14939"/>
                  </a:lnTo>
                  <a:cubicBezTo>
                    <a:pt x="21521" y="14680"/>
                    <a:pt x="21600" y="14486"/>
                    <a:pt x="21600" y="14228"/>
                  </a:cubicBezTo>
                  <a:cubicBezTo>
                    <a:pt x="21284" y="13193"/>
                    <a:pt x="21046" y="12029"/>
                    <a:pt x="21046" y="10800"/>
                  </a:cubicBezTo>
                  <a:cubicBezTo>
                    <a:pt x="21046" y="9571"/>
                    <a:pt x="21204" y="8407"/>
                    <a:pt x="21600" y="7372"/>
                  </a:cubicBezTo>
                  <a:cubicBezTo>
                    <a:pt x="21600" y="7114"/>
                    <a:pt x="21521" y="6920"/>
                    <a:pt x="21521" y="6661"/>
                  </a:cubicBezTo>
                  <a:lnTo>
                    <a:pt x="2294" y="0"/>
                  </a:lnTo>
                  <a:cubicBezTo>
                    <a:pt x="870" y="2975"/>
                    <a:pt x="0" y="6726"/>
                    <a:pt x="0" y="10800"/>
                  </a:cubicBezTo>
                  <a:close/>
                </a:path>
              </a:pathLst>
            </a:custGeom>
            <a:solidFill>
              <a:srgbClr val="F7E0C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3" name="Shape">
              <a:extLst>
                <a:ext uri="{FF2B5EF4-FFF2-40B4-BE49-F238E27FC236}">
                  <a16:creationId xmlns:a16="http://schemas.microsoft.com/office/drawing/2014/main" id="{D0D70165-2B9B-99EC-FE7D-43E68C57838C}"/>
                </a:ext>
              </a:extLst>
            </p:cNvPr>
            <p:cNvSpPr/>
            <p:nvPr/>
          </p:nvSpPr>
          <p:spPr>
            <a:xfrm>
              <a:off x="4799010" y="1032266"/>
              <a:ext cx="377191" cy="378461"/>
            </a:xfrm>
            <a:custGeom>
              <a:avLst/>
              <a:gdLst/>
              <a:ahLst/>
              <a:cxnLst>
                <a:cxn ang="0">
                  <a:pos x="wd2" y="hd2"/>
                </a:cxn>
                <a:cxn ang="5400000">
                  <a:pos x="wd2" y="hd2"/>
                </a:cxn>
                <a:cxn ang="10800000">
                  <a:pos x="wd2" y="hd2"/>
                </a:cxn>
                <a:cxn ang="16200000">
                  <a:pos x="wd2" y="hd2"/>
                </a:cxn>
              </a:cxnLst>
              <a:rect l="0" t="0" r="r" b="b"/>
              <a:pathLst>
                <a:path w="21600" h="21600" extrusionOk="0">
                  <a:moveTo>
                    <a:pt x="21600" y="145"/>
                  </a:moveTo>
                  <a:lnTo>
                    <a:pt x="21309" y="0"/>
                  </a:lnTo>
                  <a:lnTo>
                    <a:pt x="5600" y="0"/>
                  </a:lnTo>
                  <a:cubicBezTo>
                    <a:pt x="2545" y="0"/>
                    <a:pt x="0" y="4856"/>
                    <a:pt x="0" y="10800"/>
                  </a:cubicBezTo>
                  <a:cubicBezTo>
                    <a:pt x="0" y="16744"/>
                    <a:pt x="2473" y="21600"/>
                    <a:pt x="5600" y="21600"/>
                  </a:cubicBezTo>
                  <a:lnTo>
                    <a:pt x="21309" y="21600"/>
                  </a:lnTo>
                  <a:lnTo>
                    <a:pt x="21600" y="21455"/>
                  </a:lnTo>
                  <a:cubicBezTo>
                    <a:pt x="20436" y="18483"/>
                    <a:pt x="19709" y="14787"/>
                    <a:pt x="19709" y="10800"/>
                  </a:cubicBezTo>
                  <a:cubicBezTo>
                    <a:pt x="19709" y="6813"/>
                    <a:pt x="20436" y="3044"/>
                    <a:pt x="21600" y="145"/>
                  </a:cubicBezTo>
                  <a:close/>
                </a:path>
              </a:pathLst>
            </a:custGeom>
            <a:solidFill>
              <a:srgbClr val="FACCB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4" name="Shape">
              <a:extLst>
                <a:ext uri="{FF2B5EF4-FFF2-40B4-BE49-F238E27FC236}">
                  <a16:creationId xmlns:a16="http://schemas.microsoft.com/office/drawing/2014/main" id="{52AE1D40-DD13-F5DB-1422-5635CC4D2F41}"/>
                </a:ext>
              </a:extLst>
            </p:cNvPr>
            <p:cNvSpPr/>
            <p:nvPr/>
          </p:nvSpPr>
          <p:spPr>
            <a:xfrm>
              <a:off x="7224710" y="1141729"/>
              <a:ext cx="161608" cy="157481"/>
            </a:xfrm>
            <a:custGeom>
              <a:avLst/>
              <a:gdLst/>
              <a:ahLst/>
              <a:cxnLst>
                <a:cxn ang="0">
                  <a:pos x="wd2" y="hd2"/>
                </a:cxn>
                <a:cxn ang="5400000">
                  <a:pos x="wd2" y="hd2"/>
                </a:cxn>
                <a:cxn ang="10800000">
                  <a:pos x="wd2" y="hd2"/>
                </a:cxn>
                <a:cxn ang="16200000">
                  <a:pos x="wd2" y="hd2"/>
                </a:cxn>
              </a:cxnLst>
              <a:rect l="0" t="0" r="r" b="b"/>
              <a:pathLst>
                <a:path w="20982" h="21600" extrusionOk="0">
                  <a:moveTo>
                    <a:pt x="1484" y="21600"/>
                  </a:moveTo>
                  <a:lnTo>
                    <a:pt x="19127" y="13761"/>
                  </a:lnTo>
                  <a:cubicBezTo>
                    <a:pt x="21600" y="12716"/>
                    <a:pt x="21600" y="8884"/>
                    <a:pt x="19127" y="7839"/>
                  </a:cubicBezTo>
                  <a:lnTo>
                    <a:pt x="1484" y="0"/>
                  </a:lnTo>
                  <a:cubicBezTo>
                    <a:pt x="494" y="3135"/>
                    <a:pt x="0" y="6968"/>
                    <a:pt x="0" y="10800"/>
                  </a:cubicBezTo>
                  <a:cubicBezTo>
                    <a:pt x="0" y="14632"/>
                    <a:pt x="330" y="18465"/>
                    <a:pt x="1484" y="21600"/>
                  </a:cubicBez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5" name="Shape">
              <a:extLst>
                <a:ext uri="{FF2B5EF4-FFF2-40B4-BE49-F238E27FC236}">
                  <a16:creationId xmlns:a16="http://schemas.microsoft.com/office/drawing/2014/main" id="{5D03B4B6-8EB9-23EC-0C9D-4385E7B027C0}"/>
                </a:ext>
              </a:extLst>
            </p:cNvPr>
            <p:cNvSpPr/>
            <p:nvPr/>
          </p:nvSpPr>
          <p:spPr>
            <a:xfrm>
              <a:off x="5027610" y="1006866"/>
              <a:ext cx="1902463" cy="429261"/>
            </a:xfrm>
            <a:custGeom>
              <a:avLst/>
              <a:gdLst/>
              <a:ahLst/>
              <a:cxnLst>
                <a:cxn ang="0">
                  <a:pos x="wd2" y="hd2"/>
                </a:cxn>
                <a:cxn ang="5400000">
                  <a:pos x="wd2" y="hd2"/>
                </a:cxn>
                <a:cxn ang="10800000">
                  <a:pos x="wd2" y="hd2"/>
                </a:cxn>
                <a:cxn ang="16200000">
                  <a:pos x="wd2" y="hd2"/>
                </a:cxn>
              </a:cxnLst>
              <a:rect l="0" t="0" r="r" b="b"/>
              <a:pathLst>
                <a:path w="21600" h="21600" extrusionOk="0">
                  <a:moveTo>
                    <a:pt x="21600" y="128"/>
                  </a:moveTo>
                  <a:lnTo>
                    <a:pt x="21528" y="0"/>
                  </a:lnTo>
                  <a:lnTo>
                    <a:pt x="1254" y="0"/>
                  </a:lnTo>
                  <a:cubicBezTo>
                    <a:pt x="562" y="0"/>
                    <a:pt x="0" y="4857"/>
                    <a:pt x="0" y="10800"/>
                  </a:cubicBezTo>
                  <a:cubicBezTo>
                    <a:pt x="0" y="16807"/>
                    <a:pt x="562" y="21600"/>
                    <a:pt x="1254" y="21600"/>
                  </a:cubicBezTo>
                  <a:lnTo>
                    <a:pt x="21528" y="21600"/>
                  </a:lnTo>
                  <a:lnTo>
                    <a:pt x="21600" y="21472"/>
                  </a:lnTo>
                  <a:cubicBezTo>
                    <a:pt x="21340" y="18533"/>
                    <a:pt x="21182" y="14826"/>
                    <a:pt x="21182" y="10800"/>
                  </a:cubicBezTo>
                  <a:cubicBezTo>
                    <a:pt x="21182" y="6774"/>
                    <a:pt x="21340" y="3067"/>
                    <a:pt x="21600" y="128"/>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6" name="TextBox 41">
              <a:extLst>
                <a:ext uri="{FF2B5EF4-FFF2-40B4-BE49-F238E27FC236}">
                  <a16:creationId xmlns:a16="http://schemas.microsoft.com/office/drawing/2014/main" id="{F95CF288-B8B3-6312-C19D-054712FA38F3}"/>
                </a:ext>
              </a:extLst>
            </p:cNvPr>
            <p:cNvSpPr txBox="1"/>
            <p:nvPr/>
          </p:nvSpPr>
          <p:spPr>
            <a:xfrm>
              <a:off x="5265600" y="1021442"/>
              <a:ext cx="1537521" cy="4001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50" b="1" dirty="0"/>
                <a:t>Lorem Ipsum</a:t>
              </a:r>
            </a:p>
          </p:txBody>
        </p:sp>
      </p:grpSp>
      <p:pic>
        <p:nvPicPr>
          <p:cNvPr id="107" name="Graphic 35" descr="Bar graph with upward trend with solid fill">
            <a:extLst>
              <a:ext uri="{FF2B5EF4-FFF2-40B4-BE49-F238E27FC236}">
                <a16:creationId xmlns:a16="http://schemas.microsoft.com/office/drawing/2014/main" id="{DD4BB233-B85C-AB0E-30C7-7BDB69043EF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822096" y="1774083"/>
            <a:ext cx="214480" cy="214480"/>
          </a:xfrm>
          <a:prstGeom prst="rect">
            <a:avLst/>
          </a:prstGeom>
          <a:effectLst>
            <a:outerShdw blurRad="50800" dist="38100" dir="2700000" algn="tl" rotWithShape="0">
              <a:prstClr val="black">
                <a:alpha val="40000"/>
              </a:prstClr>
            </a:outerShdw>
          </a:effectLst>
        </p:spPr>
      </p:pic>
      <p:pic>
        <p:nvPicPr>
          <p:cNvPr id="108" name="Graphic 36" descr="Bullseye with solid fill">
            <a:extLst>
              <a:ext uri="{FF2B5EF4-FFF2-40B4-BE49-F238E27FC236}">
                <a16:creationId xmlns:a16="http://schemas.microsoft.com/office/drawing/2014/main" id="{DB3483F1-E12F-BF87-F8ED-B4DB2F7A4AA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647749" y="2104444"/>
            <a:ext cx="214480" cy="214480"/>
          </a:xfrm>
          <a:prstGeom prst="rect">
            <a:avLst/>
          </a:prstGeom>
          <a:effectLst>
            <a:outerShdw blurRad="50800" dist="38100" dir="2700000" algn="tl" rotWithShape="0">
              <a:prstClr val="black">
                <a:alpha val="40000"/>
              </a:prstClr>
            </a:outerShdw>
          </a:effectLst>
        </p:spPr>
      </p:pic>
      <p:pic>
        <p:nvPicPr>
          <p:cNvPr id="109" name="Graphic 37" descr="Database with solid fill">
            <a:extLst>
              <a:ext uri="{FF2B5EF4-FFF2-40B4-BE49-F238E27FC236}">
                <a16:creationId xmlns:a16="http://schemas.microsoft.com/office/drawing/2014/main" id="{3D4743F7-E1FD-4A85-AA27-7F86BA2CB0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77818" y="3824335"/>
            <a:ext cx="214480" cy="214480"/>
          </a:xfrm>
          <a:prstGeom prst="rect">
            <a:avLst/>
          </a:prstGeom>
          <a:effectLst>
            <a:outerShdw blurRad="50800" dist="38100" dir="2700000" algn="tl" rotWithShape="0">
              <a:prstClr val="black">
                <a:alpha val="40000"/>
              </a:prstClr>
            </a:outerShdw>
          </a:effectLst>
        </p:spPr>
      </p:pic>
      <p:pic>
        <p:nvPicPr>
          <p:cNvPr id="110" name="Graphic 38" descr="Gears with solid fill">
            <a:extLst>
              <a:ext uri="{FF2B5EF4-FFF2-40B4-BE49-F238E27FC236}">
                <a16:creationId xmlns:a16="http://schemas.microsoft.com/office/drawing/2014/main" id="{317CEC58-A746-BE1D-0A51-71A39C97BF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81857" y="5250708"/>
            <a:ext cx="214480" cy="214480"/>
          </a:xfrm>
          <a:prstGeom prst="rect">
            <a:avLst/>
          </a:prstGeom>
          <a:effectLst>
            <a:outerShdw blurRad="50800" dist="38100" dir="2700000" algn="tl" rotWithShape="0">
              <a:prstClr val="black">
                <a:alpha val="40000"/>
              </a:prstClr>
            </a:outerShdw>
          </a:effectLst>
        </p:spPr>
      </p:pic>
      <p:pic>
        <p:nvPicPr>
          <p:cNvPr id="111" name="Graphic 39" descr="Hourglass 30% with solid fill">
            <a:extLst>
              <a:ext uri="{FF2B5EF4-FFF2-40B4-BE49-F238E27FC236}">
                <a16:creationId xmlns:a16="http://schemas.microsoft.com/office/drawing/2014/main" id="{DF66771B-9317-5B0C-9C31-F786718313B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80233" y="4902117"/>
            <a:ext cx="214480" cy="214480"/>
          </a:xfrm>
          <a:prstGeom prst="rect">
            <a:avLst/>
          </a:prstGeom>
          <a:effectLst>
            <a:outerShdw blurRad="50800" dist="38100" dir="2700000" algn="tl" rotWithShape="0">
              <a:prstClr val="black">
                <a:alpha val="40000"/>
              </a:prstClr>
            </a:outerShdw>
          </a:effectLst>
        </p:spPr>
      </p:pic>
      <p:pic>
        <p:nvPicPr>
          <p:cNvPr id="112" name="Graphic 40" descr="Lightbulb with solid fill">
            <a:extLst>
              <a:ext uri="{FF2B5EF4-FFF2-40B4-BE49-F238E27FC236}">
                <a16:creationId xmlns:a16="http://schemas.microsoft.com/office/drawing/2014/main" id="{44E75AA7-2BD0-84D3-975E-3461745D2E6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36007" y="3181174"/>
            <a:ext cx="214480" cy="214480"/>
          </a:xfrm>
          <a:prstGeom prst="rect">
            <a:avLst/>
          </a:prstGeom>
          <a:effectLst>
            <a:outerShdw blurRad="50800" dist="38100" dir="2700000" algn="tl" rotWithShape="0">
              <a:prstClr val="black">
                <a:alpha val="40000"/>
              </a:prstClr>
            </a:outerShdw>
          </a:effectLst>
        </p:spPr>
      </p:pic>
      <p:sp>
        <p:nvSpPr>
          <p:cNvPr id="113" name="Shape">
            <a:extLst>
              <a:ext uri="{FF2B5EF4-FFF2-40B4-BE49-F238E27FC236}">
                <a16:creationId xmlns:a16="http://schemas.microsoft.com/office/drawing/2014/main" id="{191B4E75-2693-CEFF-00E2-497278F5764F}"/>
              </a:ext>
            </a:extLst>
          </p:cNvPr>
          <p:cNvSpPr/>
          <p:nvPr/>
        </p:nvSpPr>
        <p:spPr>
          <a:xfrm>
            <a:off x="2951558" y="2225175"/>
            <a:ext cx="3225164" cy="2792730"/>
          </a:xfrm>
          <a:custGeom>
            <a:avLst/>
            <a:gdLst/>
            <a:ahLst/>
            <a:cxnLst>
              <a:cxn ang="0">
                <a:pos x="wd2" y="hd2"/>
              </a:cxn>
              <a:cxn ang="5400000">
                <a:pos x="wd2" y="hd2"/>
              </a:cxn>
              <a:cxn ang="10800000">
                <a:pos x="wd2" y="hd2"/>
              </a:cxn>
              <a:cxn ang="16200000">
                <a:pos x="wd2" y="hd2"/>
              </a:cxn>
            </a:cxnLst>
            <a:rect l="0" t="0" r="r" b="b"/>
            <a:pathLst>
              <a:path w="21600" h="21600" extrusionOk="0">
                <a:moveTo>
                  <a:pt x="16197" y="0"/>
                </a:moveTo>
                <a:lnTo>
                  <a:pt x="5397" y="0"/>
                </a:lnTo>
                <a:lnTo>
                  <a:pt x="0" y="10800"/>
                </a:lnTo>
                <a:lnTo>
                  <a:pt x="5397" y="21600"/>
                </a:lnTo>
                <a:lnTo>
                  <a:pt x="16197" y="21600"/>
                </a:lnTo>
                <a:lnTo>
                  <a:pt x="21600" y="108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4" name="TextBox 71">
            <a:extLst>
              <a:ext uri="{FF2B5EF4-FFF2-40B4-BE49-F238E27FC236}">
                <a16:creationId xmlns:a16="http://schemas.microsoft.com/office/drawing/2014/main" id="{38AF04F3-81F3-5832-3F87-DC4256759AFA}"/>
              </a:ext>
            </a:extLst>
          </p:cNvPr>
          <p:cNvSpPr txBox="1"/>
          <p:nvPr/>
        </p:nvSpPr>
        <p:spPr>
          <a:xfrm>
            <a:off x="3655327" y="2490461"/>
            <a:ext cx="1856114" cy="226215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9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a:t>
            </a:r>
          </a:p>
          <a:p>
            <a:pPr algn="ctr">
              <a:spcBef>
                <a:spcPts val="900"/>
              </a:spcBef>
            </a:pPr>
            <a:r>
              <a:rPr lang="en-US" sz="900" noProof="1">
                <a:solidFill>
                  <a:schemeClr val="tx1">
                    <a:lumMod val="65000"/>
                    <a:lumOff val="35000"/>
                  </a:schemeClr>
                </a:solidFill>
              </a:rPr>
              <a:t>Fusce molestie blandit elit, eu feugiat nisi cursus nec. Donec sed elementum eros. In posuere dui sed urna ullamcorper pellentesque at at odio.</a:t>
            </a:r>
          </a:p>
          <a:p>
            <a:pPr algn="ctr">
              <a:spcBef>
                <a:spcPts val="900"/>
              </a:spcBef>
            </a:pPr>
            <a:r>
              <a:rPr lang="en-US" sz="900" noProof="1">
                <a:solidFill>
                  <a:schemeClr val="tx1">
                    <a:lumMod val="65000"/>
                    <a:lumOff val="35000"/>
                  </a:schemeClr>
                </a:solidFill>
              </a:rPr>
              <a:t> Interdum et malesuada fames ac ante ipsum primis in faucibus. Proin a mi dui. In fermentum enim id neque blandit, a hendrerit turpis commodo.</a:t>
            </a:r>
          </a:p>
        </p:txBody>
      </p:sp>
    </p:spTree>
    <p:extLst>
      <p:ext uri="{BB962C8B-B14F-4D97-AF65-F5344CB8AC3E}">
        <p14:creationId xmlns:p14="http://schemas.microsoft.com/office/powerpoint/2010/main" val="340767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623</Words>
  <Application>Microsoft Office PowerPoint</Application>
  <PresentationFormat>On-screen Show (4:3)</PresentationFormat>
  <Paragraphs>46</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Pencil Hexagon Cycle – Slide Template</vt:lpstr>
      <vt:lpstr>Pencil Hexagon Cycle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Pencil Hexagon Cycle</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2022-09-22T17:23:30Z</dcterms:modified>
  <cp:category>Charts &amp; Diagrams</cp:category>
</cp:coreProperties>
</file>