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4" r:id="rId5"/>
    <p:sldId id="35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20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92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4DAA1-BD22-23E9-603E-A33042372733}"/>
              </a:ext>
            </a:extLst>
          </p:cNvPr>
          <p:cNvGrpSpPr/>
          <p:nvPr/>
        </p:nvGrpSpPr>
        <p:grpSpPr>
          <a:xfrm>
            <a:off x="459144" y="1098160"/>
            <a:ext cx="11273713" cy="1077687"/>
            <a:chOff x="459144" y="1161660"/>
            <a:chExt cx="11273713" cy="10776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D072B3-9E00-BF18-90CC-AFE3CFA11597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36EC70-0E9F-D299-D391-8A26A82C5D07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57121-0003-7E83-410D-3282EB245392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D8F7AF-428A-D54E-20B6-7A833921A0BE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0C06F9-D64A-7619-B8D4-66492CC017E6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6654AA-92FD-0D50-1FD0-A77830278B73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925EF4-7A06-381B-8EDB-8933953755E0}"/>
              </a:ext>
            </a:extLst>
          </p:cNvPr>
          <p:cNvGrpSpPr/>
          <p:nvPr/>
        </p:nvGrpSpPr>
        <p:grpSpPr>
          <a:xfrm>
            <a:off x="459144" y="2175847"/>
            <a:ext cx="11273713" cy="317241"/>
            <a:chOff x="459144" y="1161660"/>
            <a:chExt cx="11273713" cy="10776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31DE89-A425-C050-E709-7F23C0F4BD49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Political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E63AD5-4F90-7843-FAFE-BFD61214947B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Economic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D85ABD-CB1B-2D89-B1D0-F75CFF4439F8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Social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14A8D-A403-1459-B46E-5E4AB9F115AC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Technological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B403AC-59EF-39C1-2C57-9D0BA4928D7A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Legal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635576-FFFC-854B-305D-EB5CFBA8FB52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Environmental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459144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2373167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4297215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2F347A-DC33-6C87-54F5-7F8AE67C9E40}"/>
              </a:ext>
            </a:extLst>
          </p:cNvPr>
          <p:cNvSpPr/>
          <p:nvPr/>
        </p:nvSpPr>
        <p:spPr>
          <a:xfrm>
            <a:off x="6221261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AC4456-BDB7-813E-F148-BACA092DBC4C}"/>
              </a:ext>
            </a:extLst>
          </p:cNvPr>
          <p:cNvSpPr/>
          <p:nvPr/>
        </p:nvSpPr>
        <p:spPr>
          <a:xfrm>
            <a:off x="8149161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DF1443-6419-4D97-01DC-FB529889A38E}"/>
              </a:ext>
            </a:extLst>
          </p:cNvPr>
          <p:cNvSpPr/>
          <p:nvPr/>
        </p:nvSpPr>
        <p:spPr>
          <a:xfrm>
            <a:off x="10069355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4DAA1-BD22-23E9-603E-A33042372733}"/>
              </a:ext>
            </a:extLst>
          </p:cNvPr>
          <p:cNvGrpSpPr/>
          <p:nvPr/>
        </p:nvGrpSpPr>
        <p:grpSpPr>
          <a:xfrm>
            <a:off x="459144" y="1098160"/>
            <a:ext cx="11273713" cy="1077687"/>
            <a:chOff x="459144" y="1161660"/>
            <a:chExt cx="11273713" cy="10776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D072B3-9E00-BF18-90CC-AFE3CFA11597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36EC70-0E9F-D299-D391-8A26A82C5D07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57121-0003-7E83-410D-3282EB245392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D8F7AF-428A-D54E-20B6-7A833921A0BE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0C06F9-D64A-7619-B8D4-66492CC017E6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6654AA-92FD-0D50-1FD0-A77830278B73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925EF4-7A06-381B-8EDB-8933953755E0}"/>
              </a:ext>
            </a:extLst>
          </p:cNvPr>
          <p:cNvGrpSpPr/>
          <p:nvPr/>
        </p:nvGrpSpPr>
        <p:grpSpPr>
          <a:xfrm>
            <a:off x="459144" y="2175847"/>
            <a:ext cx="11273713" cy="317241"/>
            <a:chOff x="459144" y="1161660"/>
            <a:chExt cx="11273713" cy="10776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31DE89-A425-C050-E709-7F23C0F4BD49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Political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E63AD5-4F90-7843-FAFE-BFD61214947B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Economic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D85ABD-CB1B-2D89-B1D0-F75CFF4439F8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Social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14A8D-A403-1459-B46E-5E4AB9F115AC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Technological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B403AC-59EF-39C1-2C57-9D0BA4928D7A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Environmental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635576-FFFC-854B-305D-EB5CFBA8FB52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Legal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459144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2373167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4297215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2F347A-DC33-6C87-54F5-7F8AE67C9E40}"/>
              </a:ext>
            </a:extLst>
          </p:cNvPr>
          <p:cNvSpPr/>
          <p:nvPr/>
        </p:nvSpPr>
        <p:spPr>
          <a:xfrm>
            <a:off x="6221261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AC4456-BDB7-813E-F148-BACA092DBC4C}"/>
              </a:ext>
            </a:extLst>
          </p:cNvPr>
          <p:cNvSpPr/>
          <p:nvPr/>
        </p:nvSpPr>
        <p:spPr>
          <a:xfrm>
            <a:off x="8149161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DF1443-6419-4D97-01DC-FB529889A38E}"/>
              </a:ext>
            </a:extLst>
          </p:cNvPr>
          <p:cNvSpPr/>
          <p:nvPr/>
        </p:nvSpPr>
        <p:spPr>
          <a:xfrm>
            <a:off x="10069355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56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4DAA1-BD22-23E9-603E-A33042372733}"/>
              </a:ext>
            </a:extLst>
          </p:cNvPr>
          <p:cNvGrpSpPr/>
          <p:nvPr/>
        </p:nvGrpSpPr>
        <p:grpSpPr>
          <a:xfrm>
            <a:off x="459144" y="1098160"/>
            <a:ext cx="11273713" cy="1077687"/>
            <a:chOff x="459144" y="1161660"/>
            <a:chExt cx="11273713" cy="10776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D072B3-9E00-BF18-90CC-AFE3CFA11597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36EC70-0E9F-D299-D391-8A26A82C5D07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57121-0003-7E83-410D-3282EB245392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D8F7AF-428A-D54E-20B6-7A833921A0BE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0C06F9-D64A-7619-B8D4-66492CC017E6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6654AA-92FD-0D50-1FD0-A77830278B73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925EF4-7A06-381B-8EDB-8933953755E0}"/>
              </a:ext>
            </a:extLst>
          </p:cNvPr>
          <p:cNvGrpSpPr/>
          <p:nvPr/>
        </p:nvGrpSpPr>
        <p:grpSpPr>
          <a:xfrm>
            <a:off x="459144" y="2175847"/>
            <a:ext cx="11273713" cy="317241"/>
            <a:chOff x="459144" y="1161660"/>
            <a:chExt cx="11273713" cy="10776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31DE89-A425-C050-E709-7F23C0F4BD49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Political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E63AD5-4F90-7843-FAFE-BFD61214947B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Economic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D85ABD-CB1B-2D89-B1D0-F75CFF4439F8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Social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14A8D-A403-1459-B46E-5E4AB9F115AC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Technological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B403AC-59EF-39C1-2C57-9D0BA4928D7A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Legal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635576-FFFC-854B-305D-EB5CFBA8FB52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cap="all" dirty="0"/>
                <a:t>Environmental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459144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2373167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4297215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2F347A-DC33-6C87-54F5-7F8AE67C9E40}"/>
              </a:ext>
            </a:extLst>
          </p:cNvPr>
          <p:cNvSpPr/>
          <p:nvPr/>
        </p:nvSpPr>
        <p:spPr>
          <a:xfrm>
            <a:off x="6221261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AC4456-BDB7-813E-F148-BACA092DBC4C}"/>
              </a:ext>
            </a:extLst>
          </p:cNvPr>
          <p:cNvSpPr/>
          <p:nvPr/>
        </p:nvSpPr>
        <p:spPr>
          <a:xfrm>
            <a:off x="8149161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DF1443-6419-4D97-01DC-FB529889A38E}"/>
              </a:ext>
            </a:extLst>
          </p:cNvPr>
          <p:cNvSpPr/>
          <p:nvPr/>
        </p:nvSpPr>
        <p:spPr>
          <a:xfrm>
            <a:off x="10069355" y="2739976"/>
            <a:ext cx="1663501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62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795</Words>
  <Application>Microsoft Office PowerPoint</Application>
  <PresentationFormat>Widescreen</PresentationFormat>
  <Paragraphs>119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PESTEL Analysis – Slide Template</vt:lpstr>
      <vt:lpstr>PESTEL Analysis – Slide Template</vt:lpstr>
      <vt:lpstr>PESTEL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PESTLE Analysis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2022-09-14T18:39:16Z</dcterms:modified>
  <cp:category>Charts &amp; Diagrams</cp:category>
</cp:coreProperties>
</file>