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150" y="1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3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Tree with 6/7 Options – Slide Template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08B6D01-C450-490D-4677-CB344EF8780D}"/>
              </a:ext>
            </a:extLst>
          </p:cNvPr>
          <p:cNvSpPr/>
          <p:nvPr userDrawn="1"/>
        </p:nvSpPr>
        <p:spPr>
          <a:xfrm>
            <a:off x="5623885" y="1089124"/>
            <a:ext cx="944231" cy="94422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48D05C7-8CD5-0BC7-C168-C8546C0C3E47}"/>
              </a:ext>
            </a:extLst>
          </p:cNvPr>
          <p:cNvSpPr/>
          <p:nvPr userDrawn="1"/>
        </p:nvSpPr>
        <p:spPr>
          <a:xfrm>
            <a:off x="6247945" y="1921203"/>
            <a:ext cx="962319" cy="9623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26084895-694E-7C3A-CDEC-3C0A5D73B1C3}"/>
              </a:ext>
            </a:extLst>
          </p:cNvPr>
          <p:cNvSpPr/>
          <p:nvPr userDrawn="1"/>
        </p:nvSpPr>
        <p:spPr>
          <a:xfrm>
            <a:off x="4981737" y="1921203"/>
            <a:ext cx="962319" cy="9623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4148EABB-9836-5877-A6C8-303365F41442}"/>
              </a:ext>
            </a:extLst>
          </p:cNvPr>
          <p:cNvSpPr/>
          <p:nvPr userDrawn="1"/>
        </p:nvSpPr>
        <p:spPr>
          <a:xfrm>
            <a:off x="6247944" y="2825637"/>
            <a:ext cx="1269827" cy="126982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120A9704-2E8B-9BFE-A082-9C06504220FF}"/>
              </a:ext>
            </a:extLst>
          </p:cNvPr>
          <p:cNvSpPr/>
          <p:nvPr userDrawn="1"/>
        </p:nvSpPr>
        <p:spPr>
          <a:xfrm>
            <a:off x="4674229" y="2825637"/>
            <a:ext cx="1269827" cy="126982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A0FBFF23-A686-D650-C6BC-994E9AAC206F}"/>
              </a:ext>
            </a:extLst>
          </p:cNvPr>
          <p:cNvSpPr/>
          <p:nvPr userDrawn="1"/>
        </p:nvSpPr>
        <p:spPr>
          <a:xfrm>
            <a:off x="6302211" y="3965224"/>
            <a:ext cx="1685865" cy="168586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B272F1DB-3A1B-7BB3-AD12-F6DDED76BCFC}"/>
              </a:ext>
            </a:extLst>
          </p:cNvPr>
          <p:cNvSpPr/>
          <p:nvPr userDrawn="1"/>
        </p:nvSpPr>
        <p:spPr>
          <a:xfrm>
            <a:off x="4203924" y="3965224"/>
            <a:ext cx="1685865" cy="168586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E4A38CBE-3402-1DCA-3186-24A6801CEC67}"/>
              </a:ext>
            </a:extLst>
          </p:cNvPr>
          <p:cNvSpPr/>
          <p:nvPr/>
        </p:nvSpPr>
        <p:spPr>
          <a:xfrm>
            <a:off x="5298845" y="1649872"/>
            <a:ext cx="1594311" cy="4656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21194" y="15852"/>
                </a:moveTo>
                <a:lnTo>
                  <a:pt x="19286" y="15852"/>
                </a:lnTo>
                <a:cubicBezTo>
                  <a:pt x="19017" y="15852"/>
                  <a:pt x="18895" y="15743"/>
                  <a:pt x="19090" y="15684"/>
                </a:cubicBezTo>
                <a:lnTo>
                  <a:pt x="20925" y="15055"/>
                </a:lnTo>
                <a:cubicBezTo>
                  <a:pt x="21023" y="15021"/>
                  <a:pt x="21072" y="14962"/>
                  <a:pt x="20974" y="14920"/>
                </a:cubicBezTo>
                <a:cubicBezTo>
                  <a:pt x="20852" y="14853"/>
                  <a:pt x="20607" y="14845"/>
                  <a:pt x="20460" y="14895"/>
                </a:cubicBezTo>
                <a:lnTo>
                  <a:pt x="16179" y="16364"/>
                </a:lnTo>
                <a:cubicBezTo>
                  <a:pt x="15984" y="16431"/>
                  <a:pt x="15690" y="16380"/>
                  <a:pt x="15690" y="16296"/>
                </a:cubicBezTo>
                <a:lnTo>
                  <a:pt x="15690" y="15751"/>
                </a:lnTo>
                <a:cubicBezTo>
                  <a:pt x="15690" y="15692"/>
                  <a:pt x="15543" y="15642"/>
                  <a:pt x="15372" y="15642"/>
                </a:cubicBezTo>
                <a:lnTo>
                  <a:pt x="15372" y="15642"/>
                </a:lnTo>
                <a:cubicBezTo>
                  <a:pt x="15201" y="15642"/>
                  <a:pt x="15054" y="15692"/>
                  <a:pt x="15054" y="15751"/>
                </a:cubicBezTo>
                <a:lnTo>
                  <a:pt x="15054" y="16724"/>
                </a:lnTo>
                <a:cubicBezTo>
                  <a:pt x="15054" y="16750"/>
                  <a:pt x="15030" y="16775"/>
                  <a:pt x="14956" y="16792"/>
                </a:cubicBezTo>
                <a:lnTo>
                  <a:pt x="14858" y="16825"/>
                </a:lnTo>
                <a:cubicBezTo>
                  <a:pt x="13929" y="17144"/>
                  <a:pt x="12339" y="16917"/>
                  <a:pt x="12339" y="16464"/>
                </a:cubicBezTo>
                <a:lnTo>
                  <a:pt x="12339" y="10867"/>
                </a:lnTo>
                <a:cubicBezTo>
                  <a:pt x="12339" y="10792"/>
                  <a:pt x="12437" y="10716"/>
                  <a:pt x="12583" y="10657"/>
                </a:cubicBezTo>
                <a:lnTo>
                  <a:pt x="16155" y="9432"/>
                </a:lnTo>
                <a:lnTo>
                  <a:pt x="16155" y="9441"/>
                </a:lnTo>
                <a:lnTo>
                  <a:pt x="18577" y="9441"/>
                </a:lnTo>
                <a:cubicBezTo>
                  <a:pt x="18699" y="9441"/>
                  <a:pt x="18821" y="9407"/>
                  <a:pt x="18821" y="9357"/>
                </a:cubicBezTo>
                <a:cubicBezTo>
                  <a:pt x="18821" y="9315"/>
                  <a:pt x="18723" y="9273"/>
                  <a:pt x="18577" y="9273"/>
                </a:cubicBezTo>
                <a:lnTo>
                  <a:pt x="17158" y="9273"/>
                </a:lnTo>
                <a:cubicBezTo>
                  <a:pt x="16962" y="9273"/>
                  <a:pt x="16864" y="9189"/>
                  <a:pt x="17011" y="9147"/>
                </a:cubicBezTo>
                <a:lnTo>
                  <a:pt x="18405" y="8669"/>
                </a:lnTo>
                <a:cubicBezTo>
                  <a:pt x="18503" y="8635"/>
                  <a:pt x="18503" y="8585"/>
                  <a:pt x="18405" y="8551"/>
                </a:cubicBezTo>
                <a:cubicBezTo>
                  <a:pt x="18308" y="8517"/>
                  <a:pt x="18161" y="8517"/>
                  <a:pt x="18063" y="8551"/>
                </a:cubicBezTo>
                <a:lnTo>
                  <a:pt x="14834" y="9659"/>
                </a:lnTo>
                <a:cubicBezTo>
                  <a:pt x="14687" y="9709"/>
                  <a:pt x="14467" y="9676"/>
                  <a:pt x="14467" y="9608"/>
                </a:cubicBezTo>
                <a:lnTo>
                  <a:pt x="14467" y="9197"/>
                </a:lnTo>
                <a:cubicBezTo>
                  <a:pt x="14467" y="9155"/>
                  <a:pt x="14369" y="9113"/>
                  <a:pt x="14222" y="9113"/>
                </a:cubicBezTo>
                <a:lnTo>
                  <a:pt x="14222" y="9113"/>
                </a:lnTo>
                <a:cubicBezTo>
                  <a:pt x="14100" y="9113"/>
                  <a:pt x="13978" y="9147"/>
                  <a:pt x="13978" y="9197"/>
                </a:cubicBezTo>
                <a:lnTo>
                  <a:pt x="13978" y="9927"/>
                </a:lnTo>
                <a:cubicBezTo>
                  <a:pt x="13978" y="9944"/>
                  <a:pt x="13953" y="9969"/>
                  <a:pt x="13904" y="9978"/>
                </a:cubicBezTo>
                <a:lnTo>
                  <a:pt x="13807" y="10011"/>
                </a:lnTo>
                <a:cubicBezTo>
                  <a:pt x="13268" y="10196"/>
                  <a:pt x="12339" y="10062"/>
                  <a:pt x="12339" y="9801"/>
                </a:cubicBezTo>
                <a:lnTo>
                  <a:pt x="12339" y="4523"/>
                </a:lnTo>
                <a:cubicBezTo>
                  <a:pt x="12339" y="4489"/>
                  <a:pt x="12363" y="4464"/>
                  <a:pt x="12437" y="4439"/>
                </a:cubicBezTo>
                <a:lnTo>
                  <a:pt x="14345" y="3785"/>
                </a:lnTo>
                <a:lnTo>
                  <a:pt x="14345" y="3793"/>
                </a:lnTo>
                <a:lnTo>
                  <a:pt x="15788" y="3793"/>
                </a:lnTo>
                <a:cubicBezTo>
                  <a:pt x="15861" y="3793"/>
                  <a:pt x="15935" y="3768"/>
                  <a:pt x="15935" y="3743"/>
                </a:cubicBezTo>
                <a:cubicBezTo>
                  <a:pt x="15935" y="3717"/>
                  <a:pt x="15861" y="3692"/>
                  <a:pt x="15788" y="3692"/>
                </a:cubicBezTo>
                <a:lnTo>
                  <a:pt x="14956" y="3692"/>
                </a:lnTo>
                <a:cubicBezTo>
                  <a:pt x="14834" y="3692"/>
                  <a:pt x="14785" y="3642"/>
                  <a:pt x="14858" y="3617"/>
                </a:cubicBezTo>
                <a:lnTo>
                  <a:pt x="15690" y="3331"/>
                </a:lnTo>
                <a:cubicBezTo>
                  <a:pt x="15739" y="3315"/>
                  <a:pt x="15739" y="3281"/>
                  <a:pt x="15690" y="3264"/>
                </a:cubicBezTo>
                <a:cubicBezTo>
                  <a:pt x="15641" y="3248"/>
                  <a:pt x="15543" y="3248"/>
                  <a:pt x="15494" y="3264"/>
                </a:cubicBezTo>
                <a:lnTo>
                  <a:pt x="13562" y="3927"/>
                </a:lnTo>
                <a:cubicBezTo>
                  <a:pt x="13489" y="3952"/>
                  <a:pt x="13342" y="3936"/>
                  <a:pt x="13342" y="3894"/>
                </a:cubicBezTo>
                <a:lnTo>
                  <a:pt x="13342" y="3650"/>
                </a:lnTo>
                <a:cubicBezTo>
                  <a:pt x="13342" y="3625"/>
                  <a:pt x="13268" y="3600"/>
                  <a:pt x="13195" y="3600"/>
                </a:cubicBezTo>
                <a:lnTo>
                  <a:pt x="13195" y="3600"/>
                </a:lnTo>
                <a:cubicBezTo>
                  <a:pt x="13122" y="3600"/>
                  <a:pt x="13048" y="3625"/>
                  <a:pt x="13048" y="3650"/>
                </a:cubicBezTo>
                <a:lnTo>
                  <a:pt x="13048" y="4087"/>
                </a:lnTo>
                <a:cubicBezTo>
                  <a:pt x="13048" y="4095"/>
                  <a:pt x="13024" y="4112"/>
                  <a:pt x="12999" y="4120"/>
                </a:cubicBezTo>
                <a:lnTo>
                  <a:pt x="12901" y="4154"/>
                </a:lnTo>
                <a:cubicBezTo>
                  <a:pt x="12681" y="4229"/>
                  <a:pt x="12339" y="4171"/>
                  <a:pt x="12339" y="4070"/>
                </a:cubicBezTo>
                <a:lnTo>
                  <a:pt x="12339" y="1645"/>
                </a:lnTo>
                <a:cubicBezTo>
                  <a:pt x="12339" y="1376"/>
                  <a:pt x="11801" y="1150"/>
                  <a:pt x="11067" y="1091"/>
                </a:cubicBezTo>
                <a:cubicBezTo>
                  <a:pt x="10896" y="1074"/>
                  <a:pt x="10798" y="1032"/>
                  <a:pt x="10798" y="973"/>
                </a:cubicBezTo>
                <a:lnTo>
                  <a:pt x="10798" y="537"/>
                </a:lnTo>
                <a:lnTo>
                  <a:pt x="10798" y="537"/>
                </a:lnTo>
                <a:lnTo>
                  <a:pt x="11580" y="269"/>
                </a:lnTo>
                <a:cubicBezTo>
                  <a:pt x="11629" y="252"/>
                  <a:pt x="11629" y="227"/>
                  <a:pt x="11580" y="218"/>
                </a:cubicBezTo>
                <a:cubicBezTo>
                  <a:pt x="11532" y="201"/>
                  <a:pt x="11458" y="201"/>
                  <a:pt x="11434" y="218"/>
                </a:cubicBezTo>
                <a:lnTo>
                  <a:pt x="10969" y="378"/>
                </a:lnTo>
                <a:cubicBezTo>
                  <a:pt x="10896" y="403"/>
                  <a:pt x="10798" y="386"/>
                  <a:pt x="10798" y="352"/>
                </a:cubicBezTo>
                <a:lnTo>
                  <a:pt x="10798" y="42"/>
                </a:lnTo>
                <a:cubicBezTo>
                  <a:pt x="10798" y="17"/>
                  <a:pt x="10749" y="0"/>
                  <a:pt x="10675" y="0"/>
                </a:cubicBezTo>
                <a:cubicBezTo>
                  <a:pt x="10602" y="0"/>
                  <a:pt x="10553" y="17"/>
                  <a:pt x="10553" y="42"/>
                </a:cubicBezTo>
                <a:lnTo>
                  <a:pt x="10553" y="772"/>
                </a:lnTo>
                <a:cubicBezTo>
                  <a:pt x="10553" y="806"/>
                  <a:pt x="10431" y="822"/>
                  <a:pt x="10382" y="797"/>
                </a:cubicBezTo>
                <a:lnTo>
                  <a:pt x="9990" y="663"/>
                </a:lnTo>
                <a:cubicBezTo>
                  <a:pt x="9942" y="646"/>
                  <a:pt x="9868" y="646"/>
                  <a:pt x="9844" y="663"/>
                </a:cubicBezTo>
                <a:lnTo>
                  <a:pt x="9844" y="663"/>
                </a:lnTo>
                <a:cubicBezTo>
                  <a:pt x="9795" y="680"/>
                  <a:pt x="9795" y="705"/>
                  <a:pt x="9844" y="713"/>
                </a:cubicBezTo>
                <a:lnTo>
                  <a:pt x="10553" y="957"/>
                </a:lnTo>
                <a:cubicBezTo>
                  <a:pt x="10578" y="965"/>
                  <a:pt x="10578" y="973"/>
                  <a:pt x="10578" y="982"/>
                </a:cubicBezTo>
                <a:lnTo>
                  <a:pt x="10578" y="982"/>
                </a:lnTo>
                <a:cubicBezTo>
                  <a:pt x="10578" y="1041"/>
                  <a:pt x="10455" y="1083"/>
                  <a:pt x="10284" y="1099"/>
                </a:cubicBezTo>
                <a:cubicBezTo>
                  <a:pt x="9550" y="1158"/>
                  <a:pt x="8987" y="1385"/>
                  <a:pt x="8987" y="1653"/>
                </a:cubicBezTo>
                <a:lnTo>
                  <a:pt x="8987" y="4045"/>
                </a:lnTo>
                <a:cubicBezTo>
                  <a:pt x="8987" y="4145"/>
                  <a:pt x="8621" y="4196"/>
                  <a:pt x="8425" y="4129"/>
                </a:cubicBezTo>
                <a:lnTo>
                  <a:pt x="8425" y="4129"/>
                </a:lnTo>
                <a:cubicBezTo>
                  <a:pt x="8400" y="4120"/>
                  <a:pt x="8376" y="4112"/>
                  <a:pt x="8376" y="4095"/>
                </a:cubicBezTo>
                <a:lnTo>
                  <a:pt x="8376" y="3659"/>
                </a:lnTo>
                <a:cubicBezTo>
                  <a:pt x="8376" y="3634"/>
                  <a:pt x="8303" y="3608"/>
                  <a:pt x="8229" y="3608"/>
                </a:cubicBezTo>
                <a:lnTo>
                  <a:pt x="8229" y="3608"/>
                </a:lnTo>
                <a:cubicBezTo>
                  <a:pt x="8156" y="3608"/>
                  <a:pt x="8082" y="3634"/>
                  <a:pt x="8082" y="3659"/>
                </a:cubicBezTo>
                <a:lnTo>
                  <a:pt x="8082" y="3902"/>
                </a:lnTo>
                <a:cubicBezTo>
                  <a:pt x="8082" y="3944"/>
                  <a:pt x="7936" y="3961"/>
                  <a:pt x="7862" y="3936"/>
                </a:cubicBezTo>
                <a:lnTo>
                  <a:pt x="5930" y="3273"/>
                </a:lnTo>
                <a:cubicBezTo>
                  <a:pt x="5881" y="3256"/>
                  <a:pt x="5783" y="3256"/>
                  <a:pt x="5734" y="3273"/>
                </a:cubicBezTo>
                <a:cubicBezTo>
                  <a:pt x="5685" y="3290"/>
                  <a:pt x="5685" y="3323"/>
                  <a:pt x="5734" y="3340"/>
                </a:cubicBezTo>
                <a:lnTo>
                  <a:pt x="6566" y="3625"/>
                </a:lnTo>
                <a:cubicBezTo>
                  <a:pt x="6639" y="3650"/>
                  <a:pt x="6590" y="3701"/>
                  <a:pt x="6468" y="3701"/>
                </a:cubicBezTo>
                <a:lnTo>
                  <a:pt x="5661" y="3701"/>
                </a:lnTo>
                <a:cubicBezTo>
                  <a:pt x="5587" y="3701"/>
                  <a:pt x="5514" y="3726"/>
                  <a:pt x="5514" y="3751"/>
                </a:cubicBezTo>
                <a:cubicBezTo>
                  <a:pt x="5514" y="3776"/>
                  <a:pt x="5587" y="3801"/>
                  <a:pt x="5661" y="3801"/>
                </a:cubicBezTo>
                <a:lnTo>
                  <a:pt x="7104" y="3801"/>
                </a:lnTo>
                <a:lnTo>
                  <a:pt x="7104" y="3793"/>
                </a:lnTo>
                <a:lnTo>
                  <a:pt x="8914" y="4414"/>
                </a:lnTo>
                <a:cubicBezTo>
                  <a:pt x="8987" y="4439"/>
                  <a:pt x="9012" y="4464"/>
                  <a:pt x="9012" y="4498"/>
                </a:cubicBezTo>
                <a:lnTo>
                  <a:pt x="9012" y="9776"/>
                </a:lnTo>
                <a:cubicBezTo>
                  <a:pt x="9012" y="10036"/>
                  <a:pt x="8082" y="10171"/>
                  <a:pt x="7544" y="9986"/>
                </a:cubicBezTo>
                <a:lnTo>
                  <a:pt x="7544" y="9986"/>
                </a:lnTo>
                <a:cubicBezTo>
                  <a:pt x="7495" y="9969"/>
                  <a:pt x="7471" y="9952"/>
                  <a:pt x="7471" y="9936"/>
                </a:cubicBezTo>
                <a:lnTo>
                  <a:pt x="7471" y="9206"/>
                </a:lnTo>
                <a:cubicBezTo>
                  <a:pt x="7471" y="9164"/>
                  <a:pt x="7373" y="9122"/>
                  <a:pt x="7226" y="9122"/>
                </a:cubicBezTo>
                <a:lnTo>
                  <a:pt x="7226" y="9122"/>
                </a:lnTo>
                <a:cubicBezTo>
                  <a:pt x="7104" y="9122"/>
                  <a:pt x="6982" y="9155"/>
                  <a:pt x="6982" y="9206"/>
                </a:cubicBezTo>
                <a:lnTo>
                  <a:pt x="6982" y="9617"/>
                </a:lnTo>
                <a:cubicBezTo>
                  <a:pt x="6982" y="9684"/>
                  <a:pt x="6737" y="9717"/>
                  <a:pt x="6615" y="9667"/>
                </a:cubicBezTo>
                <a:lnTo>
                  <a:pt x="3386" y="8559"/>
                </a:lnTo>
                <a:cubicBezTo>
                  <a:pt x="3288" y="8526"/>
                  <a:pt x="3141" y="8526"/>
                  <a:pt x="3043" y="8559"/>
                </a:cubicBezTo>
                <a:cubicBezTo>
                  <a:pt x="2945" y="8593"/>
                  <a:pt x="2945" y="8643"/>
                  <a:pt x="3043" y="8677"/>
                </a:cubicBezTo>
                <a:lnTo>
                  <a:pt x="4438" y="9155"/>
                </a:lnTo>
                <a:cubicBezTo>
                  <a:pt x="4584" y="9206"/>
                  <a:pt x="4486" y="9281"/>
                  <a:pt x="4291" y="9281"/>
                </a:cubicBezTo>
                <a:lnTo>
                  <a:pt x="2872" y="9281"/>
                </a:lnTo>
                <a:cubicBezTo>
                  <a:pt x="2750" y="9281"/>
                  <a:pt x="2627" y="9315"/>
                  <a:pt x="2627" y="9365"/>
                </a:cubicBezTo>
                <a:cubicBezTo>
                  <a:pt x="2627" y="9407"/>
                  <a:pt x="2725" y="9449"/>
                  <a:pt x="2872" y="9449"/>
                </a:cubicBezTo>
                <a:lnTo>
                  <a:pt x="5294" y="9449"/>
                </a:lnTo>
                <a:lnTo>
                  <a:pt x="5294" y="9441"/>
                </a:lnTo>
                <a:lnTo>
                  <a:pt x="8792" y="10641"/>
                </a:lnTo>
                <a:cubicBezTo>
                  <a:pt x="8963" y="10699"/>
                  <a:pt x="9036" y="10775"/>
                  <a:pt x="9036" y="10850"/>
                </a:cubicBezTo>
                <a:lnTo>
                  <a:pt x="9036" y="16448"/>
                </a:lnTo>
                <a:cubicBezTo>
                  <a:pt x="9036" y="16901"/>
                  <a:pt x="7446" y="17127"/>
                  <a:pt x="6517" y="16808"/>
                </a:cubicBezTo>
                <a:lnTo>
                  <a:pt x="6517" y="16808"/>
                </a:lnTo>
                <a:cubicBezTo>
                  <a:pt x="6468" y="16792"/>
                  <a:pt x="6419" y="16766"/>
                  <a:pt x="6419" y="16741"/>
                </a:cubicBezTo>
                <a:lnTo>
                  <a:pt x="6419" y="15768"/>
                </a:lnTo>
                <a:cubicBezTo>
                  <a:pt x="6419" y="15709"/>
                  <a:pt x="6272" y="15659"/>
                  <a:pt x="6101" y="15659"/>
                </a:cubicBezTo>
                <a:lnTo>
                  <a:pt x="6101" y="15659"/>
                </a:lnTo>
                <a:cubicBezTo>
                  <a:pt x="5930" y="15659"/>
                  <a:pt x="5783" y="15709"/>
                  <a:pt x="5783" y="15768"/>
                </a:cubicBezTo>
                <a:lnTo>
                  <a:pt x="5783" y="16313"/>
                </a:lnTo>
                <a:cubicBezTo>
                  <a:pt x="5783" y="16406"/>
                  <a:pt x="5465" y="16448"/>
                  <a:pt x="5294" y="16380"/>
                </a:cubicBezTo>
                <a:lnTo>
                  <a:pt x="1013" y="14912"/>
                </a:lnTo>
                <a:cubicBezTo>
                  <a:pt x="915" y="14878"/>
                  <a:pt x="744" y="14862"/>
                  <a:pt x="621" y="14895"/>
                </a:cubicBezTo>
                <a:cubicBezTo>
                  <a:pt x="426" y="14937"/>
                  <a:pt x="401" y="15021"/>
                  <a:pt x="548" y="15071"/>
                </a:cubicBezTo>
                <a:lnTo>
                  <a:pt x="2407" y="15709"/>
                </a:lnTo>
                <a:cubicBezTo>
                  <a:pt x="2603" y="15776"/>
                  <a:pt x="2456" y="15877"/>
                  <a:pt x="2212" y="15877"/>
                </a:cubicBezTo>
                <a:lnTo>
                  <a:pt x="328" y="15877"/>
                </a:lnTo>
                <a:cubicBezTo>
                  <a:pt x="181" y="15877"/>
                  <a:pt x="34" y="15910"/>
                  <a:pt x="10" y="15961"/>
                </a:cubicBezTo>
                <a:cubicBezTo>
                  <a:pt x="-39" y="16036"/>
                  <a:pt x="108" y="16095"/>
                  <a:pt x="328" y="16095"/>
                </a:cubicBezTo>
                <a:lnTo>
                  <a:pt x="3532" y="16095"/>
                </a:lnTo>
                <a:lnTo>
                  <a:pt x="3532" y="16087"/>
                </a:lnTo>
                <a:lnTo>
                  <a:pt x="8621" y="17832"/>
                </a:lnTo>
                <a:cubicBezTo>
                  <a:pt x="8890" y="17924"/>
                  <a:pt x="9061" y="18059"/>
                  <a:pt x="9061" y="18193"/>
                </a:cubicBezTo>
                <a:lnTo>
                  <a:pt x="9061" y="21600"/>
                </a:lnTo>
                <a:lnTo>
                  <a:pt x="12412" y="21600"/>
                </a:lnTo>
                <a:lnTo>
                  <a:pt x="12412" y="18218"/>
                </a:lnTo>
                <a:cubicBezTo>
                  <a:pt x="12412" y="18084"/>
                  <a:pt x="12559" y="17958"/>
                  <a:pt x="12853" y="17857"/>
                </a:cubicBezTo>
                <a:lnTo>
                  <a:pt x="18038" y="16078"/>
                </a:lnTo>
                <a:lnTo>
                  <a:pt x="18038" y="16087"/>
                </a:lnTo>
                <a:lnTo>
                  <a:pt x="21243" y="16087"/>
                </a:lnTo>
                <a:cubicBezTo>
                  <a:pt x="21390" y="16087"/>
                  <a:pt x="21537" y="16053"/>
                  <a:pt x="21561" y="16003"/>
                </a:cubicBezTo>
                <a:cubicBezTo>
                  <a:pt x="21561" y="15919"/>
                  <a:pt x="21390" y="15852"/>
                  <a:pt x="21194" y="1585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" name="Graphic 32" descr="Gears with solid fill">
            <a:extLst>
              <a:ext uri="{FF2B5EF4-FFF2-40B4-BE49-F238E27FC236}">
                <a16:creationId xmlns:a16="http://schemas.microsoft.com/office/drawing/2014/main" id="{B0D50CD5-8AAF-92FF-4206-266B66E700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94741" y="2087785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Stopwatch 66% with solid fill">
            <a:extLst>
              <a:ext uri="{FF2B5EF4-FFF2-40B4-BE49-F238E27FC236}">
                <a16:creationId xmlns:a16="http://schemas.microsoft.com/office/drawing/2014/main" id="{7C1EA2AA-5B8A-7106-1191-D7A178BEB4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403" y="2087785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3" descr="Lights On with solid fill">
            <a:extLst>
              <a:ext uri="{FF2B5EF4-FFF2-40B4-BE49-F238E27FC236}">
                <a16:creationId xmlns:a16="http://schemas.microsoft.com/office/drawing/2014/main" id="{97B7983E-0833-46FC-A594-9CE09E55BD1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2550" y="3105564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5" descr="Briefcase with solid fill">
            <a:extLst>
              <a:ext uri="{FF2B5EF4-FFF2-40B4-BE49-F238E27FC236}">
                <a16:creationId xmlns:a16="http://schemas.microsoft.com/office/drawing/2014/main" id="{25229870-D7A2-7EB8-473B-FEFFDCAFBDA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7593" y="3105564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6" descr="Trophy with solid fill">
            <a:extLst>
              <a:ext uri="{FF2B5EF4-FFF2-40B4-BE49-F238E27FC236}">
                <a16:creationId xmlns:a16="http://schemas.microsoft.com/office/drawing/2014/main" id="{1BDAD9B4-78D1-D09F-7C9C-7FE4285FFA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3905" y="1158832"/>
            <a:ext cx="444191" cy="444191"/>
          </a:xfrm>
          <a:prstGeom prst="rect">
            <a:avLst/>
          </a:prstGeom>
        </p:spPr>
      </p:pic>
      <p:pic>
        <p:nvPicPr>
          <p:cNvPr id="32" name="Graphic 37" descr="Bullseye with solid fill">
            <a:extLst>
              <a:ext uri="{FF2B5EF4-FFF2-40B4-BE49-F238E27FC236}">
                <a16:creationId xmlns:a16="http://schemas.microsoft.com/office/drawing/2014/main" id="{5950C70C-22E4-B3FE-0942-CA72375DB5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91121" y="4389235"/>
            <a:ext cx="730131" cy="730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8" descr="Database with solid fill">
            <a:extLst>
              <a:ext uri="{FF2B5EF4-FFF2-40B4-BE49-F238E27FC236}">
                <a16:creationId xmlns:a16="http://schemas.microsoft.com/office/drawing/2014/main" id="{E5190FD3-1655-4F8E-F53E-0CBCD267097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70749" y="4389235"/>
            <a:ext cx="730131" cy="730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8418898" y="294724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E4ACC9-23F7-4ED1-BE71-D1C66F64D7D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A542DDC-44FF-0CC8-6ECC-7A6CCBE9EA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4E3BC6-EEE2-29D5-612D-A423FE8745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847022" y="2947244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D5784D-D536-FB96-B12C-E7FEB71489A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2E07A70-1856-0A90-D2C0-D2162D20C08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ADE77-D1BC-898C-824F-3CE43CA124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7910317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355603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Tree with 6/7 Options – Slide Template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08B6D01-C450-490D-4677-CB344EF8780D}"/>
              </a:ext>
            </a:extLst>
          </p:cNvPr>
          <p:cNvSpPr/>
          <p:nvPr userDrawn="1"/>
        </p:nvSpPr>
        <p:spPr>
          <a:xfrm>
            <a:off x="5623885" y="1089124"/>
            <a:ext cx="944231" cy="94422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48D05C7-8CD5-0BC7-C168-C8546C0C3E47}"/>
              </a:ext>
            </a:extLst>
          </p:cNvPr>
          <p:cNvSpPr/>
          <p:nvPr userDrawn="1"/>
        </p:nvSpPr>
        <p:spPr>
          <a:xfrm>
            <a:off x="6247945" y="1921203"/>
            <a:ext cx="962319" cy="9623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26084895-694E-7C3A-CDEC-3C0A5D73B1C3}"/>
              </a:ext>
            </a:extLst>
          </p:cNvPr>
          <p:cNvSpPr/>
          <p:nvPr userDrawn="1"/>
        </p:nvSpPr>
        <p:spPr>
          <a:xfrm>
            <a:off x="4981737" y="1921203"/>
            <a:ext cx="962319" cy="96231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4148EABB-9836-5877-A6C8-303365F41442}"/>
              </a:ext>
            </a:extLst>
          </p:cNvPr>
          <p:cNvSpPr/>
          <p:nvPr userDrawn="1"/>
        </p:nvSpPr>
        <p:spPr>
          <a:xfrm>
            <a:off x="6247944" y="2825637"/>
            <a:ext cx="1269827" cy="126982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120A9704-2E8B-9BFE-A082-9C06504220FF}"/>
              </a:ext>
            </a:extLst>
          </p:cNvPr>
          <p:cNvSpPr/>
          <p:nvPr userDrawn="1"/>
        </p:nvSpPr>
        <p:spPr>
          <a:xfrm>
            <a:off x="4674229" y="2825637"/>
            <a:ext cx="1269827" cy="126982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A0FBFF23-A686-D650-C6BC-994E9AAC206F}"/>
              </a:ext>
            </a:extLst>
          </p:cNvPr>
          <p:cNvSpPr/>
          <p:nvPr userDrawn="1"/>
        </p:nvSpPr>
        <p:spPr>
          <a:xfrm>
            <a:off x="6302211" y="3965224"/>
            <a:ext cx="1685865" cy="168586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B272F1DB-3A1B-7BB3-AD12-F6DDED76BCFC}"/>
              </a:ext>
            </a:extLst>
          </p:cNvPr>
          <p:cNvSpPr/>
          <p:nvPr userDrawn="1"/>
        </p:nvSpPr>
        <p:spPr>
          <a:xfrm>
            <a:off x="4203924" y="3965224"/>
            <a:ext cx="1685865" cy="168586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E4A38CBE-3402-1DCA-3186-24A6801CEC67}"/>
              </a:ext>
            </a:extLst>
          </p:cNvPr>
          <p:cNvSpPr/>
          <p:nvPr/>
        </p:nvSpPr>
        <p:spPr>
          <a:xfrm>
            <a:off x="5298845" y="1649872"/>
            <a:ext cx="1594311" cy="4656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600" extrusionOk="0">
                <a:moveTo>
                  <a:pt x="21194" y="15852"/>
                </a:moveTo>
                <a:lnTo>
                  <a:pt x="19286" y="15852"/>
                </a:lnTo>
                <a:cubicBezTo>
                  <a:pt x="19017" y="15852"/>
                  <a:pt x="18895" y="15743"/>
                  <a:pt x="19090" y="15684"/>
                </a:cubicBezTo>
                <a:lnTo>
                  <a:pt x="20925" y="15055"/>
                </a:lnTo>
                <a:cubicBezTo>
                  <a:pt x="21023" y="15021"/>
                  <a:pt x="21072" y="14962"/>
                  <a:pt x="20974" y="14920"/>
                </a:cubicBezTo>
                <a:cubicBezTo>
                  <a:pt x="20852" y="14853"/>
                  <a:pt x="20607" y="14845"/>
                  <a:pt x="20460" y="14895"/>
                </a:cubicBezTo>
                <a:lnTo>
                  <a:pt x="16179" y="16364"/>
                </a:lnTo>
                <a:cubicBezTo>
                  <a:pt x="15984" y="16431"/>
                  <a:pt x="15690" y="16380"/>
                  <a:pt x="15690" y="16296"/>
                </a:cubicBezTo>
                <a:lnTo>
                  <a:pt x="15690" y="15751"/>
                </a:lnTo>
                <a:cubicBezTo>
                  <a:pt x="15690" y="15692"/>
                  <a:pt x="15543" y="15642"/>
                  <a:pt x="15372" y="15642"/>
                </a:cubicBezTo>
                <a:lnTo>
                  <a:pt x="15372" y="15642"/>
                </a:lnTo>
                <a:cubicBezTo>
                  <a:pt x="15201" y="15642"/>
                  <a:pt x="15054" y="15692"/>
                  <a:pt x="15054" y="15751"/>
                </a:cubicBezTo>
                <a:lnTo>
                  <a:pt x="15054" y="16724"/>
                </a:lnTo>
                <a:cubicBezTo>
                  <a:pt x="15054" y="16750"/>
                  <a:pt x="15030" y="16775"/>
                  <a:pt x="14956" y="16792"/>
                </a:cubicBezTo>
                <a:lnTo>
                  <a:pt x="14858" y="16825"/>
                </a:lnTo>
                <a:cubicBezTo>
                  <a:pt x="13929" y="17144"/>
                  <a:pt x="12339" y="16917"/>
                  <a:pt x="12339" y="16464"/>
                </a:cubicBezTo>
                <a:lnTo>
                  <a:pt x="12339" y="10867"/>
                </a:lnTo>
                <a:cubicBezTo>
                  <a:pt x="12339" y="10792"/>
                  <a:pt x="12437" y="10716"/>
                  <a:pt x="12583" y="10657"/>
                </a:cubicBezTo>
                <a:lnTo>
                  <a:pt x="16155" y="9432"/>
                </a:lnTo>
                <a:lnTo>
                  <a:pt x="16155" y="9441"/>
                </a:lnTo>
                <a:lnTo>
                  <a:pt x="18577" y="9441"/>
                </a:lnTo>
                <a:cubicBezTo>
                  <a:pt x="18699" y="9441"/>
                  <a:pt x="18821" y="9407"/>
                  <a:pt x="18821" y="9357"/>
                </a:cubicBezTo>
                <a:cubicBezTo>
                  <a:pt x="18821" y="9315"/>
                  <a:pt x="18723" y="9273"/>
                  <a:pt x="18577" y="9273"/>
                </a:cubicBezTo>
                <a:lnTo>
                  <a:pt x="17158" y="9273"/>
                </a:lnTo>
                <a:cubicBezTo>
                  <a:pt x="16962" y="9273"/>
                  <a:pt x="16864" y="9189"/>
                  <a:pt x="17011" y="9147"/>
                </a:cubicBezTo>
                <a:lnTo>
                  <a:pt x="18405" y="8669"/>
                </a:lnTo>
                <a:cubicBezTo>
                  <a:pt x="18503" y="8635"/>
                  <a:pt x="18503" y="8585"/>
                  <a:pt x="18405" y="8551"/>
                </a:cubicBezTo>
                <a:cubicBezTo>
                  <a:pt x="18308" y="8517"/>
                  <a:pt x="18161" y="8517"/>
                  <a:pt x="18063" y="8551"/>
                </a:cubicBezTo>
                <a:lnTo>
                  <a:pt x="14834" y="9659"/>
                </a:lnTo>
                <a:cubicBezTo>
                  <a:pt x="14687" y="9709"/>
                  <a:pt x="14467" y="9676"/>
                  <a:pt x="14467" y="9608"/>
                </a:cubicBezTo>
                <a:lnTo>
                  <a:pt x="14467" y="9197"/>
                </a:lnTo>
                <a:cubicBezTo>
                  <a:pt x="14467" y="9155"/>
                  <a:pt x="14369" y="9113"/>
                  <a:pt x="14222" y="9113"/>
                </a:cubicBezTo>
                <a:lnTo>
                  <a:pt x="14222" y="9113"/>
                </a:lnTo>
                <a:cubicBezTo>
                  <a:pt x="14100" y="9113"/>
                  <a:pt x="13978" y="9147"/>
                  <a:pt x="13978" y="9197"/>
                </a:cubicBezTo>
                <a:lnTo>
                  <a:pt x="13978" y="9927"/>
                </a:lnTo>
                <a:cubicBezTo>
                  <a:pt x="13978" y="9944"/>
                  <a:pt x="13953" y="9969"/>
                  <a:pt x="13904" y="9978"/>
                </a:cubicBezTo>
                <a:lnTo>
                  <a:pt x="13807" y="10011"/>
                </a:lnTo>
                <a:cubicBezTo>
                  <a:pt x="13268" y="10196"/>
                  <a:pt x="12339" y="10062"/>
                  <a:pt x="12339" y="9801"/>
                </a:cubicBezTo>
                <a:lnTo>
                  <a:pt x="12339" y="4523"/>
                </a:lnTo>
                <a:cubicBezTo>
                  <a:pt x="12339" y="4489"/>
                  <a:pt x="12363" y="4464"/>
                  <a:pt x="12437" y="4439"/>
                </a:cubicBezTo>
                <a:lnTo>
                  <a:pt x="14345" y="3785"/>
                </a:lnTo>
                <a:lnTo>
                  <a:pt x="14345" y="3793"/>
                </a:lnTo>
                <a:lnTo>
                  <a:pt x="15788" y="3793"/>
                </a:lnTo>
                <a:cubicBezTo>
                  <a:pt x="15861" y="3793"/>
                  <a:pt x="15935" y="3768"/>
                  <a:pt x="15935" y="3743"/>
                </a:cubicBezTo>
                <a:cubicBezTo>
                  <a:pt x="15935" y="3717"/>
                  <a:pt x="15861" y="3692"/>
                  <a:pt x="15788" y="3692"/>
                </a:cubicBezTo>
                <a:lnTo>
                  <a:pt x="14956" y="3692"/>
                </a:lnTo>
                <a:cubicBezTo>
                  <a:pt x="14834" y="3692"/>
                  <a:pt x="14785" y="3642"/>
                  <a:pt x="14858" y="3617"/>
                </a:cubicBezTo>
                <a:lnTo>
                  <a:pt x="15690" y="3331"/>
                </a:lnTo>
                <a:cubicBezTo>
                  <a:pt x="15739" y="3315"/>
                  <a:pt x="15739" y="3281"/>
                  <a:pt x="15690" y="3264"/>
                </a:cubicBezTo>
                <a:cubicBezTo>
                  <a:pt x="15641" y="3248"/>
                  <a:pt x="15543" y="3248"/>
                  <a:pt x="15494" y="3264"/>
                </a:cubicBezTo>
                <a:lnTo>
                  <a:pt x="13562" y="3927"/>
                </a:lnTo>
                <a:cubicBezTo>
                  <a:pt x="13489" y="3952"/>
                  <a:pt x="13342" y="3936"/>
                  <a:pt x="13342" y="3894"/>
                </a:cubicBezTo>
                <a:lnTo>
                  <a:pt x="13342" y="3650"/>
                </a:lnTo>
                <a:cubicBezTo>
                  <a:pt x="13342" y="3625"/>
                  <a:pt x="13268" y="3600"/>
                  <a:pt x="13195" y="3600"/>
                </a:cubicBezTo>
                <a:lnTo>
                  <a:pt x="13195" y="3600"/>
                </a:lnTo>
                <a:cubicBezTo>
                  <a:pt x="13122" y="3600"/>
                  <a:pt x="13048" y="3625"/>
                  <a:pt x="13048" y="3650"/>
                </a:cubicBezTo>
                <a:lnTo>
                  <a:pt x="13048" y="4087"/>
                </a:lnTo>
                <a:cubicBezTo>
                  <a:pt x="13048" y="4095"/>
                  <a:pt x="13024" y="4112"/>
                  <a:pt x="12999" y="4120"/>
                </a:cubicBezTo>
                <a:lnTo>
                  <a:pt x="12901" y="4154"/>
                </a:lnTo>
                <a:cubicBezTo>
                  <a:pt x="12681" y="4229"/>
                  <a:pt x="12339" y="4171"/>
                  <a:pt x="12339" y="4070"/>
                </a:cubicBezTo>
                <a:lnTo>
                  <a:pt x="12339" y="1645"/>
                </a:lnTo>
                <a:cubicBezTo>
                  <a:pt x="12339" y="1376"/>
                  <a:pt x="11801" y="1150"/>
                  <a:pt x="11067" y="1091"/>
                </a:cubicBezTo>
                <a:cubicBezTo>
                  <a:pt x="10896" y="1074"/>
                  <a:pt x="10798" y="1032"/>
                  <a:pt x="10798" y="973"/>
                </a:cubicBezTo>
                <a:lnTo>
                  <a:pt x="10798" y="537"/>
                </a:lnTo>
                <a:lnTo>
                  <a:pt x="10798" y="537"/>
                </a:lnTo>
                <a:lnTo>
                  <a:pt x="11580" y="269"/>
                </a:lnTo>
                <a:cubicBezTo>
                  <a:pt x="11629" y="252"/>
                  <a:pt x="11629" y="227"/>
                  <a:pt x="11580" y="218"/>
                </a:cubicBezTo>
                <a:cubicBezTo>
                  <a:pt x="11532" y="201"/>
                  <a:pt x="11458" y="201"/>
                  <a:pt x="11434" y="218"/>
                </a:cubicBezTo>
                <a:lnTo>
                  <a:pt x="10969" y="378"/>
                </a:lnTo>
                <a:cubicBezTo>
                  <a:pt x="10896" y="403"/>
                  <a:pt x="10798" y="386"/>
                  <a:pt x="10798" y="352"/>
                </a:cubicBezTo>
                <a:lnTo>
                  <a:pt x="10798" y="42"/>
                </a:lnTo>
                <a:cubicBezTo>
                  <a:pt x="10798" y="17"/>
                  <a:pt x="10749" y="0"/>
                  <a:pt x="10675" y="0"/>
                </a:cubicBezTo>
                <a:cubicBezTo>
                  <a:pt x="10602" y="0"/>
                  <a:pt x="10553" y="17"/>
                  <a:pt x="10553" y="42"/>
                </a:cubicBezTo>
                <a:lnTo>
                  <a:pt x="10553" y="772"/>
                </a:lnTo>
                <a:cubicBezTo>
                  <a:pt x="10553" y="806"/>
                  <a:pt x="10431" y="822"/>
                  <a:pt x="10382" y="797"/>
                </a:cubicBezTo>
                <a:lnTo>
                  <a:pt x="9990" y="663"/>
                </a:lnTo>
                <a:cubicBezTo>
                  <a:pt x="9942" y="646"/>
                  <a:pt x="9868" y="646"/>
                  <a:pt x="9844" y="663"/>
                </a:cubicBezTo>
                <a:lnTo>
                  <a:pt x="9844" y="663"/>
                </a:lnTo>
                <a:cubicBezTo>
                  <a:pt x="9795" y="680"/>
                  <a:pt x="9795" y="705"/>
                  <a:pt x="9844" y="713"/>
                </a:cubicBezTo>
                <a:lnTo>
                  <a:pt x="10553" y="957"/>
                </a:lnTo>
                <a:cubicBezTo>
                  <a:pt x="10578" y="965"/>
                  <a:pt x="10578" y="973"/>
                  <a:pt x="10578" y="982"/>
                </a:cubicBezTo>
                <a:lnTo>
                  <a:pt x="10578" y="982"/>
                </a:lnTo>
                <a:cubicBezTo>
                  <a:pt x="10578" y="1041"/>
                  <a:pt x="10455" y="1083"/>
                  <a:pt x="10284" y="1099"/>
                </a:cubicBezTo>
                <a:cubicBezTo>
                  <a:pt x="9550" y="1158"/>
                  <a:pt x="8987" y="1385"/>
                  <a:pt x="8987" y="1653"/>
                </a:cubicBezTo>
                <a:lnTo>
                  <a:pt x="8987" y="4045"/>
                </a:lnTo>
                <a:cubicBezTo>
                  <a:pt x="8987" y="4145"/>
                  <a:pt x="8621" y="4196"/>
                  <a:pt x="8425" y="4129"/>
                </a:cubicBezTo>
                <a:lnTo>
                  <a:pt x="8425" y="4129"/>
                </a:lnTo>
                <a:cubicBezTo>
                  <a:pt x="8400" y="4120"/>
                  <a:pt x="8376" y="4112"/>
                  <a:pt x="8376" y="4095"/>
                </a:cubicBezTo>
                <a:lnTo>
                  <a:pt x="8376" y="3659"/>
                </a:lnTo>
                <a:cubicBezTo>
                  <a:pt x="8376" y="3634"/>
                  <a:pt x="8303" y="3608"/>
                  <a:pt x="8229" y="3608"/>
                </a:cubicBezTo>
                <a:lnTo>
                  <a:pt x="8229" y="3608"/>
                </a:lnTo>
                <a:cubicBezTo>
                  <a:pt x="8156" y="3608"/>
                  <a:pt x="8082" y="3634"/>
                  <a:pt x="8082" y="3659"/>
                </a:cubicBezTo>
                <a:lnTo>
                  <a:pt x="8082" y="3902"/>
                </a:lnTo>
                <a:cubicBezTo>
                  <a:pt x="8082" y="3944"/>
                  <a:pt x="7936" y="3961"/>
                  <a:pt x="7862" y="3936"/>
                </a:cubicBezTo>
                <a:lnTo>
                  <a:pt x="5930" y="3273"/>
                </a:lnTo>
                <a:cubicBezTo>
                  <a:pt x="5881" y="3256"/>
                  <a:pt x="5783" y="3256"/>
                  <a:pt x="5734" y="3273"/>
                </a:cubicBezTo>
                <a:cubicBezTo>
                  <a:pt x="5685" y="3290"/>
                  <a:pt x="5685" y="3323"/>
                  <a:pt x="5734" y="3340"/>
                </a:cubicBezTo>
                <a:lnTo>
                  <a:pt x="6566" y="3625"/>
                </a:lnTo>
                <a:cubicBezTo>
                  <a:pt x="6639" y="3650"/>
                  <a:pt x="6590" y="3701"/>
                  <a:pt x="6468" y="3701"/>
                </a:cubicBezTo>
                <a:lnTo>
                  <a:pt x="5661" y="3701"/>
                </a:lnTo>
                <a:cubicBezTo>
                  <a:pt x="5587" y="3701"/>
                  <a:pt x="5514" y="3726"/>
                  <a:pt x="5514" y="3751"/>
                </a:cubicBezTo>
                <a:cubicBezTo>
                  <a:pt x="5514" y="3776"/>
                  <a:pt x="5587" y="3801"/>
                  <a:pt x="5661" y="3801"/>
                </a:cubicBezTo>
                <a:lnTo>
                  <a:pt x="7104" y="3801"/>
                </a:lnTo>
                <a:lnTo>
                  <a:pt x="7104" y="3793"/>
                </a:lnTo>
                <a:lnTo>
                  <a:pt x="8914" y="4414"/>
                </a:lnTo>
                <a:cubicBezTo>
                  <a:pt x="8987" y="4439"/>
                  <a:pt x="9012" y="4464"/>
                  <a:pt x="9012" y="4498"/>
                </a:cubicBezTo>
                <a:lnTo>
                  <a:pt x="9012" y="9776"/>
                </a:lnTo>
                <a:cubicBezTo>
                  <a:pt x="9012" y="10036"/>
                  <a:pt x="8082" y="10171"/>
                  <a:pt x="7544" y="9986"/>
                </a:cubicBezTo>
                <a:lnTo>
                  <a:pt x="7544" y="9986"/>
                </a:lnTo>
                <a:cubicBezTo>
                  <a:pt x="7495" y="9969"/>
                  <a:pt x="7471" y="9952"/>
                  <a:pt x="7471" y="9936"/>
                </a:cubicBezTo>
                <a:lnTo>
                  <a:pt x="7471" y="9206"/>
                </a:lnTo>
                <a:cubicBezTo>
                  <a:pt x="7471" y="9164"/>
                  <a:pt x="7373" y="9122"/>
                  <a:pt x="7226" y="9122"/>
                </a:cubicBezTo>
                <a:lnTo>
                  <a:pt x="7226" y="9122"/>
                </a:lnTo>
                <a:cubicBezTo>
                  <a:pt x="7104" y="9122"/>
                  <a:pt x="6982" y="9155"/>
                  <a:pt x="6982" y="9206"/>
                </a:cubicBezTo>
                <a:lnTo>
                  <a:pt x="6982" y="9617"/>
                </a:lnTo>
                <a:cubicBezTo>
                  <a:pt x="6982" y="9684"/>
                  <a:pt x="6737" y="9717"/>
                  <a:pt x="6615" y="9667"/>
                </a:cubicBezTo>
                <a:lnTo>
                  <a:pt x="3386" y="8559"/>
                </a:lnTo>
                <a:cubicBezTo>
                  <a:pt x="3288" y="8526"/>
                  <a:pt x="3141" y="8526"/>
                  <a:pt x="3043" y="8559"/>
                </a:cubicBezTo>
                <a:cubicBezTo>
                  <a:pt x="2945" y="8593"/>
                  <a:pt x="2945" y="8643"/>
                  <a:pt x="3043" y="8677"/>
                </a:cubicBezTo>
                <a:lnTo>
                  <a:pt x="4438" y="9155"/>
                </a:lnTo>
                <a:cubicBezTo>
                  <a:pt x="4584" y="9206"/>
                  <a:pt x="4486" y="9281"/>
                  <a:pt x="4291" y="9281"/>
                </a:cubicBezTo>
                <a:lnTo>
                  <a:pt x="2872" y="9281"/>
                </a:lnTo>
                <a:cubicBezTo>
                  <a:pt x="2750" y="9281"/>
                  <a:pt x="2627" y="9315"/>
                  <a:pt x="2627" y="9365"/>
                </a:cubicBezTo>
                <a:cubicBezTo>
                  <a:pt x="2627" y="9407"/>
                  <a:pt x="2725" y="9449"/>
                  <a:pt x="2872" y="9449"/>
                </a:cubicBezTo>
                <a:lnTo>
                  <a:pt x="5294" y="9449"/>
                </a:lnTo>
                <a:lnTo>
                  <a:pt x="5294" y="9441"/>
                </a:lnTo>
                <a:lnTo>
                  <a:pt x="8792" y="10641"/>
                </a:lnTo>
                <a:cubicBezTo>
                  <a:pt x="8963" y="10699"/>
                  <a:pt x="9036" y="10775"/>
                  <a:pt x="9036" y="10850"/>
                </a:cubicBezTo>
                <a:lnTo>
                  <a:pt x="9036" y="16448"/>
                </a:lnTo>
                <a:cubicBezTo>
                  <a:pt x="9036" y="16901"/>
                  <a:pt x="7446" y="17127"/>
                  <a:pt x="6517" y="16808"/>
                </a:cubicBezTo>
                <a:lnTo>
                  <a:pt x="6517" y="16808"/>
                </a:lnTo>
                <a:cubicBezTo>
                  <a:pt x="6468" y="16792"/>
                  <a:pt x="6419" y="16766"/>
                  <a:pt x="6419" y="16741"/>
                </a:cubicBezTo>
                <a:lnTo>
                  <a:pt x="6419" y="15768"/>
                </a:lnTo>
                <a:cubicBezTo>
                  <a:pt x="6419" y="15709"/>
                  <a:pt x="6272" y="15659"/>
                  <a:pt x="6101" y="15659"/>
                </a:cubicBezTo>
                <a:lnTo>
                  <a:pt x="6101" y="15659"/>
                </a:lnTo>
                <a:cubicBezTo>
                  <a:pt x="5930" y="15659"/>
                  <a:pt x="5783" y="15709"/>
                  <a:pt x="5783" y="15768"/>
                </a:cubicBezTo>
                <a:lnTo>
                  <a:pt x="5783" y="16313"/>
                </a:lnTo>
                <a:cubicBezTo>
                  <a:pt x="5783" y="16406"/>
                  <a:pt x="5465" y="16448"/>
                  <a:pt x="5294" y="16380"/>
                </a:cubicBezTo>
                <a:lnTo>
                  <a:pt x="1013" y="14912"/>
                </a:lnTo>
                <a:cubicBezTo>
                  <a:pt x="915" y="14878"/>
                  <a:pt x="744" y="14862"/>
                  <a:pt x="621" y="14895"/>
                </a:cubicBezTo>
                <a:cubicBezTo>
                  <a:pt x="426" y="14937"/>
                  <a:pt x="401" y="15021"/>
                  <a:pt x="548" y="15071"/>
                </a:cubicBezTo>
                <a:lnTo>
                  <a:pt x="2407" y="15709"/>
                </a:lnTo>
                <a:cubicBezTo>
                  <a:pt x="2603" y="15776"/>
                  <a:pt x="2456" y="15877"/>
                  <a:pt x="2212" y="15877"/>
                </a:cubicBezTo>
                <a:lnTo>
                  <a:pt x="328" y="15877"/>
                </a:lnTo>
                <a:cubicBezTo>
                  <a:pt x="181" y="15877"/>
                  <a:pt x="34" y="15910"/>
                  <a:pt x="10" y="15961"/>
                </a:cubicBezTo>
                <a:cubicBezTo>
                  <a:pt x="-39" y="16036"/>
                  <a:pt x="108" y="16095"/>
                  <a:pt x="328" y="16095"/>
                </a:cubicBezTo>
                <a:lnTo>
                  <a:pt x="3532" y="16095"/>
                </a:lnTo>
                <a:lnTo>
                  <a:pt x="3532" y="16087"/>
                </a:lnTo>
                <a:lnTo>
                  <a:pt x="8621" y="17832"/>
                </a:lnTo>
                <a:cubicBezTo>
                  <a:pt x="8890" y="17924"/>
                  <a:pt x="9061" y="18059"/>
                  <a:pt x="9061" y="18193"/>
                </a:cubicBezTo>
                <a:lnTo>
                  <a:pt x="9061" y="21600"/>
                </a:lnTo>
                <a:lnTo>
                  <a:pt x="12412" y="21600"/>
                </a:lnTo>
                <a:lnTo>
                  <a:pt x="12412" y="18218"/>
                </a:lnTo>
                <a:cubicBezTo>
                  <a:pt x="12412" y="18084"/>
                  <a:pt x="12559" y="17958"/>
                  <a:pt x="12853" y="17857"/>
                </a:cubicBezTo>
                <a:lnTo>
                  <a:pt x="18038" y="16078"/>
                </a:lnTo>
                <a:lnTo>
                  <a:pt x="18038" y="16087"/>
                </a:lnTo>
                <a:lnTo>
                  <a:pt x="21243" y="16087"/>
                </a:lnTo>
                <a:cubicBezTo>
                  <a:pt x="21390" y="16087"/>
                  <a:pt x="21537" y="16053"/>
                  <a:pt x="21561" y="16003"/>
                </a:cubicBezTo>
                <a:cubicBezTo>
                  <a:pt x="21561" y="15919"/>
                  <a:pt x="21390" y="15852"/>
                  <a:pt x="21194" y="1585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" name="Graphic 32" descr="Gears with solid fill">
            <a:extLst>
              <a:ext uri="{FF2B5EF4-FFF2-40B4-BE49-F238E27FC236}">
                <a16:creationId xmlns:a16="http://schemas.microsoft.com/office/drawing/2014/main" id="{B0D50CD5-8AAF-92FF-4206-266B66E700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94741" y="2087785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34" descr="Stopwatch 66% with solid fill">
            <a:extLst>
              <a:ext uri="{FF2B5EF4-FFF2-40B4-BE49-F238E27FC236}">
                <a16:creationId xmlns:a16="http://schemas.microsoft.com/office/drawing/2014/main" id="{7C1EA2AA-5B8A-7106-1191-D7A178BEB4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403" y="2087785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33" descr="Lights On with solid fill">
            <a:extLst>
              <a:ext uri="{FF2B5EF4-FFF2-40B4-BE49-F238E27FC236}">
                <a16:creationId xmlns:a16="http://schemas.microsoft.com/office/drawing/2014/main" id="{97B7983E-0833-46FC-A594-9CE09E55BD1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2550" y="3105564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5" descr="Briefcase with solid fill">
            <a:extLst>
              <a:ext uri="{FF2B5EF4-FFF2-40B4-BE49-F238E27FC236}">
                <a16:creationId xmlns:a16="http://schemas.microsoft.com/office/drawing/2014/main" id="{25229870-D7A2-7EB8-473B-FEFFDCAFBDA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7593" y="3105564"/>
            <a:ext cx="611857" cy="6118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6" descr="Trophy with solid fill">
            <a:extLst>
              <a:ext uri="{FF2B5EF4-FFF2-40B4-BE49-F238E27FC236}">
                <a16:creationId xmlns:a16="http://schemas.microsoft.com/office/drawing/2014/main" id="{1BDAD9B4-78D1-D09F-7C9C-7FE4285FFA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73905" y="1158832"/>
            <a:ext cx="444191" cy="444191"/>
          </a:xfrm>
          <a:prstGeom prst="rect">
            <a:avLst/>
          </a:prstGeom>
        </p:spPr>
      </p:pic>
      <p:pic>
        <p:nvPicPr>
          <p:cNvPr id="32" name="Graphic 37" descr="Bullseye with solid fill">
            <a:extLst>
              <a:ext uri="{FF2B5EF4-FFF2-40B4-BE49-F238E27FC236}">
                <a16:creationId xmlns:a16="http://schemas.microsoft.com/office/drawing/2014/main" id="{5950C70C-22E4-B3FE-0942-CA72375DB5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91121" y="4389235"/>
            <a:ext cx="730131" cy="730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8" descr="Database with solid fill">
            <a:extLst>
              <a:ext uri="{FF2B5EF4-FFF2-40B4-BE49-F238E27FC236}">
                <a16:creationId xmlns:a16="http://schemas.microsoft.com/office/drawing/2014/main" id="{E5190FD3-1655-4F8E-F53E-0CBCD267097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70749" y="4389235"/>
            <a:ext cx="730131" cy="730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F1F3A69-1121-3BB3-670D-EADC0325C714}"/>
              </a:ext>
            </a:extLst>
          </p:cNvPr>
          <p:cNvGrpSpPr/>
          <p:nvPr/>
        </p:nvGrpSpPr>
        <p:grpSpPr>
          <a:xfrm>
            <a:off x="8418898" y="294724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722449-9213-22BF-91B5-D2627FF8B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49AA69-63EE-CDB0-8825-5683205BA4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E4ACC9-23F7-4ED1-BE71-D1C66F64D7D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A542DDC-44FF-0CC8-6ECC-7A6CCBE9EA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4E3BC6-EEE2-29D5-612D-A423FE8745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1F61D1-6D5D-1875-2B54-7BCAC5DA252A}"/>
              </a:ext>
            </a:extLst>
          </p:cNvPr>
          <p:cNvGrpSpPr/>
          <p:nvPr/>
        </p:nvGrpSpPr>
        <p:grpSpPr>
          <a:xfrm>
            <a:off x="847022" y="2947244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E0EEA2-A916-43E3-6888-369A58BFAE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B3D2B6-74AC-9EE2-B1F5-AD4EAB07C8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D5784D-D536-FB96-B12C-E7FEB71489A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2E07A70-1856-0A90-D2C0-D2162D20C08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1BADE77-D1BC-898C-824F-3CE43CA124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BCBB2E-613C-DB0C-B7FF-0A276F8E21DA}"/>
              </a:ext>
            </a:extLst>
          </p:cNvPr>
          <p:cNvGrpSpPr/>
          <p:nvPr/>
        </p:nvGrpSpPr>
        <p:grpSpPr>
          <a:xfrm>
            <a:off x="7910317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681F13-02F8-CBD3-7F37-39845D4D0B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18823-EB0F-0450-9517-AE1146B7C9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7C7C26-9258-DF86-5CC6-1F6F4084430D}"/>
              </a:ext>
            </a:extLst>
          </p:cNvPr>
          <p:cNvGrpSpPr/>
          <p:nvPr/>
        </p:nvGrpSpPr>
        <p:grpSpPr>
          <a:xfrm>
            <a:off x="1355603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1D525E8-7ADD-0E93-6A07-90F844066F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F0AD4E-B852-A5A1-BE20-7301D67245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623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529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Tree with 6/7 Options – Slide Template</vt:lpstr>
      <vt:lpstr>Abstract Tree with 6/7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Tree with 6/7 Options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2022-09-12T18:33:24Z</dcterms:modified>
  <cp:category>Charts &amp; Diagrams</cp:category>
</cp:coreProperties>
</file>