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6" r:id="rId4"/>
    <p:sldId id="357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40" d="100"/>
          <a:sy n="140" d="100"/>
        </p:scale>
        <p:origin x="1560" y="1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2713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4888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1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1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Dual Matrix Cycle – Slide Template</a:t>
            </a: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7787F165-AE5B-87D0-7CAE-E85009E15B69}"/>
              </a:ext>
            </a:extLst>
          </p:cNvPr>
          <p:cNvSpPr/>
          <p:nvPr/>
        </p:nvSpPr>
        <p:spPr>
          <a:xfrm>
            <a:off x="6369314" y="2166258"/>
            <a:ext cx="1139434" cy="1139440"/>
          </a:xfrm>
          <a:custGeom>
            <a:avLst/>
            <a:gdLst>
              <a:gd name="connsiteX0" fmla="*/ 260094 w 1139434"/>
              <a:gd name="connsiteY0" fmla="*/ 0 h 1139440"/>
              <a:gd name="connsiteX1" fmla="*/ 245380 w 1139434"/>
              <a:gd name="connsiteY1" fmla="*/ 894063 h 1139440"/>
              <a:gd name="connsiteX2" fmla="*/ 1023258 w 1139434"/>
              <a:gd name="connsiteY2" fmla="*/ 953300 h 1139440"/>
              <a:gd name="connsiteX3" fmla="*/ 1139434 w 1139434"/>
              <a:gd name="connsiteY3" fmla="*/ 879354 h 1139440"/>
              <a:gd name="connsiteX4" fmla="*/ 1020801 w 1139434"/>
              <a:gd name="connsiteY4" fmla="*/ 980122 h 1139440"/>
              <a:gd name="connsiteX5" fmla="*/ 155407 w 1139434"/>
              <a:gd name="connsiteY5" fmla="*/ 984034 h 1139440"/>
              <a:gd name="connsiteX6" fmla="*/ 260094 w 1139434"/>
              <a:gd name="connsiteY6" fmla="*/ 0 h 1139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39434" h="1139440">
                <a:moveTo>
                  <a:pt x="260094" y="0"/>
                </a:moveTo>
                <a:cubicBezTo>
                  <a:pt x="35580" y="301719"/>
                  <a:pt x="29386" y="678069"/>
                  <a:pt x="245380" y="894063"/>
                </a:cubicBezTo>
                <a:cubicBezTo>
                  <a:pt x="434375" y="1083057"/>
                  <a:pt x="746142" y="1101940"/>
                  <a:pt x="1023258" y="953300"/>
                </a:cubicBezTo>
                <a:lnTo>
                  <a:pt x="1139434" y="879354"/>
                </a:lnTo>
                <a:lnTo>
                  <a:pt x="1020801" y="980122"/>
                </a:lnTo>
                <a:cubicBezTo>
                  <a:pt x="731747" y="1187180"/>
                  <a:pt x="367879" y="1196506"/>
                  <a:pt x="155407" y="984034"/>
                </a:cubicBezTo>
                <a:cubicBezTo>
                  <a:pt x="-87418" y="741210"/>
                  <a:pt x="-40548" y="300643"/>
                  <a:pt x="260094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lang="en-US" sz="3000">
              <a:solidFill>
                <a:srgbClr val="FFFFFF"/>
              </a:solidFill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6F76DAEF-CB11-974C-859F-0E59A3E60467}"/>
              </a:ext>
            </a:extLst>
          </p:cNvPr>
          <p:cNvSpPr/>
          <p:nvPr/>
        </p:nvSpPr>
        <p:spPr>
          <a:xfrm>
            <a:off x="4683252" y="2166258"/>
            <a:ext cx="1139439" cy="1139435"/>
          </a:xfrm>
          <a:custGeom>
            <a:avLst/>
            <a:gdLst>
              <a:gd name="connsiteX0" fmla="*/ 879350 w 1139439"/>
              <a:gd name="connsiteY0" fmla="*/ 0 h 1139435"/>
              <a:gd name="connsiteX1" fmla="*/ 980121 w 1139439"/>
              <a:gd name="connsiteY1" fmla="*/ 118636 h 1139435"/>
              <a:gd name="connsiteX2" fmla="*/ 984033 w 1139439"/>
              <a:gd name="connsiteY2" fmla="*/ 984029 h 1139435"/>
              <a:gd name="connsiteX3" fmla="*/ 0 w 1139439"/>
              <a:gd name="connsiteY3" fmla="*/ 879342 h 1139435"/>
              <a:gd name="connsiteX4" fmla="*/ 894062 w 1139439"/>
              <a:gd name="connsiteY4" fmla="*/ 894056 h 1139435"/>
              <a:gd name="connsiteX5" fmla="*/ 953299 w 1139439"/>
              <a:gd name="connsiteY5" fmla="*/ 116179 h 1139435"/>
              <a:gd name="connsiteX6" fmla="*/ 879350 w 1139439"/>
              <a:gd name="connsiteY6" fmla="*/ 0 h 1139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39439" h="1139435">
                <a:moveTo>
                  <a:pt x="879350" y="0"/>
                </a:moveTo>
                <a:lnTo>
                  <a:pt x="980121" y="118636"/>
                </a:lnTo>
                <a:cubicBezTo>
                  <a:pt x="1187179" y="407690"/>
                  <a:pt x="1196505" y="771558"/>
                  <a:pt x="984033" y="984029"/>
                </a:cubicBezTo>
                <a:cubicBezTo>
                  <a:pt x="741209" y="1226854"/>
                  <a:pt x="300642" y="1179984"/>
                  <a:pt x="0" y="879342"/>
                </a:cubicBezTo>
                <a:cubicBezTo>
                  <a:pt x="301719" y="1103856"/>
                  <a:pt x="678068" y="1110051"/>
                  <a:pt x="894062" y="894056"/>
                </a:cubicBezTo>
                <a:cubicBezTo>
                  <a:pt x="1083056" y="705062"/>
                  <a:pt x="1101939" y="393295"/>
                  <a:pt x="953299" y="116179"/>
                </a:cubicBezTo>
                <a:lnTo>
                  <a:pt x="879350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lang="en-US" sz="3000">
              <a:solidFill>
                <a:srgbClr val="FFFFFF"/>
              </a:solidFill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2F31A50A-1D49-E1C1-BD45-2FB6E1C13025}"/>
              </a:ext>
            </a:extLst>
          </p:cNvPr>
          <p:cNvSpPr/>
          <p:nvPr/>
        </p:nvSpPr>
        <p:spPr>
          <a:xfrm>
            <a:off x="4683252" y="3852313"/>
            <a:ext cx="1139431" cy="1139441"/>
          </a:xfrm>
          <a:custGeom>
            <a:avLst/>
            <a:gdLst>
              <a:gd name="connsiteX0" fmla="*/ 645232 w 1139431"/>
              <a:gd name="connsiteY0" fmla="*/ 2550 h 1139441"/>
              <a:gd name="connsiteX1" fmla="*/ 984025 w 1139431"/>
              <a:gd name="connsiteY1" fmla="*/ 155407 h 1139441"/>
              <a:gd name="connsiteX2" fmla="*/ 879338 w 1139431"/>
              <a:gd name="connsiteY2" fmla="*/ 1139441 h 1139441"/>
              <a:gd name="connsiteX3" fmla="*/ 894053 w 1139431"/>
              <a:gd name="connsiteY3" fmla="*/ 245378 h 1139441"/>
              <a:gd name="connsiteX4" fmla="*/ 116175 w 1139431"/>
              <a:gd name="connsiteY4" fmla="*/ 186141 h 1139441"/>
              <a:gd name="connsiteX5" fmla="*/ 0 w 1139431"/>
              <a:gd name="connsiteY5" fmla="*/ 260088 h 1139441"/>
              <a:gd name="connsiteX6" fmla="*/ 118632 w 1139431"/>
              <a:gd name="connsiteY6" fmla="*/ 159319 h 1139441"/>
              <a:gd name="connsiteX7" fmla="*/ 645232 w 1139431"/>
              <a:gd name="connsiteY7" fmla="*/ 2550 h 1139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9431" h="1139441">
                <a:moveTo>
                  <a:pt x="645232" y="2550"/>
                </a:moveTo>
                <a:cubicBezTo>
                  <a:pt x="774100" y="14027"/>
                  <a:pt x="892966" y="64348"/>
                  <a:pt x="984025" y="155407"/>
                </a:cubicBezTo>
                <a:cubicBezTo>
                  <a:pt x="1226850" y="398232"/>
                  <a:pt x="1179980" y="838799"/>
                  <a:pt x="879338" y="1139441"/>
                </a:cubicBezTo>
                <a:cubicBezTo>
                  <a:pt x="1103853" y="837722"/>
                  <a:pt x="1110047" y="461373"/>
                  <a:pt x="894053" y="245378"/>
                </a:cubicBezTo>
                <a:cubicBezTo>
                  <a:pt x="705058" y="56384"/>
                  <a:pt x="393291" y="37502"/>
                  <a:pt x="116175" y="186141"/>
                </a:cubicBezTo>
                <a:lnTo>
                  <a:pt x="0" y="260088"/>
                </a:lnTo>
                <a:lnTo>
                  <a:pt x="118632" y="159319"/>
                </a:lnTo>
                <a:cubicBezTo>
                  <a:pt x="283806" y="41000"/>
                  <a:pt x="473409" y="-12753"/>
                  <a:pt x="645232" y="255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lang="en-US" sz="3000">
              <a:solidFill>
                <a:srgbClr val="FFFFFF"/>
              </a:solidFill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67A208A7-8554-A75E-23E1-5A715BC569B1}"/>
              </a:ext>
            </a:extLst>
          </p:cNvPr>
          <p:cNvSpPr/>
          <p:nvPr/>
        </p:nvSpPr>
        <p:spPr>
          <a:xfrm>
            <a:off x="6369307" y="3852320"/>
            <a:ext cx="1139441" cy="1139434"/>
          </a:xfrm>
          <a:custGeom>
            <a:avLst/>
            <a:gdLst>
              <a:gd name="connsiteX0" fmla="*/ 494201 w 1139441"/>
              <a:gd name="connsiteY0" fmla="*/ 2550 h 1139434"/>
              <a:gd name="connsiteX1" fmla="*/ 1139441 w 1139441"/>
              <a:gd name="connsiteY1" fmla="*/ 260094 h 1139434"/>
              <a:gd name="connsiteX2" fmla="*/ 245379 w 1139441"/>
              <a:gd name="connsiteY2" fmla="*/ 245380 h 1139434"/>
              <a:gd name="connsiteX3" fmla="*/ 186142 w 1139441"/>
              <a:gd name="connsiteY3" fmla="*/ 1023258 h 1139434"/>
              <a:gd name="connsiteX4" fmla="*/ 260088 w 1139441"/>
              <a:gd name="connsiteY4" fmla="*/ 1139434 h 1139434"/>
              <a:gd name="connsiteX5" fmla="*/ 159319 w 1139441"/>
              <a:gd name="connsiteY5" fmla="*/ 1020801 h 1139434"/>
              <a:gd name="connsiteX6" fmla="*/ 155407 w 1139441"/>
              <a:gd name="connsiteY6" fmla="*/ 155407 h 1139434"/>
              <a:gd name="connsiteX7" fmla="*/ 494201 w 1139441"/>
              <a:gd name="connsiteY7" fmla="*/ 2550 h 11394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9441" h="1139434">
                <a:moveTo>
                  <a:pt x="494201" y="2550"/>
                </a:moveTo>
                <a:cubicBezTo>
                  <a:pt x="708981" y="-16579"/>
                  <a:pt x="951540" y="72193"/>
                  <a:pt x="1139441" y="260094"/>
                </a:cubicBezTo>
                <a:cubicBezTo>
                  <a:pt x="837722" y="35580"/>
                  <a:pt x="461373" y="29386"/>
                  <a:pt x="245379" y="245380"/>
                </a:cubicBezTo>
                <a:cubicBezTo>
                  <a:pt x="56384" y="434374"/>
                  <a:pt x="37502" y="746141"/>
                  <a:pt x="186142" y="1023258"/>
                </a:cubicBezTo>
                <a:lnTo>
                  <a:pt x="260088" y="1139434"/>
                </a:lnTo>
                <a:lnTo>
                  <a:pt x="159319" y="1020801"/>
                </a:lnTo>
                <a:cubicBezTo>
                  <a:pt x="-47739" y="731747"/>
                  <a:pt x="-57065" y="367879"/>
                  <a:pt x="155407" y="155407"/>
                </a:cubicBezTo>
                <a:cubicBezTo>
                  <a:pt x="246467" y="64348"/>
                  <a:pt x="365333" y="14027"/>
                  <a:pt x="494201" y="255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lang="en-US" sz="3000">
              <a:solidFill>
                <a:srgbClr val="FFFFFF"/>
              </a:solidFill>
            </a:endParaRPr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725CFC27-F740-64BB-05D6-876FA2D4EFCC}"/>
              </a:ext>
            </a:extLst>
          </p:cNvPr>
          <p:cNvSpPr/>
          <p:nvPr/>
        </p:nvSpPr>
        <p:spPr>
          <a:xfrm>
            <a:off x="5356560" y="2839908"/>
            <a:ext cx="1478881" cy="14781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308" y="13305"/>
                </a:moveTo>
                <a:cubicBezTo>
                  <a:pt x="21499" y="12498"/>
                  <a:pt x="21600" y="11662"/>
                  <a:pt x="21600" y="10805"/>
                </a:cubicBezTo>
                <a:cubicBezTo>
                  <a:pt x="21600" y="9868"/>
                  <a:pt x="21479" y="8961"/>
                  <a:pt x="21257" y="8094"/>
                </a:cubicBezTo>
                <a:cubicBezTo>
                  <a:pt x="17187" y="7287"/>
                  <a:pt x="13943" y="4193"/>
                  <a:pt x="12916" y="212"/>
                </a:cubicBezTo>
                <a:cubicBezTo>
                  <a:pt x="12231" y="81"/>
                  <a:pt x="11525" y="0"/>
                  <a:pt x="10800" y="0"/>
                </a:cubicBezTo>
                <a:cubicBezTo>
                  <a:pt x="10105" y="0"/>
                  <a:pt x="9430" y="71"/>
                  <a:pt x="8765" y="191"/>
                </a:cubicBezTo>
                <a:cubicBezTo>
                  <a:pt x="7737" y="4213"/>
                  <a:pt x="4453" y="7318"/>
                  <a:pt x="343" y="8104"/>
                </a:cubicBezTo>
                <a:cubicBezTo>
                  <a:pt x="121" y="8961"/>
                  <a:pt x="0" y="9868"/>
                  <a:pt x="0" y="10795"/>
                </a:cubicBezTo>
                <a:cubicBezTo>
                  <a:pt x="0" y="11652"/>
                  <a:pt x="101" y="12488"/>
                  <a:pt x="292" y="13285"/>
                </a:cubicBezTo>
                <a:cubicBezTo>
                  <a:pt x="4493" y="14061"/>
                  <a:pt x="7848" y="17286"/>
                  <a:pt x="8815" y="21419"/>
                </a:cubicBezTo>
                <a:cubicBezTo>
                  <a:pt x="9460" y="21540"/>
                  <a:pt x="10125" y="21600"/>
                  <a:pt x="10800" y="21600"/>
                </a:cubicBezTo>
                <a:cubicBezTo>
                  <a:pt x="11505" y="21600"/>
                  <a:pt x="12200" y="21529"/>
                  <a:pt x="12865" y="21398"/>
                </a:cubicBezTo>
                <a:cubicBezTo>
                  <a:pt x="13843" y="17306"/>
                  <a:pt x="17147" y="14111"/>
                  <a:pt x="21308" y="13305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1" name="Graphic 33" descr="Bar graph with upward trend with solid fill">
            <a:extLst>
              <a:ext uri="{FF2B5EF4-FFF2-40B4-BE49-F238E27FC236}">
                <a16:creationId xmlns:a16="http://schemas.microsoft.com/office/drawing/2014/main" id="{FEF44FE5-702D-BF7A-8C99-B9205D3892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32095" y="3315098"/>
            <a:ext cx="527811" cy="527811"/>
          </a:xfrm>
          <a:prstGeom prst="rect">
            <a:avLst/>
          </a:prstGeom>
        </p:spPr>
      </p:pic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014B8F49-BCFA-3A23-34F6-71607B339F52}"/>
              </a:ext>
            </a:extLst>
          </p:cNvPr>
          <p:cNvSpPr/>
          <p:nvPr/>
        </p:nvSpPr>
        <p:spPr>
          <a:xfrm>
            <a:off x="4529946" y="1138295"/>
            <a:ext cx="1124336" cy="1124336"/>
          </a:xfrm>
          <a:custGeom>
            <a:avLst/>
            <a:gdLst>
              <a:gd name="connsiteX0" fmla="*/ 562168 w 1124336"/>
              <a:gd name="connsiteY0" fmla="*/ 0 h 1124336"/>
              <a:gd name="connsiteX1" fmla="*/ 959681 w 1124336"/>
              <a:gd name="connsiteY1" fmla="*/ 164655 h 1124336"/>
              <a:gd name="connsiteX2" fmla="*/ 959681 w 1124336"/>
              <a:gd name="connsiteY2" fmla="*/ 959681 h 1124336"/>
              <a:gd name="connsiteX3" fmla="*/ 164655 w 1124336"/>
              <a:gd name="connsiteY3" fmla="*/ 959681 h 1124336"/>
              <a:gd name="connsiteX4" fmla="*/ 164655 w 1124336"/>
              <a:gd name="connsiteY4" fmla="*/ 164655 h 1124336"/>
              <a:gd name="connsiteX5" fmla="*/ 562168 w 1124336"/>
              <a:gd name="connsiteY5" fmla="*/ 0 h 1124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24336" h="1124336">
                <a:moveTo>
                  <a:pt x="562168" y="0"/>
                </a:moveTo>
                <a:cubicBezTo>
                  <a:pt x="706040" y="0"/>
                  <a:pt x="849911" y="54885"/>
                  <a:pt x="959681" y="164655"/>
                </a:cubicBezTo>
                <a:cubicBezTo>
                  <a:pt x="1179221" y="384196"/>
                  <a:pt x="1179221" y="740140"/>
                  <a:pt x="959681" y="959681"/>
                </a:cubicBezTo>
                <a:cubicBezTo>
                  <a:pt x="740141" y="1179221"/>
                  <a:pt x="384196" y="1179221"/>
                  <a:pt x="164655" y="959681"/>
                </a:cubicBezTo>
                <a:cubicBezTo>
                  <a:pt x="-54885" y="740140"/>
                  <a:pt x="-54885" y="384196"/>
                  <a:pt x="164655" y="164655"/>
                </a:cubicBezTo>
                <a:cubicBezTo>
                  <a:pt x="274426" y="54885"/>
                  <a:pt x="418297" y="0"/>
                  <a:pt x="562168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lang="en-US" sz="3000">
              <a:solidFill>
                <a:srgbClr val="FFFFFF"/>
              </a:solidFill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082A9C9-C952-BF02-81DB-4F7B962A9436}"/>
              </a:ext>
            </a:extLst>
          </p:cNvPr>
          <p:cNvSpPr/>
          <p:nvPr/>
        </p:nvSpPr>
        <p:spPr>
          <a:xfrm>
            <a:off x="6544263" y="1139138"/>
            <a:ext cx="1124336" cy="1124336"/>
          </a:xfrm>
          <a:custGeom>
            <a:avLst/>
            <a:gdLst>
              <a:gd name="connsiteX0" fmla="*/ 562168 w 1124336"/>
              <a:gd name="connsiteY0" fmla="*/ 0 h 1124336"/>
              <a:gd name="connsiteX1" fmla="*/ 959681 w 1124336"/>
              <a:gd name="connsiteY1" fmla="*/ 164655 h 1124336"/>
              <a:gd name="connsiteX2" fmla="*/ 959681 w 1124336"/>
              <a:gd name="connsiteY2" fmla="*/ 959681 h 1124336"/>
              <a:gd name="connsiteX3" fmla="*/ 164655 w 1124336"/>
              <a:gd name="connsiteY3" fmla="*/ 959681 h 1124336"/>
              <a:gd name="connsiteX4" fmla="*/ 164655 w 1124336"/>
              <a:gd name="connsiteY4" fmla="*/ 164655 h 1124336"/>
              <a:gd name="connsiteX5" fmla="*/ 562168 w 1124336"/>
              <a:gd name="connsiteY5" fmla="*/ 0 h 1124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24336" h="1124336">
                <a:moveTo>
                  <a:pt x="562168" y="0"/>
                </a:moveTo>
                <a:cubicBezTo>
                  <a:pt x="706040" y="0"/>
                  <a:pt x="849911" y="54885"/>
                  <a:pt x="959681" y="164655"/>
                </a:cubicBezTo>
                <a:cubicBezTo>
                  <a:pt x="1179221" y="384196"/>
                  <a:pt x="1179221" y="740140"/>
                  <a:pt x="959681" y="959681"/>
                </a:cubicBezTo>
                <a:cubicBezTo>
                  <a:pt x="740141" y="1179221"/>
                  <a:pt x="384196" y="1179221"/>
                  <a:pt x="164655" y="959681"/>
                </a:cubicBezTo>
                <a:cubicBezTo>
                  <a:pt x="-54885" y="740140"/>
                  <a:pt x="-54885" y="384196"/>
                  <a:pt x="164655" y="164655"/>
                </a:cubicBezTo>
                <a:cubicBezTo>
                  <a:pt x="274426" y="54885"/>
                  <a:pt x="418297" y="0"/>
                  <a:pt x="562168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lang="en-US" sz="3000">
              <a:solidFill>
                <a:srgbClr val="FFFFFF"/>
              </a:solidFill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F74F3037-ED27-B371-8C7F-DD293D538587}"/>
              </a:ext>
            </a:extLst>
          </p:cNvPr>
          <p:cNvSpPr/>
          <p:nvPr/>
        </p:nvSpPr>
        <p:spPr>
          <a:xfrm>
            <a:off x="7424454" y="2017641"/>
            <a:ext cx="1124336" cy="1124336"/>
          </a:xfrm>
          <a:custGeom>
            <a:avLst/>
            <a:gdLst>
              <a:gd name="connsiteX0" fmla="*/ 562168 w 1124336"/>
              <a:gd name="connsiteY0" fmla="*/ 0 h 1124336"/>
              <a:gd name="connsiteX1" fmla="*/ 959681 w 1124336"/>
              <a:gd name="connsiteY1" fmla="*/ 164655 h 1124336"/>
              <a:gd name="connsiteX2" fmla="*/ 959681 w 1124336"/>
              <a:gd name="connsiteY2" fmla="*/ 959681 h 1124336"/>
              <a:gd name="connsiteX3" fmla="*/ 164655 w 1124336"/>
              <a:gd name="connsiteY3" fmla="*/ 959681 h 1124336"/>
              <a:gd name="connsiteX4" fmla="*/ 164655 w 1124336"/>
              <a:gd name="connsiteY4" fmla="*/ 164655 h 1124336"/>
              <a:gd name="connsiteX5" fmla="*/ 562168 w 1124336"/>
              <a:gd name="connsiteY5" fmla="*/ 0 h 1124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24336" h="1124336">
                <a:moveTo>
                  <a:pt x="562168" y="0"/>
                </a:moveTo>
                <a:cubicBezTo>
                  <a:pt x="706040" y="0"/>
                  <a:pt x="849911" y="54885"/>
                  <a:pt x="959681" y="164655"/>
                </a:cubicBezTo>
                <a:cubicBezTo>
                  <a:pt x="1179221" y="384196"/>
                  <a:pt x="1179221" y="740141"/>
                  <a:pt x="959681" y="959681"/>
                </a:cubicBezTo>
                <a:cubicBezTo>
                  <a:pt x="740141" y="1179221"/>
                  <a:pt x="384196" y="1179221"/>
                  <a:pt x="164655" y="959681"/>
                </a:cubicBezTo>
                <a:cubicBezTo>
                  <a:pt x="-54885" y="740141"/>
                  <a:pt x="-54885" y="384196"/>
                  <a:pt x="164655" y="164655"/>
                </a:cubicBezTo>
                <a:cubicBezTo>
                  <a:pt x="274426" y="54885"/>
                  <a:pt x="418297" y="0"/>
                  <a:pt x="562168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lang="en-US" sz="3000">
              <a:solidFill>
                <a:srgbClr val="FFFFFF"/>
              </a:solidFill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479A9167-42D9-F157-AFDF-31011C5C9302}"/>
              </a:ext>
            </a:extLst>
          </p:cNvPr>
          <p:cNvSpPr/>
          <p:nvPr/>
        </p:nvSpPr>
        <p:spPr>
          <a:xfrm>
            <a:off x="3651444" y="2018486"/>
            <a:ext cx="1124336" cy="1124336"/>
          </a:xfrm>
          <a:custGeom>
            <a:avLst/>
            <a:gdLst>
              <a:gd name="connsiteX0" fmla="*/ 562168 w 1124336"/>
              <a:gd name="connsiteY0" fmla="*/ 0 h 1124336"/>
              <a:gd name="connsiteX1" fmla="*/ 959681 w 1124336"/>
              <a:gd name="connsiteY1" fmla="*/ 164655 h 1124336"/>
              <a:gd name="connsiteX2" fmla="*/ 959681 w 1124336"/>
              <a:gd name="connsiteY2" fmla="*/ 959681 h 1124336"/>
              <a:gd name="connsiteX3" fmla="*/ 164655 w 1124336"/>
              <a:gd name="connsiteY3" fmla="*/ 959681 h 1124336"/>
              <a:gd name="connsiteX4" fmla="*/ 164655 w 1124336"/>
              <a:gd name="connsiteY4" fmla="*/ 164655 h 1124336"/>
              <a:gd name="connsiteX5" fmla="*/ 562168 w 1124336"/>
              <a:gd name="connsiteY5" fmla="*/ 0 h 1124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24336" h="1124336">
                <a:moveTo>
                  <a:pt x="562168" y="0"/>
                </a:moveTo>
                <a:cubicBezTo>
                  <a:pt x="706040" y="0"/>
                  <a:pt x="849911" y="54885"/>
                  <a:pt x="959681" y="164655"/>
                </a:cubicBezTo>
                <a:cubicBezTo>
                  <a:pt x="1179221" y="384196"/>
                  <a:pt x="1179221" y="740141"/>
                  <a:pt x="959681" y="959681"/>
                </a:cubicBezTo>
                <a:cubicBezTo>
                  <a:pt x="740141" y="1179221"/>
                  <a:pt x="384196" y="1179221"/>
                  <a:pt x="164655" y="959681"/>
                </a:cubicBezTo>
                <a:cubicBezTo>
                  <a:pt x="-54885" y="740141"/>
                  <a:pt x="-54885" y="384196"/>
                  <a:pt x="164655" y="164655"/>
                </a:cubicBezTo>
                <a:cubicBezTo>
                  <a:pt x="274426" y="54885"/>
                  <a:pt x="418297" y="0"/>
                  <a:pt x="562168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lang="en-US" sz="3000">
              <a:solidFill>
                <a:srgbClr val="FFFFFF"/>
              </a:solidFill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FE646036-A50D-5C15-F5ED-50F981234506}"/>
              </a:ext>
            </a:extLst>
          </p:cNvPr>
          <p:cNvSpPr/>
          <p:nvPr/>
        </p:nvSpPr>
        <p:spPr>
          <a:xfrm>
            <a:off x="7423609" y="4028264"/>
            <a:ext cx="1124336" cy="1124336"/>
          </a:xfrm>
          <a:custGeom>
            <a:avLst/>
            <a:gdLst>
              <a:gd name="connsiteX0" fmla="*/ 562168 w 1124336"/>
              <a:gd name="connsiteY0" fmla="*/ 0 h 1124336"/>
              <a:gd name="connsiteX1" fmla="*/ 959681 w 1124336"/>
              <a:gd name="connsiteY1" fmla="*/ 164655 h 1124336"/>
              <a:gd name="connsiteX2" fmla="*/ 959681 w 1124336"/>
              <a:gd name="connsiteY2" fmla="*/ 959681 h 1124336"/>
              <a:gd name="connsiteX3" fmla="*/ 164655 w 1124336"/>
              <a:gd name="connsiteY3" fmla="*/ 959681 h 1124336"/>
              <a:gd name="connsiteX4" fmla="*/ 164655 w 1124336"/>
              <a:gd name="connsiteY4" fmla="*/ 164655 h 1124336"/>
              <a:gd name="connsiteX5" fmla="*/ 562168 w 1124336"/>
              <a:gd name="connsiteY5" fmla="*/ 0 h 1124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24336" h="1124336">
                <a:moveTo>
                  <a:pt x="562168" y="0"/>
                </a:moveTo>
                <a:cubicBezTo>
                  <a:pt x="706040" y="0"/>
                  <a:pt x="849911" y="54885"/>
                  <a:pt x="959681" y="164655"/>
                </a:cubicBezTo>
                <a:cubicBezTo>
                  <a:pt x="1179221" y="384196"/>
                  <a:pt x="1179221" y="740141"/>
                  <a:pt x="959681" y="959681"/>
                </a:cubicBezTo>
                <a:cubicBezTo>
                  <a:pt x="740141" y="1179221"/>
                  <a:pt x="384196" y="1179221"/>
                  <a:pt x="164655" y="959681"/>
                </a:cubicBezTo>
                <a:cubicBezTo>
                  <a:pt x="-54885" y="740141"/>
                  <a:pt x="-54885" y="384196"/>
                  <a:pt x="164655" y="164655"/>
                </a:cubicBezTo>
                <a:cubicBezTo>
                  <a:pt x="274426" y="54885"/>
                  <a:pt x="418297" y="0"/>
                  <a:pt x="562168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lang="en-US" sz="3000">
              <a:solidFill>
                <a:srgbClr val="FFFFFF"/>
              </a:solidFill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DF56919F-195E-EBB2-EA78-D5F5D7A95217}"/>
              </a:ext>
            </a:extLst>
          </p:cNvPr>
          <p:cNvSpPr/>
          <p:nvPr/>
        </p:nvSpPr>
        <p:spPr>
          <a:xfrm>
            <a:off x="3650599" y="4029108"/>
            <a:ext cx="1124336" cy="1124336"/>
          </a:xfrm>
          <a:custGeom>
            <a:avLst/>
            <a:gdLst>
              <a:gd name="connsiteX0" fmla="*/ 562168 w 1124336"/>
              <a:gd name="connsiteY0" fmla="*/ 0 h 1124336"/>
              <a:gd name="connsiteX1" fmla="*/ 959681 w 1124336"/>
              <a:gd name="connsiteY1" fmla="*/ 164655 h 1124336"/>
              <a:gd name="connsiteX2" fmla="*/ 959681 w 1124336"/>
              <a:gd name="connsiteY2" fmla="*/ 959681 h 1124336"/>
              <a:gd name="connsiteX3" fmla="*/ 164655 w 1124336"/>
              <a:gd name="connsiteY3" fmla="*/ 959681 h 1124336"/>
              <a:gd name="connsiteX4" fmla="*/ 164655 w 1124336"/>
              <a:gd name="connsiteY4" fmla="*/ 164655 h 1124336"/>
              <a:gd name="connsiteX5" fmla="*/ 562168 w 1124336"/>
              <a:gd name="connsiteY5" fmla="*/ 0 h 1124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24336" h="1124336">
                <a:moveTo>
                  <a:pt x="562168" y="0"/>
                </a:moveTo>
                <a:cubicBezTo>
                  <a:pt x="706040" y="0"/>
                  <a:pt x="849911" y="54885"/>
                  <a:pt x="959681" y="164655"/>
                </a:cubicBezTo>
                <a:cubicBezTo>
                  <a:pt x="1179221" y="384196"/>
                  <a:pt x="1179221" y="740141"/>
                  <a:pt x="959681" y="959681"/>
                </a:cubicBezTo>
                <a:cubicBezTo>
                  <a:pt x="740141" y="1179221"/>
                  <a:pt x="384196" y="1179221"/>
                  <a:pt x="164655" y="959681"/>
                </a:cubicBezTo>
                <a:cubicBezTo>
                  <a:pt x="-54885" y="740141"/>
                  <a:pt x="-54885" y="384196"/>
                  <a:pt x="164655" y="164655"/>
                </a:cubicBezTo>
                <a:cubicBezTo>
                  <a:pt x="274426" y="54885"/>
                  <a:pt x="418297" y="0"/>
                  <a:pt x="562168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lang="en-US" sz="3000">
              <a:solidFill>
                <a:srgbClr val="FFFFFF"/>
              </a:solidFill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10B88E1C-AF90-EB5C-8B70-7FA0DEF9C1CB}"/>
              </a:ext>
            </a:extLst>
          </p:cNvPr>
          <p:cNvSpPr/>
          <p:nvPr/>
        </p:nvSpPr>
        <p:spPr>
          <a:xfrm>
            <a:off x="4530790" y="4907611"/>
            <a:ext cx="1124336" cy="1124336"/>
          </a:xfrm>
          <a:custGeom>
            <a:avLst/>
            <a:gdLst>
              <a:gd name="connsiteX0" fmla="*/ 562168 w 1124336"/>
              <a:gd name="connsiteY0" fmla="*/ 0 h 1124336"/>
              <a:gd name="connsiteX1" fmla="*/ 959681 w 1124336"/>
              <a:gd name="connsiteY1" fmla="*/ 164655 h 1124336"/>
              <a:gd name="connsiteX2" fmla="*/ 959681 w 1124336"/>
              <a:gd name="connsiteY2" fmla="*/ 959681 h 1124336"/>
              <a:gd name="connsiteX3" fmla="*/ 164655 w 1124336"/>
              <a:gd name="connsiteY3" fmla="*/ 959681 h 1124336"/>
              <a:gd name="connsiteX4" fmla="*/ 164655 w 1124336"/>
              <a:gd name="connsiteY4" fmla="*/ 164655 h 1124336"/>
              <a:gd name="connsiteX5" fmla="*/ 562168 w 1124336"/>
              <a:gd name="connsiteY5" fmla="*/ 0 h 1124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24336" h="1124336">
                <a:moveTo>
                  <a:pt x="562168" y="0"/>
                </a:moveTo>
                <a:cubicBezTo>
                  <a:pt x="706040" y="0"/>
                  <a:pt x="849911" y="54885"/>
                  <a:pt x="959681" y="164655"/>
                </a:cubicBezTo>
                <a:cubicBezTo>
                  <a:pt x="1179221" y="384196"/>
                  <a:pt x="1179221" y="740141"/>
                  <a:pt x="959681" y="959681"/>
                </a:cubicBezTo>
                <a:cubicBezTo>
                  <a:pt x="740141" y="1179221"/>
                  <a:pt x="384196" y="1179221"/>
                  <a:pt x="164655" y="959681"/>
                </a:cubicBezTo>
                <a:cubicBezTo>
                  <a:pt x="-54885" y="740141"/>
                  <a:pt x="-54885" y="384196"/>
                  <a:pt x="164655" y="164655"/>
                </a:cubicBezTo>
                <a:cubicBezTo>
                  <a:pt x="274426" y="54885"/>
                  <a:pt x="418297" y="0"/>
                  <a:pt x="562168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lang="en-US" sz="3000">
              <a:solidFill>
                <a:srgbClr val="FFFFFF"/>
              </a:solidFill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401AE3C2-7236-0DE0-C488-A9FB5EB0381D}"/>
              </a:ext>
            </a:extLst>
          </p:cNvPr>
          <p:cNvSpPr/>
          <p:nvPr/>
        </p:nvSpPr>
        <p:spPr>
          <a:xfrm>
            <a:off x="6545107" y="4908455"/>
            <a:ext cx="1124336" cy="1124336"/>
          </a:xfrm>
          <a:custGeom>
            <a:avLst/>
            <a:gdLst>
              <a:gd name="connsiteX0" fmla="*/ 562168 w 1124336"/>
              <a:gd name="connsiteY0" fmla="*/ 0 h 1124336"/>
              <a:gd name="connsiteX1" fmla="*/ 959681 w 1124336"/>
              <a:gd name="connsiteY1" fmla="*/ 164655 h 1124336"/>
              <a:gd name="connsiteX2" fmla="*/ 959681 w 1124336"/>
              <a:gd name="connsiteY2" fmla="*/ 959681 h 1124336"/>
              <a:gd name="connsiteX3" fmla="*/ 164655 w 1124336"/>
              <a:gd name="connsiteY3" fmla="*/ 959681 h 1124336"/>
              <a:gd name="connsiteX4" fmla="*/ 164655 w 1124336"/>
              <a:gd name="connsiteY4" fmla="*/ 164655 h 1124336"/>
              <a:gd name="connsiteX5" fmla="*/ 562168 w 1124336"/>
              <a:gd name="connsiteY5" fmla="*/ 0 h 1124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24336" h="1124336">
                <a:moveTo>
                  <a:pt x="562168" y="0"/>
                </a:moveTo>
                <a:cubicBezTo>
                  <a:pt x="706040" y="0"/>
                  <a:pt x="849911" y="54885"/>
                  <a:pt x="959681" y="164655"/>
                </a:cubicBezTo>
                <a:cubicBezTo>
                  <a:pt x="1179221" y="384196"/>
                  <a:pt x="1179221" y="740141"/>
                  <a:pt x="959681" y="959681"/>
                </a:cubicBezTo>
                <a:cubicBezTo>
                  <a:pt x="740141" y="1179221"/>
                  <a:pt x="384196" y="1179221"/>
                  <a:pt x="164655" y="959681"/>
                </a:cubicBezTo>
                <a:cubicBezTo>
                  <a:pt x="-54885" y="740141"/>
                  <a:pt x="-54885" y="384196"/>
                  <a:pt x="164655" y="164655"/>
                </a:cubicBezTo>
                <a:cubicBezTo>
                  <a:pt x="274426" y="54885"/>
                  <a:pt x="418297" y="0"/>
                  <a:pt x="562168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lang="en-US" sz="3000">
              <a:solidFill>
                <a:srgbClr val="FFFFFF"/>
              </a:solidFill>
            </a:endParaRPr>
          </a:p>
        </p:txBody>
      </p:sp>
      <p:sp>
        <p:nvSpPr>
          <p:cNvPr id="20" name="TextBox 28">
            <a:extLst>
              <a:ext uri="{FF2B5EF4-FFF2-40B4-BE49-F238E27FC236}">
                <a16:creationId xmlns:a16="http://schemas.microsoft.com/office/drawing/2014/main" id="{FB040121-8EE5-DF12-664A-758CF61672F0}"/>
              </a:ext>
            </a:extLst>
          </p:cNvPr>
          <p:cNvSpPr txBox="1"/>
          <p:nvPr/>
        </p:nvSpPr>
        <p:spPr>
          <a:xfrm>
            <a:off x="4765743" y="1377298"/>
            <a:ext cx="6527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/>
              <a:t>01</a:t>
            </a:r>
          </a:p>
        </p:txBody>
      </p:sp>
      <p:sp>
        <p:nvSpPr>
          <p:cNvPr id="21" name="TextBox 29">
            <a:extLst>
              <a:ext uri="{FF2B5EF4-FFF2-40B4-BE49-F238E27FC236}">
                <a16:creationId xmlns:a16="http://schemas.microsoft.com/office/drawing/2014/main" id="{F0B03891-529B-FBA6-592C-32B80951AD3C}"/>
              </a:ext>
            </a:extLst>
          </p:cNvPr>
          <p:cNvSpPr txBox="1"/>
          <p:nvPr/>
        </p:nvSpPr>
        <p:spPr>
          <a:xfrm>
            <a:off x="7660251" y="2256644"/>
            <a:ext cx="6527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/>
              <a:t>02</a:t>
            </a:r>
          </a:p>
        </p:txBody>
      </p:sp>
      <p:sp>
        <p:nvSpPr>
          <p:cNvPr id="22" name="TextBox 30">
            <a:extLst>
              <a:ext uri="{FF2B5EF4-FFF2-40B4-BE49-F238E27FC236}">
                <a16:creationId xmlns:a16="http://schemas.microsoft.com/office/drawing/2014/main" id="{632D65A7-C8C0-B241-C8A7-087D8B55EC52}"/>
              </a:ext>
            </a:extLst>
          </p:cNvPr>
          <p:cNvSpPr txBox="1"/>
          <p:nvPr/>
        </p:nvSpPr>
        <p:spPr>
          <a:xfrm>
            <a:off x="6780904" y="5147458"/>
            <a:ext cx="6527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/>
              <a:t>03</a:t>
            </a:r>
          </a:p>
        </p:txBody>
      </p:sp>
      <p:sp>
        <p:nvSpPr>
          <p:cNvPr id="23" name="TextBox 31">
            <a:extLst>
              <a:ext uri="{FF2B5EF4-FFF2-40B4-BE49-F238E27FC236}">
                <a16:creationId xmlns:a16="http://schemas.microsoft.com/office/drawing/2014/main" id="{3702249C-7D0F-F393-4B91-14DC87EFD821}"/>
              </a:ext>
            </a:extLst>
          </p:cNvPr>
          <p:cNvSpPr txBox="1"/>
          <p:nvPr/>
        </p:nvSpPr>
        <p:spPr>
          <a:xfrm>
            <a:off x="3886396" y="4268111"/>
            <a:ext cx="6527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/>
              <a:t>04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FD489A38-5002-94A6-CCA4-F48D7AB4C432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073386"/>
            <a:chExt cx="2926080" cy="1290153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014DA40-82D9-3DFB-2661-12608A0023E0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7DFF190-5D5A-7065-3AA4-FAB6C04A9E26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733F973-3407-CFB6-7776-EED2928AC6E9}"/>
              </a:ext>
            </a:extLst>
          </p:cNvPr>
          <p:cNvGrpSpPr/>
          <p:nvPr/>
        </p:nvGrpSpPr>
        <p:grpSpPr>
          <a:xfrm>
            <a:off x="338440" y="4652338"/>
            <a:ext cx="2926080" cy="1290153"/>
            <a:chOff x="332936" y="4652338"/>
            <a:chExt cx="2926080" cy="1290153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C7FAB903-4DB8-7A27-4140-ACD3F9F934F6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7B228FCE-8903-950A-2BC5-38BE5CBEB590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C16741D2-67A0-5BB3-E613-52BB35529131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466725"/>
            <a:chExt cx="2926080" cy="1290153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2D2C8EB-8F51-EF35-427A-24EA03A82658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1BEC36B3-7059-D8EA-8388-FB89850D5C2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3521CF91-C72A-BF86-4476-B9F0CAFEBDFC}"/>
              </a:ext>
            </a:extLst>
          </p:cNvPr>
          <p:cNvGrpSpPr/>
          <p:nvPr/>
        </p:nvGrpSpPr>
        <p:grpSpPr>
          <a:xfrm>
            <a:off x="338440" y="1242150"/>
            <a:ext cx="2926080" cy="1290153"/>
            <a:chOff x="332936" y="2627766"/>
            <a:chExt cx="2926080" cy="129015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1AEDA5FB-00F8-546B-74C3-3DB09A6AC3D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48B824CC-0E0D-C6E7-F617-2194B61B6FB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41" name="Graphic 34" descr="Bullseye with solid fill">
            <a:extLst>
              <a:ext uri="{FF2B5EF4-FFF2-40B4-BE49-F238E27FC236}">
                <a16:creationId xmlns:a16="http://schemas.microsoft.com/office/drawing/2014/main" id="{994BE9D6-5735-1BE4-F178-D0F14D751F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721872" y="4326527"/>
            <a:ext cx="527811" cy="527811"/>
          </a:xfrm>
          <a:prstGeom prst="rect">
            <a:avLst/>
          </a:prstGeom>
        </p:spPr>
      </p:pic>
      <p:pic>
        <p:nvPicPr>
          <p:cNvPr id="42" name="Graphic 36" descr="Gears with solid fill">
            <a:extLst>
              <a:ext uri="{FF2B5EF4-FFF2-40B4-BE49-F238E27FC236}">
                <a16:creationId xmlns:a16="http://schemas.microsoft.com/office/drawing/2014/main" id="{9E07A1B6-4EE7-ADD2-4211-41C62714307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949707" y="2316749"/>
            <a:ext cx="527811" cy="527811"/>
          </a:xfrm>
          <a:prstGeom prst="rect">
            <a:avLst/>
          </a:prstGeom>
        </p:spPr>
      </p:pic>
      <p:pic>
        <p:nvPicPr>
          <p:cNvPr id="43" name="Graphic 37" descr="Hourglass 30% with solid fill">
            <a:extLst>
              <a:ext uri="{FF2B5EF4-FFF2-40B4-BE49-F238E27FC236}">
                <a16:creationId xmlns:a16="http://schemas.microsoft.com/office/drawing/2014/main" id="{826C0AAB-3282-86F7-4184-BC182F0F655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829053" y="5205874"/>
            <a:ext cx="527811" cy="527811"/>
          </a:xfrm>
          <a:prstGeom prst="rect">
            <a:avLst/>
          </a:prstGeom>
        </p:spPr>
      </p:pic>
      <p:pic>
        <p:nvPicPr>
          <p:cNvPr id="44" name="Graphic 38" descr="Lightbulb with solid fill">
            <a:extLst>
              <a:ext uri="{FF2B5EF4-FFF2-40B4-BE49-F238E27FC236}">
                <a16:creationId xmlns:a16="http://schemas.microsoft.com/office/drawing/2014/main" id="{66674803-B4ED-C616-B553-DEFEA594509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842526" y="1437401"/>
            <a:ext cx="527811" cy="527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624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Dual Matrix Cycle – Slide Template</a:t>
            </a: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7787F165-AE5B-87D0-7CAE-E85009E15B69}"/>
              </a:ext>
            </a:extLst>
          </p:cNvPr>
          <p:cNvSpPr/>
          <p:nvPr/>
        </p:nvSpPr>
        <p:spPr>
          <a:xfrm>
            <a:off x="6369314" y="2166258"/>
            <a:ext cx="1139434" cy="1139440"/>
          </a:xfrm>
          <a:custGeom>
            <a:avLst/>
            <a:gdLst>
              <a:gd name="connsiteX0" fmla="*/ 260094 w 1139434"/>
              <a:gd name="connsiteY0" fmla="*/ 0 h 1139440"/>
              <a:gd name="connsiteX1" fmla="*/ 245380 w 1139434"/>
              <a:gd name="connsiteY1" fmla="*/ 894063 h 1139440"/>
              <a:gd name="connsiteX2" fmla="*/ 1023258 w 1139434"/>
              <a:gd name="connsiteY2" fmla="*/ 953300 h 1139440"/>
              <a:gd name="connsiteX3" fmla="*/ 1139434 w 1139434"/>
              <a:gd name="connsiteY3" fmla="*/ 879354 h 1139440"/>
              <a:gd name="connsiteX4" fmla="*/ 1020801 w 1139434"/>
              <a:gd name="connsiteY4" fmla="*/ 980122 h 1139440"/>
              <a:gd name="connsiteX5" fmla="*/ 155407 w 1139434"/>
              <a:gd name="connsiteY5" fmla="*/ 984034 h 1139440"/>
              <a:gd name="connsiteX6" fmla="*/ 260094 w 1139434"/>
              <a:gd name="connsiteY6" fmla="*/ 0 h 1139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39434" h="1139440">
                <a:moveTo>
                  <a:pt x="260094" y="0"/>
                </a:moveTo>
                <a:cubicBezTo>
                  <a:pt x="35580" y="301719"/>
                  <a:pt x="29386" y="678069"/>
                  <a:pt x="245380" y="894063"/>
                </a:cubicBezTo>
                <a:cubicBezTo>
                  <a:pt x="434375" y="1083057"/>
                  <a:pt x="746142" y="1101940"/>
                  <a:pt x="1023258" y="953300"/>
                </a:cubicBezTo>
                <a:lnTo>
                  <a:pt x="1139434" y="879354"/>
                </a:lnTo>
                <a:lnTo>
                  <a:pt x="1020801" y="980122"/>
                </a:lnTo>
                <a:cubicBezTo>
                  <a:pt x="731747" y="1187180"/>
                  <a:pt x="367879" y="1196506"/>
                  <a:pt x="155407" y="984034"/>
                </a:cubicBezTo>
                <a:cubicBezTo>
                  <a:pt x="-87418" y="741210"/>
                  <a:pt x="-40548" y="300643"/>
                  <a:pt x="260094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lang="en-US" sz="3000">
              <a:solidFill>
                <a:srgbClr val="FFFFFF"/>
              </a:solidFill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6F76DAEF-CB11-974C-859F-0E59A3E60467}"/>
              </a:ext>
            </a:extLst>
          </p:cNvPr>
          <p:cNvSpPr/>
          <p:nvPr/>
        </p:nvSpPr>
        <p:spPr>
          <a:xfrm>
            <a:off x="4683252" y="2166258"/>
            <a:ext cx="1139439" cy="1139435"/>
          </a:xfrm>
          <a:custGeom>
            <a:avLst/>
            <a:gdLst>
              <a:gd name="connsiteX0" fmla="*/ 879350 w 1139439"/>
              <a:gd name="connsiteY0" fmla="*/ 0 h 1139435"/>
              <a:gd name="connsiteX1" fmla="*/ 980121 w 1139439"/>
              <a:gd name="connsiteY1" fmla="*/ 118636 h 1139435"/>
              <a:gd name="connsiteX2" fmla="*/ 984033 w 1139439"/>
              <a:gd name="connsiteY2" fmla="*/ 984029 h 1139435"/>
              <a:gd name="connsiteX3" fmla="*/ 0 w 1139439"/>
              <a:gd name="connsiteY3" fmla="*/ 879342 h 1139435"/>
              <a:gd name="connsiteX4" fmla="*/ 894062 w 1139439"/>
              <a:gd name="connsiteY4" fmla="*/ 894056 h 1139435"/>
              <a:gd name="connsiteX5" fmla="*/ 953299 w 1139439"/>
              <a:gd name="connsiteY5" fmla="*/ 116179 h 1139435"/>
              <a:gd name="connsiteX6" fmla="*/ 879350 w 1139439"/>
              <a:gd name="connsiteY6" fmla="*/ 0 h 1139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39439" h="1139435">
                <a:moveTo>
                  <a:pt x="879350" y="0"/>
                </a:moveTo>
                <a:lnTo>
                  <a:pt x="980121" y="118636"/>
                </a:lnTo>
                <a:cubicBezTo>
                  <a:pt x="1187179" y="407690"/>
                  <a:pt x="1196505" y="771558"/>
                  <a:pt x="984033" y="984029"/>
                </a:cubicBezTo>
                <a:cubicBezTo>
                  <a:pt x="741209" y="1226854"/>
                  <a:pt x="300642" y="1179984"/>
                  <a:pt x="0" y="879342"/>
                </a:cubicBezTo>
                <a:cubicBezTo>
                  <a:pt x="301719" y="1103856"/>
                  <a:pt x="678068" y="1110051"/>
                  <a:pt x="894062" y="894056"/>
                </a:cubicBezTo>
                <a:cubicBezTo>
                  <a:pt x="1083056" y="705062"/>
                  <a:pt x="1101939" y="393295"/>
                  <a:pt x="953299" y="116179"/>
                </a:cubicBezTo>
                <a:lnTo>
                  <a:pt x="879350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lang="en-US" sz="3000">
              <a:solidFill>
                <a:srgbClr val="FFFFFF"/>
              </a:solidFill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2F31A50A-1D49-E1C1-BD45-2FB6E1C13025}"/>
              </a:ext>
            </a:extLst>
          </p:cNvPr>
          <p:cNvSpPr/>
          <p:nvPr/>
        </p:nvSpPr>
        <p:spPr>
          <a:xfrm>
            <a:off x="4683252" y="3852313"/>
            <a:ext cx="1139431" cy="1139441"/>
          </a:xfrm>
          <a:custGeom>
            <a:avLst/>
            <a:gdLst>
              <a:gd name="connsiteX0" fmla="*/ 645232 w 1139431"/>
              <a:gd name="connsiteY0" fmla="*/ 2550 h 1139441"/>
              <a:gd name="connsiteX1" fmla="*/ 984025 w 1139431"/>
              <a:gd name="connsiteY1" fmla="*/ 155407 h 1139441"/>
              <a:gd name="connsiteX2" fmla="*/ 879338 w 1139431"/>
              <a:gd name="connsiteY2" fmla="*/ 1139441 h 1139441"/>
              <a:gd name="connsiteX3" fmla="*/ 894053 w 1139431"/>
              <a:gd name="connsiteY3" fmla="*/ 245378 h 1139441"/>
              <a:gd name="connsiteX4" fmla="*/ 116175 w 1139431"/>
              <a:gd name="connsiteY4" fmla="*/ 186141 h 1139441"/>
              <a:gd name="connsiteX5" fmla="*/ 0 w 1139431"/>
              <a:gd name="connsiteY5" fmla="*/ 260088 h 1139441"/>
              <a:gd name="connsiteX6" fmla="*/ 118632 w 1139431"/>
              <a:gd name="connsiteY6" fmla="*/ 159319 h 1139441"/>
              <a:gd name="connsiteX7" fmla="*/ 645232 w 1139431"/>
              <a:gd name="connsiteY7" fmla="*/ 2550 h 1139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9431" h="1139441">
                <a:moveTo>
                  <a:pt x="645232" y="2550"/>
                </a:moveTo>
                <a:cubicBezTo>
                  <a:pt x="774100" y="14027"/>
                  <a:pt x="892966" y="64348"/>
                  <a:pt x="984025" y="155407"/>
                </a:cubicBezTo>
                <a:cubicBezTo>
                  <a:pt x="1226850" y="398232"/>
                  <a:pt x="1179980" y="838799"/>
                  <a:pt x="879338" y="1139441"/>
                </a:cubicBezTo>
                <a:cubicBezTo>
                  <a:pt x="1103853" y="837722"/>
                  <a:pt x="1110047" y="461373"/>
                  <a:pt x="894053" y="245378"/>
                </a:cubicBezTo>
                <a:cubicBezTo>
                  <a:pt x="705058" y="56384"/>
                  <a:pt x="393291" y="37502"/>
                  <a:pt x="116175" y="186141"/>
                </a:cubicBezTo>
                <a:lnTo>
                  <a:pt x="0" y="260088"/>
                </a:lnTo>
                <a:lnTo>
                  <a:pt x="118632" y="159319"/>
                </a:lnTo>
                <a:cubicBezTo>
                  <a:pt x="283806" y="41000"/>
                  <a:pt x="473409" y="-12753"/>
                  <a:pt x="645232" y="255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lang="en-US" sz="3000">
              <a:solidFill>
                <a:srgbClr val="FFFFFF"/>
              </a:solidFill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67A208A7-8554-A75E-23E1-5A715BC569B1}"/>
              </a:ext>
            </a:extLst>
          </p:cNvPr>
          <p:cNvSpPr/>
          <p:nvPr/>
        </p:nvSpPr>
        <p:spPr>
          <a:xfrm>
            <a:off x="6369307" y="3852320"/>
            <a:ext cx="1139441" cy="1139434"/>
          </a:xfrm>
          <a:custGeom>
            <a:avLst/>
            <a:gdLst>
              <a:gd name="connsiteX0" fmla="*/ 494201 w 1139441"/>
              <a:gd name="connsiteY0" fmla="*/ 2550 h 1139434"/>
              <a:gd name="connsiteX1" fmla="*/ 1139441 w 1139441"/>
              <a:gd name="connsiteY1" fmla="*/ 260094 h 1139434"/>
              <a:gd name="connsiteX2" fmla="*/ 245379 w 1139441"/>
              <a:gd name="connsiteY2" fmla="*/ 245380 h 1139434"/>
              <a:gd name="connsiteX3" fmla="*/ 186142 w 1139441"/>
              <a:gd name="connsiteY3" fmla="*/ 1023258 h 1139434"/>
              <a:gd name="connsiteX4" fmla="*/ 260088 w 1139441"/>
              <a:gd name="connsiteY4" fmla="*/ 1139434 h 1139434"/>
              <a:gd name="connsiteX5" fmla="*/ 159319 w 1139441"/>
              <a:gd name="connsiteY5" fmla="*/ 1020801 h 1139434"/>
              <a:gd name="connsiteX6" fmla="*/ 155407 w 1139441"/>
              <a:gd name="connsiteY6" fmla="*/ 155407 h 1139434"/>
              <a:gd name="connsiteX7" fmla="*/ 494201 w 1139441"/>
              <a:gd name="connsiteY7" fmla="*/ 2550 h 11394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9441" h="1139434">
                <a:moveTo>
                  <a:pt x="494201" y="2550"/>
                </a:moveTo>
                <a:cubicBezTo>
                  <a:pt x="708981" y="-16579"/>
                  <a:pt x="951540" y="72193"/>
                  <a:pt x="1139441" y="260094"/>
                </a:cubicBezTo>
                <a:cubicBezTo>
                  <a:pt x="837722" y="35580"/>
                  <a:pt x="461373" y="29386"/>
                  <a:pt x="245379" y="245380"/>
                </a:cubicBezTo>
                <a:cubicBezTo>
                  <a:pt x="56384" y="434374"/>
                  <a:pt x="37502" y="746141"/>
                  <a:pt x="186142" y="1023258"/>
                </a:cubicBezTo>
                <a:lnTo>
                  <a:pt x="260088" y="1139434"/>
                </a:lnTo>
                <a:lnTo>
                  <a:pt x="159319" y="1020801"/>
                </a:lnTo>
                <a:cubicBezTo>
                  <a:pt x="-47739" y="731747"/>
                  <a:pt x="-57065" y="367879"/>
                  <a:pt x="155407" y="155407"/>
                </a:cubicBezTo>
                <a:cubicBezTo>
                  <a:pt x="246467" y="64348"/>
                  <a:pt x="365333" y="14027"/>
                  <a:pt x="494201" y="255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lang="en-US" sz="3000">
              <a:solidFill>
                <a:srgbClr val="FFFFFF"/>
              </a:solidFill>
            </a:endParaRPr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725CFC27-F740-64BB-05D6-876FA2D4EFCC}"/>
              </a:ext>
            </a:extLst>
          </p:cNvPr>
          <p:cNvSpPr/>
          <p:nvPr/>
        </p:nvSpPr>
        <p:spPr>
          <a:xfrm>
            <a:off x="5356560" y="2839908"/>
            <a:ext cx="1478881" cy="14781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308" y="13305"/>
                </a:moveTo>
                <a:cubicBezTo>
                  <a:pt x="21499" y="12498"/>
                  <a:pt x="21600" y="11662"/>
                  <a:pt x="21600" y="10805"/>
                </a:cubicBezTo>
                <a:cubicBezTo>
                  <a:pt x="21600" y="9868"/>
                  <a:pt x="21479" y="8961"/>
                  <a:pt x="21257" y="8094"/>
                </a:cubicBezTo>
                <a:cubicBezTo>
                  <a:pt x="17187" y="7287"/>
                  <a:pt x="13943" y="4193"/>
                  <a:pt x="12916" y="212"/>
                </a:cubicBezTo>
                <a:cubicBezTo>
                  <a:pt x="12231" y="81"/>
                  <a:pt x="11525" y="0"/>
                  <a:pt x="10800" y="0"/>
                </a:cubicBezTo>
                <a:cubicBezTo>
                  <a:pt x="10105" y="0"/>
                  <a:pt x="9430" y="71"/>
                  <a:pt x="8765" y="191"/>
                </a:cubicBezTo>
                <a:cubicBezTo>
                  <a:pt x="7737" y="4213"/>
                  <a:pt x="4453" y="7318"/>
                  <a:pt x="343" y="8104"/>
                </a:cubicBezTo>
                <a:cubicBezTo>
                  <a:pt x="121" y="8961"/>
                  <a:pt x="0" y="9868"/>
                  <a:pt x="0" y="10795"/>
                </a:cubicBezTo>
                <a:cubicBezTo>
                  <a:pt x="0" y="11652"/>
                  <a:pt x="101" y="12488"/>
                  <a:pt x="292" y="13285"/>
                </a:cubicBezTo>
                <a:cubicBezTo>
                  <a:pt x="4493" y="14061"/>
                  <a:pt x="7848" y="17286"/>
                  <a:pt x="8815" y="21419"/>
                </a:cubicBezTo>
                <a:cubicBezTo>
                  <a:pt x="9460" y="21540"/>
                  <a:pt x="10125" y="21600"/>
                  <a:pt x="10800" y="21600"/>
                </a:cubicBezTo>
                <a:cubicBezTo>
                  <a:pt x="11505" y="21600"/>
                  <a:pt x="12200" y="21529"/>
                  <a:pt x="12865" y="21398"/>
                </a:cubicBezTo>
                <a:cubicBezTo>
                  <a:pt x="13843" y="17306"/>
                  <a:pt x="17147" y="14111"/>
                  <a:pt x="21308" y="13305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1" name="Graphic 33" descr="Bar graph with upward trend with solid fill">
            <a:extLst>
              <a:ext uri="{FF2B5EF4-FFF2-40B4-BE49-F238E27FC236}">
                <a16:creationId xmlns:a16="http://schemas.microsoft.com/office/drawing/2014/main" id="{FEF44FE5-702D-BF7A-8C99-B9205D3892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32095" y="3315098"/>
            <a:ext cx="527811" cy="527811"/>
          </a:xfrm>
          <a:prstGeom prst="rect">
            <a:avLst/>
          </a:prstGeom>
        </p:spPr>
      </p:pic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014B8F49-BCFA-3A23-34F6-71607B339F52}"/>
              </a:ext>
            </a:extLst>
          </p:cNvPr>
          <p:cNvSpPr/>
          <p:nvPr/>
        </p:nvSpPr>
        <p:spPr>
          <a:xfrm>
            <a:off x="4529946" y="1138295"/>
            <a:ext cx="1124336" cy="1124336"/>
          </a:xfrm>
          <a:custGeom>
            <a:avLst/>
            <a:gdLst>
              <a:gd name="connsiteX0" fmla="*/ 562168 w 1124336"/>
              <a:gd name="connsiteY0" fmla="*/ 0 h 1124336"/>
              <a:gd name="connsiteX1" fmla="*/ 959681 w 1124336"/>
              <a:gd name="connsiteY1" fmla="*/ 164655 h 1124336"/>
              <a:gd name="connsiteX2" fmla="*/ 959681 w 1124336"/>
              <a:gd name="connsiteY2" fmla="*/ 959681 h 1124336"/>
              <a:gd name="connsiteX3" fmla="*/ 164655 w 1124336"/>
              <a:gd name="connsiteY3" fmla="*/ 959681 h 1124336"/>
              <a:gd name="connsiteX4" fmla="*/ 164655 w 1124336"/>
              <a:gd name="connsiteY4" fmla="*/ 164655 h 1124336"/>
              <a:gd name="connsiteX5" fmla="*/ 562168 w 1124336"/>
              <a:gd name="connsiteY5" fmla="*/ 0 h 1124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24336" h="1124336">
                <a:moveTo>
                  <a:pt x="562168" y="0"/>
                </a:moveTo>
                <a:cubicBezTo>
                  <a:pt x="706040" y="0"/>
                  <a:pt x="849911" y="54885"/>
                  <a:pt x="959681" y="164655"/>
                </a:cubicBezTo>
                <a:cubicBezTo>
                  <a:pt x="1179221" y="384196"/>
                  <a:pt x="1179221" y="740140"/>
                  <a:pt x="959681" y="959681"/>
                </a:cubicBezTo>
                <a:cubicBezTo>
                  <a:pt x="740141" y="1179221"/>
                  <a:pt x="384196" y="1179221"/>
                  <a:pt x="164655" y="959681"/>
                </a:cubicBezTo>
                <a:cubicBezTo>
                  <a:pt x="-54885" y="740140"/>
                  <a:pt x="-54885" y="384196"/>
                  <a:pt x="164655" y="164655"/>
                </a:cubicBezTo>
                <a:cubicBezTo>
                  <a:pt x="274426" y="54885"/>
                  <a:pt x="418297" y="0"/>
                  <a:pt x="562168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lang="en-US" sz="3000">
              <a:solidFill>
                <a:srgbClr val="FFFFFF"/>
              </a:solidFill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082A9C9-C952-BF02-81DB-4F7B962A9436}"/>
              </a:ext>
            </a:extLst>
          </p:cNvPr>
          <p:cNvSpPr/>
          <p:nvPr/>
        </p:nvSpPr>
        <p:spPr>
          <a:xfrm>
            <a:off x="6544263" y="1139138"/>
            <a:ext cx="1124336" cy="1124336"/>
          </a:xfrm>
          <a:custGeom>
            <a:avLst/>
            <a:gdLst>
              <a:gd name="connsiteX0" fmla="*/ 562168 w 1124336"/>
              <a:gd name="connsiteY0" fmla="*/ 0 h 1124336"/>
              <a:gd name="connsiteX1" fmla="*/ 959681 w 1124336"/>
              <a:gd name="connsiteY1" fmla="*/ 164655 h 1124336"/>
              <a:gd name="connsiteX2" fmla="*/ 959681 w 1124336"/>
              <a:gd name="connsiteY2" fmla="*/ 959681 h 1124336"/>
              <a:gd name="connsiteX3" fmla="*/ 164655 w 1124336"/>
              <a:gd name="connsiteY3" fmla="*/ 959681 h 1124336"/>
              <a:gd name="connsiteX4" fmla="*/ 164655 w 1124336"/>
              <a:gd name="connsiteY4" fmla="*/ 164655 h 1124336"/>
              <a:gd name="connsiteX5" fmla="*/ 562168 w 1124336"/>
              <a:gd name="connsiteY5" fmla="*/ 0 h 1124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24336" h="1124336">
                <a:moveTo>
                  <a:pt x="562168" y="0"/>
                </a:moveTo>
                <a:cubicBezTo>
                  <a:pt x="706040" y="0"/>
                  <a:pt x="849911" y="54885"/>
                  <a:pt x="959681" y="164655"/>
                </a:cubicBezTo>
                <a:cubicBezTo>
                  <a:pt x="1179221" y="384196"/>
                  <a:pt x="1179221" y="740140"/>
                  <a:pt x="959681" y="959681"/>
                </a:cubicBezTo>
                <a:cubicBezTo>
                  <a:pt x="740141" y="1179221"/>
                  <a:pt x="384196" y="1179221"/>
                  <a:pt x="164655" y="959681"/>
                </a:cubicBezTo>
                <a:cubicBezTo>
                  <a:pt x="-54885" y="740140"/>
                  <a:pt x="-54885" y="384196"/>
                  <a:pt x="164655" y="164655"/>
                </a:cubicBezTo>
                <a:cubicBezTo>
                  <a:pt x="274426" y="54885"/>
                  <a:pt x="418297" y="0"/>
                  <a:pt x="562168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lang="en-US" sz="3000">
              <a:solidFill>
                <a:srgbClr val="FFFFFF"/>
              </a:solidFill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F74F3037-ED27-B371-8C7F-DD293D538587}"/>
              </a:ext>
            </a:extLst>
          </p:cNvPr>
          <p:cNvSpPr/>
          <p:nvPr/>
        </p:nvSpPr>
        <p:spPr>
          <a:xfrm>
            <a:off x="7424454" y="2017641"/>
            <a:ext cx="1124336" cy="1124336"/>
          </a:xfrm>
          <a:custGeom>
            <a:avLst/>
            <a:gdLst>
              <a:gd name="connsiteX0" fmla="*/ 562168 w 1124336"/>
              <a:gd name="connsiteY0" fmla="*/ 0 h 1124336"/>
              <a:gd name="connsiteX1" fmla="*/ 959681 w 1124336"/>
              <a:gd name="connsiteY1" fmla="*/ 164655 h 1124336"/>
              <a:gd name="connsiteX2" fmla="*/ 959681 w 1124336"/>
              <a:gd name="connsiteY2" fmla="*/ 959681 h 1124336"/>
              <a:gd name="connsiteX3" fmla="*/ 164655 w 1124336"/>
              <a:gd name="connsiteY3" fmla="*/ 959681 h 1124336"/>
              <a:gd name="connsiteX4" fmla="*/ 164655 w 1124336"/>
              <a:gd name="connsiteY4" fmla="*/ 164655 h 1124336"/>
              <a:gd name="connsiteX5" fmla="*/ 562168 w 1124336"/>
              <a:gd name="connsiteY5" fmla="*/ 0 h 1124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24336" h="1124336">
                <a:moveTo>
                  <a:pt x="562168" y="0"/>
                </a:moveTo>
                <a:cubicBezTo>
                  <a:pt x="706040" y="0"/>
                  <a:pt x="849911" y="54885"/>
                  <a:pt x="959681" y="164655"/>
                </a:cubicBezTo>
                <a:cubicBezTo>
                  <a:pt x="1179221" y="384196"/>
                  <a:pt x="1179221" y="740141"/>
                  <a:pt x="959681" y="959681"/>
                </a:cubicBezTo>
                <a:cubicBezTo>
                  <a:pt x="740141" y="1179221"/>
                  <a:pt x="384196" y="1179221"/>
                  <a:pt x="164655" y="959681"/>
                </a:cubicBezTo>
                <a:cubicBezTo>
                  <a:pt x="-54885" y="740141"/>
                  <a:pt x="-54885" y="384196"/>
                  <a:pt x="164655" y="164655"/>
                </a:cubicBezTo>
                <a:cubicBezTo>
                  <a:pt x="274426" y="54885"/>
                  <a:pt x="418297" y="0"/>
                  <a:pt x="562168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lang="en-US" sz="3000">
              <a:solidFill>
                <a:srgbClr val="FFFFFF"/>
              </a:solidFill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479A9167-42D9-F157-AFDF-31011C5C9302}"/>
              </a:ext>
            </a:extLst>
          </p:cNvPr>
          <p:cNvSpPr/>
          <p:nvPr/>
        </p:nvSpPr>
        <p:spPr>
          <a:xfrm>
            <a:off x="3651444" y="2018486"/>
            <a:ext cx="1124336" cy="1124336"/>
          </a:xfrm>
          <a:custGeom>
            <a:avLst/>
            <a:gdLst>
              <a:gd name="connsiteX0" fmla="*/ 562168 w 1124336"/>
              <a:gd name="connsiteY0" fmla="*/ 0 h 1124336"/>
              <a:gd name="connsiteX1" fmla="*/ 959681 w 1124336"/>
              <a:gd name="connsiteY1" fmla="*/ 164655 h 1124336"/>
              <a:gd name="connsiteX2" fmla="*/ 959681 w 1124336"/>
              <a:gd name="connsiteY2" fmla="*/ 959681 h 1124336"/>
              <a:gd name="connsiteX3" fmla="*/ 164655 w 1124336"/>
              <a:gd name="connsiteY3" fmla="*/ 959681 h 1124336"/>
              <a:gd name="connsiteX4" fmla="*/ 164655 w 1124336"/>
              <a:gd name="connsiteY4" fmla="*/ 164655 h 1124336"/>
              <a:gd name="connsiteX5" fmla="*/ 562168 w 1124336"/>
              <a:gd name="connsiteY5" fmla="*/ 0 h 1124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24336" h="1124336">
                <a:moveTo>
                  <a:pt x="562168" y="0"/>
                </a:moveTo>
                <a:cubicBezTo>
                  <a:pt x="706040" y="0"/>
                  <a:pt x="849911" y="54885"/>
                  <a:pt x="959681" y="164655"/>
                </a:cubicBezTo>
                <a:cubicBezTo>
                  <a:pt x="1179221" y="384196"/>
                  <a:pt x="1179221" y="740141"/>
                  <a:pt x="959681" y="959681"/>
                </a:cubicBezTo>
                <a:cubicBezTo>
                  <a:pt x="740141" y="1179221"/>
                  <a:pt x="384196" y="1179221"/>
                  <a:pt x="164655" y="959681"/>
                </a:cubicBezTo>
                <a:cubicBezTo>
                  <a:pt x="-54885" y="740141"/>
                  <a:pt x="-54885" y="384196"/>
                  <a:pt x="164655" y="164655"/>
                </a:cubicBezTo>
                <a:cubicBezTo>
                  <a:pt x="274426" y="54885"/>
                  <a:pt x="418297" y="0"/>
                  <a:pt x="562168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lang="en-US" sz="3000">
              <a:solidFill>
                <a:srgbClr val="FFFFFF"/>
              </a:solidFill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FE646036-A50D-5C15-F5ED-50F981234506}"/>
              </a:ext>
            </a:extLst>
          </p:cNvPr>
          <p:cNvSpPr/>
          <p:nvPr/>
        </p:nvSpPr>
        <p:spPr>
          <a:xfrm>
            <a:off x="7423609" y="4028264"/>
            <a:ext cx="1124336" cy="1124336"/>
          </a:xfrm>
          <a:custGeom>
            <a:avLst/>
            <a:gdLst>
              <a:gd name="connsiteX0" fmla="*/ 562168 w 1124336"/>
              <a:gd name="connsiteY0" fmla="*/ 0 h 1124336"/>
              <a:gd name="connsiteX1" fmla="*/ 959681 w 1124336"/>
              <a:gd name="connsiteY1" fmla="*/ 164655 h 1124336"/>
              <a:gd name="connsiteX2" fmla="*/ 959681 w 1124336"/>
              <a:gd name="connsiteY2" fmla="*/ 959681 h 1124336"/>
              <a:gd name="connsiteX3" fmla="*/ 164655 w 1124336"/>
              <a:gd name="connsiteY3" fmla="*/ 959681 h 1124336"/>
              <a:gd name="connsiteX4" fmla="*/ 164655 w 1124336"/>
              <a:gd name="connsiteY4" fmla="*/ 164655 h 1124336"/>
              <a:gd name="connsiteX5" fmla="*/ 562168 w 1124336"/>
              <a:gd name="connsiteY5" fmla="*/ 0 h 1124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24336" h="1124336">
                <a:moveTo>
                  <a:pt x="562168" y="0"/>
                </a:moveTo>
                <a:cubicBezTo>
                  <a:pt x="706040" y="0"/>
                  <a:pt x="849911" y="54885"/>
                  <a:pt x="959681" y="164655"/>
                </a:cubicBezTo>
                <a:cubicBezTo>
                  <a:pt x="1179221" y="384196"/>
                  <a:pt x="1179221" y="740141"/>
                  <a:pt x="959681" y="959681"/>
                </a:cubicBezTo>
                <a:cubicBezTo>
                  <a:pt x="740141" y="1179221"/>
                  <a:pt x="384196" y="1179221"/>
                  <a:pt x="164655" y="959681"/>
                </a:cubicBezTo>
                <a:cubicBezTo>
                  <a:pt x="-54885" y="740141"/>
                  <a:pt x="-54885" y="384196"/>
                  <a:pt x="164655" y="164655"/>
                </a:cubicBezTo>
                <a:cubicBezTo>
                  <a:pt x="274426" y="54885"/>
                  <a:pt x="418297" y="0"/>
                  <a:pt x="562168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lang="en-US" sz="3000">
              <a:solidFill>
                <a:srgbClr val="FFFFFF"/>
              </a:solidFill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DF56919F-195E-EBB2-EA78-D5F5D7A95217}"/>
              </a:ext>
            </a:extLst>
          </p:cNvPr>
          <p:cNvSpPr/>
          <p:nvPr/>
        </p:nvSpPr>
        <p:spPr>
          <a:xfrm>
            <a:off x="3650599" y="4029108"/>
            <a:ext cx="1124336" cy="1124336"/>
          </a:xfrm>
          <a:custGeom>
            <a:avLst/>
            <a:gdLst>
              <a:gd name="connsiteX0" fmla="*/ 562168 w 1124336"/>
              <a:gd name="connsiteY0" fmla="*/ 0 h 1124336"/>
              <a:gd name="connsiteX1" fmla="*/ 959681 w 1124336"/>
              <a:gd name="connsiteY1" fmla="*/ 164655 h 1124336"/>
              <a:gd name="connsiteX2" fmla="*/ 959681 w 1124336"/>
              <a:gd name="connsiteY2" fmla="*/ 959681 h 1124336"/>
              <a:gd name="connsiteX3" fmla="*/ 164655 w 1124336"/>
              <a:gd name="connsiteY3" fmla="*/ 959681 h 1124336"/>
              <a:gd name="connsiteX4" fmla="*/ 164655 w 1124336"/>
              <a:gd name="connsiteY4" fmla="*/ 164655 h 1124336"/>
              <a:gd name="connsiteX5" fmla="*/ 562168 w 1124336"/>
              <a:gd name="connsiteY5" fmla="*/ 0 h 1124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24336" h="1124336">
                <a:moveTo>
                  <a:pt x="562168" y="0"/>
                </a:moveTo>
                <a:cubicBezTo>
                  <a:pt x="706040" y="0"/>
                  <a:pt x="849911" y="54885"/>
                  <a:pt x="959681" y="164655"/>
                </a:cubicBezTo>
                <a:cubicBezTo>
                  <a:pt x="1179221" y="384196"/>
                  <a:pt x="1179221" y="740141"/>
                  <a:pt x="959681" y="959681"/>
                </a:cubicBezTo>
                <a:cubicBezTo>
                  <a:pt x="740141" y="1179221"/>
                  <a:pt x="384196" y="1179221"/>
                  <a:pt x="164655" y="959681"/>
                </a:cubicBezTo>
                <a:cubicBezTo>
                  <a:pt x="-54885" y="740141"/>
                  <a:pt x="-54885" y="384196"/>
                  <a:pt x="164655" y="164655"/>
                </a:cubicBezTo>
                <a:cubicBezTo>
                  <a:pt x="274426" y="54885"/>
                  <a:pt x="418297" y="0"/>
                  <a:pt x="562168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lang="en-US" sz="3000">
              <a:solidFill>
                <a:srgbClr val="FFFFFF"/>
              </a:solidFill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10B88E1C-AF90-EB5C-8B70-7FA0DEF9C1CB}"/>
              </a:ext>
            </a:extLst>
          </p:cNvPr>
          <p:cNvSpPr/>
          <p:nvPr/>
        </p:nvSpPr>
        <p:spPr>
          <a:xfrm>
            <a:off x="4530790" y="4907611"/>
            <a:ext cx="1124336" cy="1124336"/>
          </a:xfrm>
          <a:custGeom>
            <a:avLst/>
            <a:gdLst>
              <a:gd name="connsiteX0" fmla="*/ 562168 w 1124336"/>
              <a:gd name="connsiteY0" fmla="*/ 0 h 1124336"/>
              <a:gd name="connsiteX1" fmla="*/ 959681 w 1124336"/>
              <a:gd name="connsiteY1" fmla="*/ 164655 h 1124336"/>
              <a:gd name="connsiteX2" fmla="*/ 959681 w 1124336"/>
              <a:gd name="connsiteY2" fmla="*/ 959681 h 1124336"/>
              <a:gd name="connsiteX3" fmla="*/ 164655 w 1124336"/>
              <a:gd name="connsiteY3" fmla="*/ 959681 h 1124336"/>
              <a:gd name="connsiteX4" fmla="*/ 164655 w 1124336"/>
              <a:gd name="connsiteY4" fmla="*/ 164655 h 1124336"/>
              <a:gd name="connsiteX5" fmla="*/ 562168 w 1124336"/>
              <a:gd name="connsiteY5" fmla="*/ 0 h 1124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24336" h="1124336">
                <a:moveTo>
                  <a:pt x="562168" y="0"/>
                </a:moveTo>
                <a:cubicBezTo>
                  <a:pt x="706040" y="0"/>
                  <a:pt x="849911" y="54885"/>
                  <a:pt x="959681" y="164655"/>
                </a:cubicBezTo>
                <a:cubicBezTo>
                  <a:pt x="1179221" y="384196"/>
                  <a:pt x="1179221" y="740141"/>
                  <a:pt x="959681" y="959681"/>
                </a:cubicBezTo>
                <a:cubicBezTo>
                  <a:pt x="740141" y="1179221"/>
                  <a:pt x="384196" y="1179221"/>
                  <a:pt x="164655" y="959681"/>
                </a:cubicBezTo>
                <a:cubicBezTo>
                  <a:pt x="-54885" y="740141"/>
                  <a:pt x="-54885" y="384196"/>
                  <a:pt x="164655" y="164655"/>
                </a:cubicBezTo>
                <a:cubicBezTo>
                  <a:pt x="274426" y="54885"/>
                  <a:pt x="418297" y="0"/>
                  <a:pt x="562168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lang="en-US" sz="3000">
              <a:solidFill>
                <a:srgbClr val="FFFFFF"/>
              </a:solidFill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401AE3C2-7236-0DE0-C488-A9FB5EB0381D}"/>
              </a:ext>
            </a:extLst>
          </p:cNvPr>
          <p:cNvSpPr/>
          <p:nvPr/>
        </p:nvSpPr>
        <p:spPr>
          <a:xfrm>
            <a:off x="6545107" y="4908455"/>
            <a:ext cx="1124336" cy="1124336"/>
          </a:xfrm>
          <a:custGeom>
            <a:avLst/>
            <a:gdLst>
              <a:gd name="connsiteX0" fmla="*/ 562168 w 1124336"/>
              <a:gd name="connsiteY0" fmla="*/ 0 h 1124336"/>
              <a:gd name="connsiteX1" fmla="*/ 959681 w 1124336"/>
              <a:gd name="connsiteY1" fmla="*/ 164655 h 1124336"/>
              <a:gd name="connsiteX2" fmla="*/ 959681 w 1124336"/>
              <a:gd name="connsiteY2" fmla="*/ 959681 h 1124336"/>
              <a:gd name="connsiteX3" fmla="*/ 164655 w 1124336"/>
              <a:gd name="connsiteY3" fmla="*/ 959681 h 1124336"/>
              <a:gd name="connsiteX4" fmla="*/ 164655 w 1124336"/>
              <a:gd name="connsiteY4" fmla="*/ 164655 h 1124336"/>
              <a:gd name="connsiteX5" fmla="*/ 562168 w 1124336"/>
              <a:gd name="connsiteY5" fmla="*/ 0 h 1124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24336" h="1124336">
                <a:moveTo>
                  <a:pt x="562168" y="0"/>
                </a:moveTo>
                <a:cubicBezTo>
                  <a:pt x="706040" y="0"/>
                  <a:pt x="849911" y="54885"/>
                  <a:pt x="959681" y="164655"/>
                </a:cubicBezTo>
                <a:cubicBezTo>
                  <a:pt x="1179221" y="384196"/>
                  <a:pt x="1179221" y="740141"/>
                  <a:pt x="959681" y="959681"/>
                </a:cubicBezTo>
                <a:cubicBezTo>
                  <a:pt x="740141" y="1179221"/>
                  <a:pt x="384196" y="1179221"/>
                  <a:pt x="164655" y="959681"/>
                </a:cubicBezTo>
                <a:cubicBezTo>
                  <a:pt x="-54885" y="740141"/>
                  <a:pt x="-54885" y="384196"/>
                  <a:pt x="164655" y="164655"/>
                </a:cubicBezTo>
                <a:cubicBezTo>
                  <a:pt x="274426" y="54885"/>
                  <a:pt x="418297" y="0"/>
                  <a:pt x="562168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lang="en-US" sz="3000">
              <a:solidFill>
                <a:srgbClr val="FFFFFF"/>
              </a:solidFill>
            </a:endParaRPr>
          </a:p>
        </p:txBody>
      </p:sp>
      <p:sp>
        <p:nvSpPr>
          <p:cNvPr id="20" name="TextBox 28">
            <a:extLst>
              <a:ext uri="{FF2B5EF4-FFF2-40B4-BE49-F238E27FC236}">
                <a16:creationId xmlns:a16="http://schemas.microsoft.com/office/drawing/2014/main" id="{FB040121-8EE5-DF12-664A-758CF61672F0}"/>
              </a:ext>
            </a:extLst>
          </p:cNvPr>
          <p:cNvSpPr txBox="1"/>
          <p:nvPr/>
        </p:nvSpPr>
        <p:spPr>
          <a:xfrm>
            <a:off x="4765743" y="1377298"/>
            <a:ext cx="6527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/>
              <a:t>01</a:t>
            </a:r>
          </a:p>
        </p:txBody>
      </p:sp>
      <p:sp>
        <p:nvSpPr>
          <p:cNvPr id="21" name="TextBox 29">
            <a:extLst>
              <a:ext uri="{FF2B5EF4-FFF2-40B4-BE49-F238E27FC236}">
                <a16:creationId xmlns:a16="http://schemas.microsoft.com/office/drawing/2014/main" id="{F0B03891-529B-FBA6-592C-32B80951AD3C}"/>
              </a:ext>
            </a:extLst>
          </p:cNvPr>
          <p:cNvSpPr txBox="1"/>
          <p:nvPr/>
        </p:nvSpPr>
        <p:spPr>
          <a:xfrm>
            <a:off x="7660251" y="2256644"/>
            <a:ext cx="6527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/>
              <a:t>02</a:t>
            </a:r>
          </a:p>
        </p:txBody>
      </p:sp>
      <p:sp>
        <p:nvSpPr>
          <p:cNvPr id="22" name="TextBox 30">
            <a:extLst>
              <a:ext uri="{FF2B5EF4-FFF2-40B4-BE49-F238E27FC236}">
                <a16:creationId xmlns:a16="http://schemas.microsoft.com/office/drawing/2014/main" id="{632D65A7-C8C0-B241-C8A7-087D8B55EC52}"/>
              </a:ext>
            </a:extLst>
          </p:cNvPr>
          <p:cNvSpPr txBox="1"/>
          <p:nvPr/>
        </p:nvSpPr>
        <p:spPr>
          <a:xfrm>
            <a:off x="6780904" y="5147458"/>
            <a:ext cx="6527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/>
              <a:t>03</a:t>
            </a:r>
          </a:p>
        </p:txBody>
      </p:sp>
      <p:sp>
        <p:nvSpPr>
          <p:cNvPr id="23" name="TextBox 31">
            <a:extLst>
              <a:ext uri="{FF2B5EF4-FFF2-40B4-BE49-F238E27FC236}">
                <a16:creationId xmlns:a16="http://schemas.microsoft.com/office/drawing/2014/main" id="{3702249C-7D0F-F393-4B91-14DC87EFD821}"/>
              </a:ext>
            </a:extLst>
          </p:cNvPr>
          <p:cNvSpPr txBox="1"/>
          <p:nvPr/>
        </p:nvSpPr>
        <p:spPr>
          <a:xfrm>
            <a:off x="3886396" y="4268111"/>
            <a:ext cx="6527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/>
              <a:t>04</a:t>
            </a:r>
          </a:p>
        </p:txBody>
      </p:sp>
      <p:pic>
        <p:nvPicPr>
          <p:cNvPr id="24" name="Graphic 34" descr="Bullseye with solid fill">
            <a:extLst>
              <a:ext uri="{FF2B5EF4-FFF2-40B4-BE49-F238E27FC236}">
                <a16:creationId xmlns:a16="http://schemas.microsoft.com/office/drawing/2014/main" id="{187CB5A3-9220-DC88-EA49-DD5F64AABE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721872" y="4326527"/>
            <a:ext cx="527811" cy="527811"/>
          </a:xfrm>
          <a:prstGeom prst="rect">
            <a:avLst/>
          </a:prstGeom>
        </p:spPr>
      </p:pic>
      <p:pic>
        <p:nvPicPr>
          <p:cNvPr id="25" name="Graphic 36" descr="Gears with solid fill">
            <a:extLst>
              <a:ext uri="{FF2B5EF4-FFF2-40B4-BE49-F238E27FC236}">
                <a16:creationId xmlns:a16="http://schemas.microsoft.com/office/drawing/2014/main" id="{46D87A08-16AE-6471-7673-8E57C5A3610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949707" y="2316749"/>
            <a:ext cx="527811" cy="527811"/>
          </a:xfrm>
          <a:prstGeom prst="rect">
            <a:avLst/>
          </a:prstGeom>
        </p:spPr>
      </p:pic>
      <p:pic>
        <p:nvPicPr>
          <p:cNvPr id="26" name="Graphic 37" descr="Hourglass 30% with solid fill">
            <a:extLst>
              <a:ext uri="{FF2B5EF4-FFF2-40B4-BE49-F238E27FC236}">
                <a16:creationId xmlns:a16="http://schemas.microsoft.com/office/drawing/2014/main" id="{A87D193B-B076-D8A9-3B58-1F4F0585340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829053" y="5205874"/>
            <a:ext cx="527811" cy="527811"/>
          </a:xfrm>
          <a:prstGeom prst="rect">
            <a:avLst/>
          </a:prstGeom>
        </p:spPr>
      </p:pic>
      <p:pic>
        <p:nvPicPr>
          <p:cNvPr id="27" name="Graphic 38" descr="Lightbulb with solid fill">
            <a:extLst>
              <a:ext uri="{FF2B5EF4-FFF2-40B4-BE49-F238E27FC236}">
                <a16:creationId xmlns:a16="http://schemas.microsoft.com/office/drawing/2014/main" id="{46DE03F6-45A3-0196-2464-B32F273DED5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842526" y="1437401"/>
            <a:ext cx="527811" cy="527811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FD489A38-5002-94A6-CCA4-F48D7AB4C432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073386"/>
            <a:chExt cx="2926080" cy="1290153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014DA40-82D9-3DFB-2661-12608A0023E0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7DFF190-5D5A-7065-3AA4-FAB6C04A9E26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733F973-3407-CFB6-7776-EED2928AC6E9}"/>
              </a:ext>
            </a:extLst>
          </p:cNvPr>
          <p:cNvGrpSpPr/>
          <p:nvPr/>
        </p:nvGrpSpPr>
        <p:grpSpPr>
          <a:xfrm>
            <a:off x="338440" y="4652338"/>
            <a:ext cx="2926080" cy="1290153"/>
            <a:chOff x="332936" y="4652338"/>
            <a:chExt cx="2926080" cy="1290153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C7FAB903-4DB8-7A27-4140-ACD3F9F934F6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7B228FCE-8903-950A-2BC5-38BE5CBEB590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C16741D2-67A0-5BB3-E613-52BB35529131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466725"/>
            <a:chExt cx="2926080" cy="1290153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2D2C8EB-8F51-EF35-427A-24EA03A82658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1BEC36B3-7059-D8EA-8388-FB89850D5C2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3521CF91-C72A-BF86-4476-B9F0CAFEBDFC}"/>
              </a:ext>
            </a:extLst>
          </p:cNvPr>
          <p:cNvGrpSpPr/>
          <p:nvPr/>
        </p:nvGrpSpPr>
        <p:grpSpPr>
          <a:xfrm>
            <a:off x="338440" y="1242150"/>
            <a:ext cx="2926080" cy="1290153"/>
            <a:chOff x="332936" y="2627766"/>
            <a:chExt cx="2926080" cy="129015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1AEDA5FB-00F8-546B-74C3-3DB09A6AC3D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48B824CC-0E0D-C6E7-F617-2194B61B6FB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6471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8513</TotalTime>
  <Words>377</Words>
  <Application>Microsoft Office PowerPoint</Application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Dual Matrix Cycle – Slide Template</vt:lpstr>
      <vt:lpstr>Dual Matrix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Dual Matrix Cycle</dc:title>
  <dc:creator>PresentationGO.com</dc:creator>
  <dc:description>© Copyright PresentationGO.com - Do not distribute or sale without written permission.</dc:description>
  <cp:lastModifiedBy>Christophe Barroche</cp:lastModifiedBy>
  <cp:revision>19</cp:revision>
  <dcterms:created xsi:type="dcterms:W3CDTF">2014-11-26T05:14:11Z</dcterms:created>
  <dcterms:modified xsi:type="dcterms:W3CDTF">2022-07-21T17:19:36Z</dcterms:modified>
  <cp:category>Charts &amp; Diagrams</cp:category>
</cp:coreProperties>
</file>