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3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Block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272B7FE-95D0-A70F-8ACE-67FD5C2F4B7B}"/>
              </a:ext>
            </a:extLst>
          </p:cNvPr>
          <p:cNvSpPr/>
          <p:nvPr/>
        </p:nvSpPr>
        <p:spPr>
          <a:xfrm>
            <a:off x="838200" y="2218945"/>
            <a:ext cx="2994759" cy="2459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600" extrusionOk="0">
                <a:moveTo>
                  <a:pt x="10625" y="21600"/>
                </a:moveTo>
                <a:cubicBezTo>
                  <a:pt x="10181" y="21600"/>
                  <a:pt x="9736" y="21393"/>
                  <a:pt x="9396" y="20972"/>
                </a:cubicBezTo>
                <a:lnTo>
                  <a:pt x="506" y="9968"/>
                </a:lnTo>
                <a:cubicBezTo>
                  <a:pt x="-169" y="9133"/>
                  <a:pt x="-169" y="7769"/>
                  <a:pt x="506" y="6933"/>
                </a:cubicBezTo>
                <a:lnTo>
                  <a:pt x="5673" y="543"/>
                </a:lnTo>
                <a:cubicBezTo>
                  <a:pt x="5955" y="193"/>
                  <a:pt x="6331" y="0"/>
                  <a:pt x="6729" y="0"/>
                </a:cubicBezTo>
                <a:cubicBezTo>
                  <a:pt x="7127" y="0"/>
                  <a:pt x="7502" y="193"/>
                  <a:pt x="7785" y="543"/>
                </a:cubicBezTo>
                <a:lnTo>
                  <a:pt x="9569" y="2749"/>
                </a:lnTo>
                <a:cubicBezTo>
                  <a:pt x="9852" y="3099"/>
                  <a:pt x="10233" y="3292"/>
                  <a:pt x="10631" y="3292"/>
                </a:cubicBezTo>
                <a:cubicBezTo>
                  <a:pt x="11029" y="3292"/>
                  <a:pt x="11410" y="3099"/>
                  <a:pt x="11693" y="2749"/>
                </a:cubicBezTo>
                <a:lnTo>
                  <a:pt x="13477" y="543"/>
                </a:lnTo>
                <a:cubicBezTo>
                  <a:pt x="13760" y="193"/>
                  <a:pt x="14135" y="0"/>
                  <a:pt x="14533" y="0"/>
                </a:cubicBezTo>
                <a:cubicBezTo>
                  <a:pt x="14931" y="0"/>
                  <a:pt x="15307" y="193"/>
                  <a:pt x="15589" y="543"/>
                </a:cubicBezTo>
                <a:lnTo>
                  <a:pt x="20756" y="6933"/>
                </a:lnTo>
                <a:cubicBezTo>
                  <a:pt x="21431" y="7769"/>
                  <a:pt x="21431" y="9133"/>
                  <a:pt x="20756" y="9968"/>
                </a:cubicBezTo>
                <a:lnTo>
                  <a:pt x="11861" y="20972"/>
                </a:lnTo>
                <a:cubicBezTo>
                  <a:pt x="11520" y="21386"/>
                  <a:pt x="11075" y="21600"/>
                  <a:pt x="10625" y="21600"/>
                </a:cubicBezTo>
                <a:close/>
                <a:moveTo>
                  <a:pt x="6723" y="286"/>
                </a:moveTo>
                <a:cubicBezTo>
                  <a:pt x="6388" y="286"/>
                  <a:pt x="6071" y="450"/>
                  <a:pt x="5834" y="743"/>
                </a:cubicBezTo>
                <a:lnTo>
                  <a:pt x="668" y="7133"/>
                </a:lnTo>
                <a:cubicBezTo>
                  <a:pt x="79" y="7862"/>
                  <a:pt x="79" y="9040"/>
                  <a:pt x="668" y="9768"/>
                </a:cubicBezTo>
                <a:lnTo>
                  <a:pt x="9563" y="20772"/>
                </a:lnTo>
                <a:cubicBezTo>
                  <a:pt x="10152" y="21500"/>
                  <a:pt x="11104" y="21500"/>
                  <a:pt x="11693" y="20772"/>
                </a:cubicBezTo>
                <a:lnTo>
                  <a:pt x="20588" y="9768"/>
                </a:lnTo>
                <a:cubicBezTo>
                  <a:pt x="21177" y="9040"/>
                  <a:pt x="21177" y="7862"/>
                  <a:pt x="20588" y="7133"/>
                </a:cubicBezTo>
                <a:lnTo>
                  <a:pt x="15422" y="743"/>
                </a:lnTo>
                <a:cubicBezTo>
                  <a:pt x="15185" y="450"/>
                  <a:pt x="14868" y="286"/>
                  <a:pt x="14533" y="286"/>
                </a:cubicBezTo>
                <a:cubicBezTo>
                  <a:pt x="14198" y="286"/>
                  <a:pt x="13881" y="450"/>
                  <a:pt x="13644" y="743"/>
                </a:cubicBezTo>
                <a:lnTo>
                  <a:pt x="11860" y="2949"/>
                </a:lnTo>
                <a:cubicBezTo>
                  <a:pt x="11531" y="3356"/>
                  <a:pt x="11099" y="3577"/>
                  <a:pt x="10631" y="3577"/>
                </a:cubicBezTo>
                <a:cubicBezTo>
                  <a:pt x="10163" y="3577"/>
                  <a:pt x="9731" y="3356"/>
                  <a:pt x="9401" y="2949"/>
                </a:cubicBezTo>
                <a:lnTo>
                  <a:pt x="7618" y="743"/>
                </a:lnTo>
                <a:cubicBezTo>
                  <a:pt x="7375" y="443"/>
                  <a:pt x="7064" y="286"/>
                  <a:pt x="6723" y="28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4EE68F-BFD0-5F3D-3BC9-FF140BA4A95D}"/>
              </a:ext>
            </a:extLst>
          </p:cNvPr>
          <p:cNvSpPr/>
          <p:nvPr/>
        </p:nvSpPr>
        <p:spPr>
          <a:xfrm>
            <a:off x="3342300" y="2218945"/>
            <a:ext cx="2995167" cy="2460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lnTo>
                  <a:pt x="13773" y="642"/>
                </a:ln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1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B9F3CBA-8367-96E6-097A-6527B85DADBC}"/>
              </a:ext>
            </a:extLst>
          </p:cNvPr>
          <p:cNvSpPr/>
          <p:nvPr/>
        </p:nvSpPr>
        <p:spPr>
          <a:xfrm>
            <a:off x="5854531" y="2218945"/>
            <a:ext cx="2995169" cy="2460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3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1" y="293"/>
                </a:moveTo>
                <a:cubicBezTo>
                  <a:pt x="6491" y="293"/>
                  <a:pt x="6168" y="457"/>
                  <a:pt x="5928" y="749"/>
                </a:cubicBezTo>
                <a:lnTo>
                  <a:pt x="680" y="7138"/>
                </a:lnTo>
                <a:cubicBezTo>
                  <a:pt x="393" y="7488"/>
                  <a:pt x="235" y="7959"/>
                  <a:pt x="235" y="8452"/>
                </a:cubicBezTo>
                <a:cubicBezTo>
                  <a:pt x="235" y="8944"/>
                  <a:pt x="393" y="9415"/>
                  <a:pt x="680" y="9765"/>
                </a:cubicBezTo>
                <a:lnTo>
                  <a:pt x="9715" y="20765"/>
                </a:lnTo>
                <a:cubicBezTo>
                  <a:pt x="10313" y="21493"/>
                  <a:pt x="11281" y="21493"/>
                  <a:pt x="11879" y="20765"/>
                </a:cubicBezTo>
                <a:lnTo>
                  <a:pt x="20914" y="9765"/>
                </a:lnTo>
                <a:cubicBezTo>
                  <a:pt x="21201" y="9415"/>
                  <a:pt x="21360" y="8944"/>
                  <a:pt x="21360" y="8452"/>
                </a:cubicBezTo>
                <a:cubicBezTo>
                  <a:pt x="21360" y="7959"/>
                  <a:pt x="21201" y="7488"/>
                  <a:pt x="20914" y="7138"/>
                </a:cubicBezTo>
                <a:lnTo>
                  <a:pt x="15666" y="749"/>
                </a:lnTo>
                <a:cubicBezTo>
                  <a:pt x="15426" y="457"/>
                  <a:pt x="15104" y="293"/>
                  <a:pt x="14763" y="293"/>
                </a:cubicBezTo>
                <a:cubicBezTo>
                  <a:pt x="14423" y="293"/>
                  <a:pt x="14101" y="457"/>
                  <a:pt x="13861" y="749"/>
                </a:cubicBezTo>
                <a:lnTo>
                  <a:pt x="12049" y="2955"/>
                </a:lnTo>
                <a:cubicBezTo>
                  <a:pt x="11715" y="3362"/>
                  <a:pt x="11275" y="3583"/>
                  <a:pt x="10800" y="3583"/>
                </a:cubicBezTo>
                <a:cubicBezTo>
                  <a:pt x="10325" y="3583"/>
                  <a:pt x="9885" y="3362"/>
                  <a:pt x="9551" y="2955"/>
                </a:cubicBezTo>
                <a:lnTo>
                  <a:pt x="7739" y="749"/>
                </a:lnTo>
                <a:cubicBezTo>
                  <a:pt x="7493" y="450"/>
                  <a:pt x="7177" y="293"/>
                  <a:pt x="6831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ED3751E-74FE-8AC9-F74E-BD888CEEBB0D}"/>
              </a:ext>
            </a:extLst>
          </p:cNvPr>
          <p:cNvSpPr/>
          <p:nvPr/>
        </p:nvSpPr>
        <p:spPr>
          <a:xfrm>
            <a:off x="8358632" y="2218945"/>
            <a:ext cx="2995169" cy="2460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10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7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5A7F4E1-6A97-CEFF-C5D4-69EC42556C09}"/>
              </a:ext>
            </a:extLst>
          </p:cNvPr>
          <p:cNvSpPr/>
          <p:nvPr/>
        </p:nvSpPr>
        <p:spPr>
          <a:xfrm>
            <a:off x="1857117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6242300-4C4B-BCD4-F0A8-03D16288C84B}"/>
              </a:ext>
            </a:extLst>
          </p:cNvPr>
          <p:cNvSpPr/>
          <p:nvPr/>
        </p:nvSpPr>
        <p:spPr>
          <a:xfrm>
            <a:off x="4361421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2B19300-E5C8-DEAB-5465-5A57EC592C87}"/>
              </a:ext>
            </a:extLst>
          </p:cNvPr>
          <p:cNvSpPr/>
          <p:nvPr/>
        </p:nvSpPr>
        <p:spPr>
          <a:xfrm>
            <a:off x="6873653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1232C92-03BA-2CA9-C296-92A41DC9585C}"/>
              </a:ext>
            </a:extLst>
          </p:cNvPr>
          <p:cNvSpPr/>
          <p:nvPr/>
        </p:nvSpPr>
        <p:spPr>
          <a:xfrm>
            <a:off x="9377754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50C8C7-56FF-C7C7-A746-F8CF5B940093}"/>
              </a:ext>
            </a:extLst>
          </p:cNvPr>
          <p:cNvGrpSpPr/>
          <p:nvPr/>
        </p:nvGrpSpPr>
        <p:grpSpPr>
          <a:xfrm>
            <a:off x="1564601" y="2709064"/>
            <a:ext cx="1541957" cy="1013154"/>
            <a:chOff x="332936" y="2720099"/>
            <a:chExt cx="2975111" cy="1013154"/>
          </a:xfrm>
        </p:grpSpPr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79C59836-D69A-F425-A9A8-DDD122F695F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8756793A-AB76-3078-AF01-91EC2F3C9F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F7F2AA-7E5F-B399-1D84-55C99A1C6A27}"/>
              </a:ext>
            </a:extLst>
          </p:cNvPr>
          <p:cNvGrpSpPr/>
          <p:nvPr/>
        </p:nvGrpSpPr>
        <p:grpSpPr>
          <a:xfrm>
            <a:off x="4068905" y="2709064"/>
            <a:ext cx="1541957" cy="1013154"/>
            <a:chOff x="332936" y="2720099"/>
            <a:chExt cx="2975111" cy="1013154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8FE825C6-F631-FC0F-0C4B-09AD04998F8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7EBEE461-FFE3-E48A-F0ED-5AA5C37C5FE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3B38A1-A5DB-9E0D-22B3-556122D366EE}"/>
              </a:ext>
            </a:extLst>
          </p:cNvPr>
          <p:cNvGrpSpPr/>
          <p:nvPr/>
        </p:nvGrpSpPr>
        <p:grpSpPr>
          <a:xfrm>
            <a:off x="6581137" y="2709064"/>
            <a:ext cx="1541957" cy="1013154"/>
            <a:chOff x="332936" y="2720099"/>
            <a:chExt cx="2975111" cy="1013154"/>
          </a:xfrm>
        </p:grpSpPr>
        <p:sp>
          <p:nvSpPr>
            <p:cNvPr id="33" name="TextBox 18">
              <a:extLst>
                <a:ext uri="{FF2B5EF4-FFF2-40B4-BE49-F238E27FC236}">
                  <a16:creationId xmlns:a16="http://schemas.microsoft.com/office/drawing/2014/main" id="{2D95B312-BA24-22D3-CFBE-E2F3B163031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id="{83734E00-4F0D-F7B1-4B4F-3125C89AA7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6490AF-1458-3001-27AA-D3CA7F44FD7C}"/>
              </a:ext>
            </a:extLst>
          </p:cNvPr>
          <p:cNvGrpSpPr/>
          <p:nvPr/>
        </p:nvGrpSpPr>
        <p:grpSpPr>
          <a:xfrm>
            <a:off x="9085238" y="2709064"/>
            <a:ext cx="1541957" cy="1013154"/>
            <a:chOff x="332936" y="2720099"/>
            <a:chExt cx="2975111" cy="1013154"/>
          </a:xfrm>
        </p:grpSpPr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4973FBAF-01B5-BB48-727C-53429E7F9B1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22">
              <a:extLst>
                <a:ext uri="{FF2B5EF4-FFF2-40B4-BE49-F238E27FC236}">
                  <a16:creationId xmlns:a16="http://schemas.microsoft.com/office/drawing/2014/main" id="{70804601-D905-307C-C9B2-5AD7A8D1C7F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5" name="Graphic 24" descr="Bullseye with solid fill">
            <a:extLst>
              <a:ext uri="{FF2B5EF4-FFF2-40B4-BE49-F238E27FC236}">
                <a16:creationId xmlns:a16="http://schemas.microsoft.com/office/drawing/2014/main" id="{611E74D3-A379-EC70-8AF6-C7E3EC08E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1357" y="1707163"/>
            <a:ext cx="517053" cy="517053"/>
          </a:xfrm>
          <a:prstGeom prst="rect">
            <a:avLst/>
          </a:prstGeom>
        </p:spPr>
      </p:pic>
      <p:pic>
        <p:nvPicPr>
          <p:cNvPr id="16" name="Graphic 25" descr="Database with solid fill">
            <a:extLst>
              <a:ext uri="{FF2B5EF4-FFF2-40B4-BE49-F238E27FC236}">
                <a16:creationId xmlns:a16="http://schemas.microsoft.com/office/drawing/2014/main" id="{06712E8B-46EF-3164-A028-29E1C7801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97690" y="1707163"/>
            <a:ext cx="517053" cy="517053"/>
          </a:xfrm>
          <a:prstGeom prst="rect">
            <a:avLst/>
          </a:prstGeom>
        </p:spPr>
      </p:pic>
      <p:pic>
        <p:nvPicPr>
          <p:cNvPr id="17" name="Graphic 26" descr="Gears with solid fill">
            <a:extLst>
              <a:ext uri="{FF2B5EF4-FFF2-40B4-BE49-F238E27FC236}">
                <a16:creationId xmlns:a16="http://schemas.microsoft.com/office/drawing/2014/main" id="{BB10ED9E-2CF7-EA02-3405-C291A1A4C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93589" y="1707163"/>
            <a:ext cx="517053" cy="517053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352906DC-8A62-66BB-AAFF-072A7EED37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77053" y="1707163"/>
            <a:ext cx="517053" cy="517053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06799114-4CED-233D-0B63-3853A3995C3B}"/>
              </a:ext>
            </a:extLst>
          </p:cNvPr>
          <p:cNvSpPr txBox="1"/>
          <p:nvPr/>
        </p:nvSpPr>
        <p:spPr>
          <a:xfrm>
            <a:off x="3378278" y="29937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20" name="TextBox 29">
            <a:extLst>
              <a:ext uri="{FF2B5EF4-FFF2-40B4-BE49-F238E27FC236}">
                <a16:creationId xmlns:a16="http://schemas.microsoft.com/office/drawing/2014/main" id="{EB1F86AC-4796-78B2-1BA4-EB51E4C155AF}"/>
              </a:ext>
            </a:extLst>
          </p:cNvPr>
          <p:cNvSpPr txBox="1"/>
          <p:nvPr/>
        </p:nvSpPr>
        <p:spPr>
          <a:xfrm>
            <a:off x="5886647" y="29937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:a16="http://schemas.microsoft.com/office/drawing/2014/main" id="{109C1D75-2040-9C70-95EE-72E37C9DA6FE}"/>
              </a:ext>
            </a:extLst>
          </p:cNvPr>
          <p:cNvSpPr txBox="1"/>
          <p:nvPr/>
        </p:nvSpPr>
        <p:spPr>
          <a:xfrm>
            <a:off x="8394814" y="29937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accent5"/>
                </a:solidFill>
              </a:rPr>
              <a:t>03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DEF5F0-239F-0D69-2BF2-8E6971A6CCE1}"/>
              </a:ext>
            </a:extLst>
          </p:cNvPr>
          <p:cNvGrpSpPr/>
          <p:nvPr/>
        </p:nvGrpSpPr>
        <p:grpSpPr>
          <a:xfrm>
            <a:off x="2585336" y="4650236"/>
            <a:ext cx="2004587" cy="1336320"/>
            <a:chOff x="332936" y="2689321"/>
            <a:chExt cx="2926080" cy="13363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72D35B-397E-106A-5BA1-239B678EE46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4E01A7-0EB3-539B-976A-C60302FF55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044D65-1E34-5F29-2E49-BC78926EA7B3}"/>
              </a:ext>
            </a:extLst>
          </p:cNvPr>
          <p:cNvGrpSpPr/>
          <p:nvPr/>
        </p:nvGrpSpPr>
        <p:grpSpPr>
          <a:xfrm>
            <a:off x="5093706" y="4650236"/>
            <a:ext cx="2004587" cy="1336320"/>
            <a:chOff x="332936" y="2689321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7113E60-B60B-74E0-870E-62321A80C17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6CF6A0-FB4F-F47A-DDF3-DBDB1BD00F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46FDB9B-6752-21C2-1140-14ABF31EB2E2}"/>
              </a:ext>
            </a:extLst>
          </p:cNvPr>
          <p:cNvGrpSpPr/>
          <p:nvPr/>
        </p:nvGrpSpPr>
        <p:grpSpPr>
          <a:xfrm>
            <a:off x="7601872" y="4650236"/>
            <a:ext cx="2004587" cy="1336320"/>
            <a:chOff x="332936" y="2689321"/>
            <a:chExt cx="2926080" cy="13363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9894B34-C2AB-B434-D9AC-4F05C46C290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0B58675-705A-A73C-4D8F-3E5FAAB0F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Block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272B7FE-95D0-A70F-8ACE-67FD5C2F4B7B}"/>
              </a:ext>
            </a:extLst>
          </p:cNvPr>
          <p:cNvSpPr/>
          <p:nvPr/>
        </p:nvSpPr>
        <p:spPr>
          <a:xfrm>
            <a:off x="838200" y="2218945"/>
            <a:ext cx="2994759" cy="2459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600" extrusionOk="0">
                <a:moveTo>
                  <a:pt x="10625" y="21600"/>
                </a:moveTo>
                <a:cubicBezTo>
                  <a:pt x="10181" y="21600"/>
                  <a:pt x="9736" y="21393"/>
                  <a:pt x="9396" y="20972"/>
                </a:cubicBezTo>
                <a:lnTo>
                  <a:pt x="506" y="9968"/>
                </a:lnTo>
                <a:cubicBezTo>
                  <a:pt x="-169" y="9133"/>
                  <a:pt x="-169" y="7769"/>
                  <a:pt x="506" y="6933"/>
                </a:cubicBezTo>
                <a:lnTo>
                  <a:pt x="5673" y="543"/>
                </a:lnTo>
                <a:cubicBezTo>
                  <a:pt x="5955" y="193"/>
                  <a:pt x="6331" y="0"/>
                  <a:pt x="6729" y="0"/>
                </a:cubicBezTo>
                <a:cubicBezTo>
                  <a:pt x="7127" y="0"/>
                  <a:pt x="7502" y="193"/>
                  <a:pt x="7785" y="543"/>
                </a:cubicBezTo>
                <a:lnTo>
                  <a:pt x="9569" y="2749"/>
                </a:lnTo>
                <a:cubicBezTo>
                  <a:pt x="9852" y="3099"/>
                  <a:pt x="10233" y="3292"/>
                  <a:pt x="10631" y="3292"/>
                </a:cubicBezTo>
                <a:cubicBezTo>
                  <a:pt x="11029" y="3292"/>
                  <a:pt x="11410" y="3099"/>
                  <a:pt x="11693" y="2749"/>
                </a:cubicBezTo>
                <a:lnTo>
                  <a:pt x="13477" y="543"/>
                </a:lnTo>
                <a:cubicBezTo>
                  <a:pt x="13760" y="193"/>
                  <a:pt x="14135" y="0"/>
                  <a:pt x="14533" y="0"/>
                </a:cubicBezTo>
                <a:cubicBezTo>
                  <a:pt x="14931" y="0"/>
                  <a:pt x="15307" y="193"/>
                  <a:pt x="15589" y="543"/>
                </a:cubicBezTo>
                <a:lnTo>
                  <a:pt x="20756" y="6933"/>
                </a:lnTo>
                <a:cubicBezTo>
                  <a:pt x="21431" y="7769"/>
                  <a:pt x="21431" y="9133"/>
                  <a:pt x="20756" y="9968"/>
                </a:cubicBezTo>
                <a:lnTo>
                  <a:pt x="11861" y="20972"/>
                </a:lnTo>
                <a:cubicBezTo>
                  <a:pt x="11520" y="21386"/>
                  <a:pt x="11075" y="21600"/>
                  <a:pt x="10625" y="21600"/>
                </a:cubicBezTo>
                <a:close/>
                <a:moveTo>
                  <a:pt x="6723" y="286"/>
                </a:moveTo>
                <a:cubicBezTo>
                  <a:pt x="6388" y="286"/>
                  <a:pt x="6071" y="450"/>
                  <a:pt x="5834" y="743"/>
                </a:cubicBezTo>
                <a:lnTo>
                  <a:pt x="668" y="7133"/>
                </a:lnTo>
                <a:cubicBezTo>
                  <a:pt x="79" y="7862"/>
                  <a:pt x="79" y="9040"/>
                  <a:pt x="668" y="9768"/>
                </a:cubicBezTo>
                <a:lnTo>
                  <a:pt x="9563" y="20772"/>
                </a:lnTo>
                <a:cubicBezTo>
                  <a:pt x="10152" y="21500"/>
                  <a:pt x="11104" y="21500"/>
                  <a:pt x="11693" y="20772"/>
                </a:cubicBezTo>
                <a:lnTo>
                  <a:pt x="20588" y="9768"/>
                </a:lnTo>
                <a:cubicBezTo>
                  <a:pt x="21177" y="9040"/>
                  <a:pt x="21177" y="7862"/>
                  <a:pt x="20588" y="7133"/>
                </a:cubicBezTo>
                <a:lnTo>
                  <a:pt x="15422" y="743"/>
                </a:lnTo>
                <a:cubicBezTo>
                  <a:pt x="15185" y="450"/>
                  <a:pt x="14868" y="286"/>
                  <a:pt x="14533" y="286"/>
                </a:cubicBezTo>
                <a:cubicBezTo>
                  <a:pt x="14198" y="286"/>
                  <a:pt x="13881" y="450"/>
                  <a:pt x="13644" y="743"/>
                </a:cubicBezTo>
                <a:lnTo>
                  <a:pt x="11860" y="2949"/>
                </a:lnTo>
                <a:cubicBezTo>
                  <a:pt x="11531" y="3356"/>
                  <a:pt x="11099" y="3577"/>
                  <a:pt x="10631" y="3577"/>
                </a:cubicBezTo>
                <a:cubicBezTo>
                  <a:pt x="10163" y="3577"/>
                  <a:pt x="9731" y="3356"/>
                  <a:pt x="9401" y="2949"/>
                </a:cubicBezTo>
                <a:lnTo>
                  <a:pt x="7618" y="743"/>
                </a:lnTo>
                <a:cubicBezTo>
                  <a:pt x="7375" y="443"/>
                  <a:pt x="7064" y="286"/>
                  <a:pt x="6723" y="28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4EE68F-BFD0-5F3D-3BC9-FF140BA4A95D}"/>
              </a:ext>
            </a:extLst>
          </p:cNvPr>
          <p:cNvSpPr/>
          <p:nvPr/>
        </p:nvSpPr>
        <p:spPr>
          <a:xfrm>
            <a:off x="3342300" y="2218945"/>
            <a:ext cx="2995167" cy="2460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lnTo>
                  <a:pt x="13773" y="642"/>
                </a:ln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1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B9F3CBA-8367-96E6-097A-6527B85DADBC}"/>
              </a:ext>
            </a:extLst>
          </p:cNvPr>
          <p:cNvSpPr/>
          <p:nvPr/>
        </p:nvSpPr>
        <p:spPr>
          <a:xfrm>
            <a:off x="5854531" y="2218945"/>
            <a:ext cx="2995169" cy="2460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3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1" y="293"/>
                </a:moveTo>
                <a:cubicBezTo>
                  <a:pt x="6491" y="293"/>
                  <a:pt x="6168" y="457"/>
                  <a:pt x="5928" y="749"/>
                </a:cubicBezTo>
                <a:lnTo>
                  <a:pt x="680" y="7138"/>
                </a:lnTo>
                <a:cubicBezTo>
                  <a:pt x="393" y="7488"/>
                  <a:pt x="235" y="7959"/>
                  <a:pt x="235" y="8452"/>
                </a:cubicBezTo>
                <a:cubicBezTo>
                  <a:pt x="235" y="8944"/>
                  <a:pt x="393" y="9415"/>
                  <a:pt x="680" y="9765"/>
                </a:cubicBezTo>
                <a:lnTo>
                  <a:pt x="9715" y="20765"/>
                </a:lnTo>
                <a:cubicBezTo>
                  <a:pt x="10313" y="21493"/>
                  <a:pt x="11281" y="21493"/>
                  <a:pt x="11879" y="20765"/>
                </a:cubicBezTo>
                <a:lnTo>
                  <a:pt x="20914" y="9765"/>
                </a:lnTo>
                <a:cubicBezTo>
                  <a:pt x="21201" y="9415"/>
                  <a:pt x="21360" y="8944"/>
                  <a:pt x="21360" y="8452"/>
                </a:cubicBezTo>
                <a:cubicBezTo>
                  <a:pt x="21360" y="7959"/>
                  <a:pt x="21201" y="7488"/>
                  <a:pt x="20914" y="7138"/>
                </a:cubicBezTo>
                <a:lnTo>
                  <a:pt x="15666" y="749"/>
                </a:lnTo>
                <a:cubicBezTo>
                  <a:pt x="15426" y="457"/>
                  <a:pt x="15104" y="293"/>
                  <a:pt x="14763" y="293"/>
                </a:cubicBezTo>
                <a:cubicBezTo>
                  <a:pt x="14423" y="293"/>
                  <a:pt x="14101" y="457"/>
                  <a:pt x="13861" y="749"/>
                </a:cubicBezTo>
                <a:lnTo>
                  <a:pt x="12049" y="2955"/>
                </a:lnTo>
                <a:cubicBezTo>
                  <a:pt x="11715" y="3362"/>
                  <a:pt x="11275" y="3583"/>
                  <a:pt x="10800" y="3583"/>
                </a:cubicBezTo>
                <a:cubicBezTo>
                  <a:pt x="10325" y="3583"/>
                  <a:pt x="9885" y="3362"/>
                  <a:pt x="9551" y="2955"/>
                </a:cubicBezTo>
                <a:lnTo>
                  <a:pt x="7739" y="749"/>
                </a:lnTo>
                <a:cubicBezTo>
                  <a:pt x="7493" y="450"/>
                  <a:pt x="7177" y="293"/>
                  <a:pt x="6831" y="29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ED3751E-74FE-8AC9-F74E-BD888CEEBB0D}"/>
              </a:ext>
            </a:extLst>
          </p:cNvPr>
          <p:cNvSpPr/>
          <p:nvPr/>
        </p:nvSpPr>
        <p:spPr>
          <a:xfrm>
            <a:off x="8358632" y="2218945"/>
            <a:ext cx="2995169" cy="2460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10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7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5A7F4E1-6A97-CEFF-C5D4-69EC42556C09}"/>
              </a:ext>
            </a:extLst>
          </p:cNvPr>
          <p:cNvSpPr/>
          <p:nvPr/>
        </p:nvSpPr>
        <p:spPr>
          <a:xfrm>
            <a:off x="1857117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6242300-4C4B-BCD4-F0A8-03D16288C84B}"/>
              </a:ext>
            </a:extLst>
          </p:cNvPr>
          <p:cNvSpPr/>
          <p:nvPr/>
        </p:nvSpPr>
        <p:spPr>
          <a:xfrm>
            <a:off x="4361421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2B19300-E5C8-DEAB-5465-5A57EC592C87}"/>
              </a:ext>
            </a:extLst>
          </p:cNvPr>
          <p:cNvSpPr/>
          <p:nvPr/>
        </p:nvSpPr>
        <p:spPr>
          <a:xfrm>
            <a:off x="6873653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1232C92-03BA-2CA9-C296-92A41DC9585C}"/>
              </a:ext>
            </a:extLst>
          </p:cNvPr>
          <p:cNvSpPr/>
          <p:nvPr/>
        </p:nvSpPr>
        <p:spPr>
          <a:xfrm>
            <a:off x="9377754" y="1487227"/>
            <a:ext cx="956925" cy="956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50C8C7-56FF-C7C7-A746-F8CF5B940093}"/>
              </a:ext>
            </a:extLst>
          </p:cNvPr>
          <p:cNvGrpSpPr/>
          <p:nvPr/>
        </p:nvGrpSpPr>
        <p:grpSpPr>
          <a:xfrm>
            <a:off x="1564601" y="2709064"/>
            <a:ext cx="1541957" cy="1013154"/>
            <a:chOff x="332936" y="2720099"/>
            <a:chExt cx="2975111" cy="1013154"/>
          </a:xfrm>
        </p:grpSpPr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79C59836-D69A-F425-A9A8-DDD122F695F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8756793A-AB76-3078-AF01-91EC2F3C9F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F7F2AA-7E5F-B399-1D84-55C99A1C6A27}"/>
              </a:ext>
            </a:extLst>
          </p:cNvPr>
          <p:cNvGrpSpPr/>
          <p:nvPr/>
        </p:nvGrpSpPr>
        <p:grpSpPr>
          <a:xfrm>
            <a:off x="4068905" y="2709064"/>
            <a:ext cx="1541957" cy="1013154"/>
            <a:chOff x="332936" y="2720099"/>
            <a:chExt cx="2975111" cy="1013154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8FE825C6-F631-FC0F-0C4B-09AD04998F8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7EBEE461-FFE3-E48A-F0ED-5AA5C37C5FE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3B38A1-A5DB-9E0D-22B3-556122D366EE}"/>
              </a:ext>
            </a:extLst>
          </p:cNvPr>
          <p:cNvGrpSpPr/>
          <p:nvPr/>
        </p:nvGrpSpPr>
        <p:grpSpPr>
          <a:xfrm>
            <a:off x="6581137" y="2709064"/>
            <a:ext cx="1541957" cy="1013154"/>
            <a:chOff x="332936" y="2720099"/>
            <a:chExt cx="2975111" cy="1013154"/>
          </a:xfrm>
        </p:grpSpPr>
        <p:sp>
          <p:nvSpPr>
            <p:cNvPr id="33" name="TextBox 18">
              <a:extLst>
                <a:ext uri="{FF2B5EF4-FFF2-40B4-BE49-F238E27FC236}">
                  <a16:creationId xmlns:a16="http://schemas.microsoft.com/office/drawing/2014/main" id="{2D95B312-BA24-22D3-CFBE-E2F3B163031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id="{83734E00-4F0D-F7B1-4B4F-3125C89AA7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6490AF-1458-3001-27AA-D3CA7F44FD7C}"/>
              </a:ext>
            </a:extLst>
          </p:cNvPr>
          <p:cNvGrpSpPr/>
          <p:nvPr/>
        </p:nvGrpSpPr>
        <p:grpSpPr>
          <a:xfrm>
            <a:off x="9085238" y="2709064"/>
            <a:ext cx="1541957" cy="1013154"/>
            <a:chOff x="332936" y="2720099"/>
            <a:chExt cx="2975111" cy="1013154"/>
          </a:xfrm>
        </p:grpSpPr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4973FBAF-01B5-BB48-727C-53429E7F9B1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22">
              <a:extLst>
                <a:ext uri="{FF2B5EF4-FFF2-40B4-BE49-F238E27FC236}">
                  <a16:creationId xmlns:a16="http://schemas.microsoft.com/office/drawing/2014/main" id="{70804601-D905-307C-C9B2-5AD7A8D1C7F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5" name="Graphic 24" descr="Bullseye with solid fill">
            <a:extLst>
              <a:ext uri="{FF2B5EF4-FFF2-40B4-BE49-F238E27FC236}">
                <a16:creationId xmlns:a16="http://schemas.microsoft.com/office/drawing/2014/main" id="{611E74D3-A379-EC70-8AF6-C7E3EC08E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1357" y="1707163"/>
            <a:ext cx="517053" cy="517053"/>
          </a:xfrm>
          <a:prstGeom prst="rect">
            <a:avLst/>
          </a:prstGeom>
        </p:spPr>
      </p:pic>
      <p:pic>
        <p:nvPicPr>
          <p:cNvPr id="16" name="Graphic 25" descr="Database with solid fill">
            <a:extLst>
              <a:ext uri="{FF2B5EF4-FFF2-40B4-BE49-F238E27FC236}">
                <a16:creationId xmlns:a16="http://schemas.microsoft.com/office/drawing/2014/main" id="{06712E8B-46EF-3164-A028-29E1C7801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97690" y="1707163"/>
            <a:ext cx="517053" cy="517053"/>
          </a:xfrm>
          <a:prstGeom prst="rect">
            <a:avLst/>
          </a:prstGeom>
        </p:spPr>
      </p:pic>
      <p:pic>
        <p:nvPicPr>
          <p:cNvPr id="17" name="Graphic 26" descr="Gears with solid fill">
            <a:extLst>
              <a:ext uri="{FF2B5EF4-FFF2-40B4-BE49-F238E27FC236}">
                <a16:creationId xmlns:a16="http://schemas.microsoft.com/office/drawing/2014/main" id="{BB10ED9E-2CF7-EA02-3405-C291A1A4C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93589" y="1707163"/>
            <a:ext cx="517053" cy="517053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352906DC-8A62-66BB-AAFF-072A7EED37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77053" y="1707163"/>
            <a:ext cx="517053" cy="517053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06799114-4CED-233D-0B63-3853A3995C3B}"/>
              </a:ext>
            </a:extLst>
          </p:cNvPr>
          <p:cNvSpPr txBox="1"/>
          <p:nvPr/>
        </p:nvSpPr>
        <p:spPr>
          <a:xfrm>
            <a:off x="3378278" y="29937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F16077"/>
                </a:solidFill>
              </a:rPr>
              <a:t>01</a:t>
            </a:r>
          </a:p>
        </p:txBody>
      </p:sp>
      <p:sp>
        <p:nvSpPr>
          <p:cNvPr id="20" name="TextBox 29">
            <a:extLst>
              <a:ext uri="{FF2B5EF4-FFF2-40B4-BE49-F238E27FC236}">
                <a16:creationId xmlns:a16="http://schemas.microsoft.com/office/drawing/2014/main" id="{EB1F86AC-4796-78B2-1BA4-EB51E4C155AF}"/>
              </a:ext>
            </a:extLst>
          </p:cNvPr>
          <p:cNvSpPr txBox="1"/>
          <p:nvPr/>
        </p:nvSpPr>
        <p:spPr>
          <a:xfrm>
            <a:off x="5886647" y="29937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F16077"/>
                </a:solidFill>
              </a:rPr>
              <a:t>02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:a16="http://schemas.microsoft.com/office/drawing/2014/main" id="{109C1D75-2040-9C70-95EE-72E37C9DA6FE}"/>
              </a:ext>
            </a:extLst>
          </p:cNvPr>
          <p:cNvSpPr txBox="1"/>
          <p:nvPr/>
        </p:nvSpPr>
        <p:spPr>
          <a:xfrm>
            <a:off x="8394814" y="29937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F16077"/>
                </a:solidFill>
              </a:rPr>
              <a:t>03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DEF5F0-239F-0D69-2BF2-8E6971A6CCE1}"/>
              </a:ext>
            </a:extLst>
          </p:cNvPr>
          <p:cNvGrpSpPr/>
          <p:nvPr/>
        </p:nvGrpSpPr>
        <p:grpSpPr>
          <a:xfrm>
            <a:off x="2585336" y="4650236"/>
            <a:ext cx="2004587" cy="1336320"/>
            <a:chOff x="332936" y="2689321"/>
            <a:chExt cx="2926080" cy="13363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72D35B-397E-106A-5BA1-239B678EE46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4E01A7-0EB3-539B-976A-C60302FF55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044D65-1E34-5F29-2E49-BC78926EA7B3}"/>
              </a:ext>
            </a:extLst>
          </p:cNvPr>
          <p:cNvGrpSpPr/>
          <p:nvPr/>
        </p:nvGrpSpPr>
        <p:grpSpPr>
          <a:xfrm>
            <a:off x="5093706" y="4650236"/>
            <a:ext cx="2004587" cy="1336320"/>
            <a:chOff x="332936" y="2689321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7113E60-B60B-74E0-870E-62321A80C17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6CF6A0-FB4F-F47A-DDF3-DBDB1BD00F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46FDB9B-6752-21C2-1140-14ABF31EB2E2}"/>
              </a:ext>
            </a:extLst>
          </p:cNvPr>
          <p:cNvGrpSpPr/>
          <p:nvPr/>
        </p:nvGrpSpPr>
        <p:grpSpPr>
          <a:xfrm>
            <a:off x="7601872" y="4650236"/>
            <a:ext cx="2004587" cy="1336320"/>
            <a:chOff x="332936" y="2689321"/>
            <a:chExt cx="2926080" cy="13363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9894B34-C2AB-B434-D9AC-4F05C46C290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0B58675-705A-A73C-4D8F-3E5FAAB0F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89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8733</TotalTime>
  <Words>397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Block Process – Slide Template</vt:lpstr>
      <vt:lpstr>Line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Block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2022-07-20T23:40:19Z</dcterms:modified>
  <cp:category>Charts &amp; Diagrams</cp:category>
</cp:coreProperties>
</file>