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0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62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0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Hexagram Cycle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CF1DD11-8F17-2A81-9623-4D0AB0D24304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3F4B80A-A2BA-410B-8514-91613BB1C89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6653F46-C292-3594-E93E-EFBD3239A0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91DE161-F092-B65E-9A6A-76ECAA4C7C1B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327D1AA-490D-ABBD-A5BC-3012B1948A4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B88D257-AA17-4861-6966-4F5A51C0E9A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8E88B66-F65B-DBFC-3101-ED5F0A7BD88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6B097D3-B103-944E-C6F2-A64BF7B5A4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B4BB8CF-A6FD-E7B1-E0F8-6DF67E5061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7FCCF19-982B-D02C-6CCD-5B8C391FA2B3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B5E3231-DEA5-B553-701C-1013868117F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28D5216-F642-5BD6-467A-745D7BD1BD1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B2583B3-A2F2-124E-DDFB-10168A9269EE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0CBCFCF-29AB-18B1-4ED9-63852BFB648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F6DA178-A472-F02C-B8EC-995375A503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6DB3516-4783-36E7-14B4-751867E6432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8457560-24D2-6727-3CCF-68B8C4A2D2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F65AB99-E1A7-6576-AAE4-9D6FE0E4B6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3FEFAB5A-55CA-BE51-2D32-543D8D709BE2}"/>
              </a:ext>
            </a:extLst>
          </p:cNvPr>
          <p:cNvSpPr/>
          <p:nvPr/>
        </p:nvSpPr>
        <p:spPr>
          <a:xfrm>
            <a:off x="5519026" y="5104190"/>
            <a:ext cx="1146685" cy="999014"/>
          </a:xfrm>
          <a:custGeom>
            <a:avLst/>
            <a:gdLst>
              <a:gd name="connsiteX0" fmla="*/ 74 w 1146685"/>
              <a:gd name="connsiteY0" fmla="*/ 0 h 999014"/>
              <a:gd name="connsiteX1" fmla="*/ 74 w 1146685"/>
              <a:gd name="connsiteY1" fmla="*/ 220622 h 999014"/>
              <a:gd name="connsiteX2" fmla="*/ 1146685 w 1146685"/>
              <a:gd name="connsiteY2" fmla="*/ 220622 h 999014"/>
              <a:gd name="connsiteX3" fmla="*/ 1146685 w 1146685"/>
              <a:gd name="connsiteY3" fmla="*/ 666024 h 999014"/>
              <a:gd name="connsiteX4" fmla="*/ 573343 w 1146685"/>
              <a:gd name="connsiteY4" fmla="*/ 999014 h 999014"/>
              <a:gd name="connsiteX5" fmla="*/ 0 w 1146685"/>
              <a:gd name="connsiteY5" fmla="*/ 666024 h 999014"/>
              <a:gd name="connsiteX6" fmla="*/ 0 w 1146685"/>
              <a:gd name="connsiteY6" fmla="*/ 43 h 99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6685" h="999014">
                <a:moveTo>
                  <a:pt x="74" y="0"/>
                </a:moveTo>
                <a:lnTo>
                  <a:pt x="74" y="220622"/>
                </a:lnTo>
                <a:lnTo>
                  <a:pt x="1146685" y="220622"/>
                </a:lnTo>
                <a:lnTo>
                  <a:pt x="1146685" y="666024"/>
                </a:lnTo>
                <a:lnTo>
                  <a:pt x="573343" y="999014"/>
                </a:lnTo>
                <a:lnTo>
                  <a:pt x="0" y="666024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09BC9FD-72F8-6DF2-88FE-67F00B057A4B}"/>
              </a:ext>
            </a:extLst>
          </p:cNvPr>
          <p:cNvSpPr/>
          <p:nvPr/>
        </p:nvSpPr>
        <p:spPr>
          <a:xfrm>
            <a:off x="3979708" y="2102112"/>
            <a:ext cx="962632" cy="1221923"/>
          </a:xfrm>
          <a:custGeom>
            <a:avLst/>
            <a:gdLst>
              <a:gd name="connsiteX0" fmla="*/ 576901 w 962632"/>
              <a:gd name="connsiteY0" fmla="*/ 0 h 1332213"/>
              <a:gd name="connsiteX1" fmla="*/ 962632 w 962632"/>
              <a:gd name="connsiteY1" fmla="*/ 222701 h 1332213"/>
              <a:gd name="connsiteX2" fmla="*/ 924468 w 962632"/>
              <a:gd name="connsiteY2" fmla="*/ 249782 h 1332213"/>
              <a:gd name="connsiteX3" fmla="*/ 385730 w 962632"/>
              <a:gd name="connsiteY3" fmla="*/ 1221923 h 1332213"/>
              <a:gd name="connsiteX4" fmla="*/ 576757 w 962632"/>
              <a:gd name="connsiteY4" fmla="*/ 1332213 h 1332213"/>
              <a:gd name="connsiteX5" fmla="*/ 576756 w 962632"/>
              <a:gd name="connsiteY5" fmla="*/ 1332213 h 1332213"/>
              <a:gd name="connsiteX6" fmla="*/ 0 w 962632"/>
              <a:gd name="connsiteY6" fmla="*/ 999223 h 1332213"/>
              <a:gd name="connsiteX7" fmla="*/ 73 w 962632"/>
              <a:gd name="connsiteY7" fmla="*/ 333117 h 1332213"/>
              <a:gd name="connsiteX0" fmla="*/ 576901 w 962632"/>
              <a:gd name="connsiteY0" fmla="*/ 0 h 1332213"/>
              <a:gd name="connsiteX1" fmla="*/ 962632 w 962632"/>
              <a:gd name="connsiteY1" fmla="*/ 222701 h 1332213"/>
              <a:gd name="connsiteX2" fmla="*/ 924468 w 962632"/>
              <a:gd name="connsiteY2" fmla="*/ 249782 h 1332213"/>
              <a:gd name="connsiteX3" fmla="*/ 385730 w 962632"/>
              <a:gd name="connsiteY3" fmla="*/ 1221923 h 1332213"/>
              <a:gd name="connsiteX4" fmla="*/ 576757 w 962632"/>
              <a:gd name="connsiteY4" fmla="*/ 1332213 h 1332213"/>
              <a:gd name="connsiteX5" fmla="*/ 0 w 962632"/>
              <a:gd name="connsiteY5" fmla="*/ 999223 h 1332213"/>
              <a:gd name="connsiteX6" fmla="*/ 73 w 962632"/>
              <a:gd name="connsiteY6" fmla="*/ 333117 h 1332213"/>
              <a:gd name="connsiteX7" fmla="*/ 576901 w 962632"/>
              <a:gd name="connsiteY7" fmla="*/ 0 h 1332213"/>
              <a:gd name="connsiteX0" fmla="*/ 576901 w 962632"/>
              <a:gd name="connsiteY0" fmla="*/ 0 h 1221923"/>
              <a:gd name="connsiteX1" fmla="*/ 962632 w 962632"/>
              <a:gd name="connsiteY1" fmla="*/ 222701 h 1221923"/>
              <a:gd name="connsiteX2" fmla="*/ 924468 w 962632"/>
              <a:gd name="connsiteY2" fmla="*/ 249782 h 1221923"/>
              <a:gd name="connsiteX3" fmla="*/ 385730 w 962632"/>
              <a:gd name="connsiteY3" fmla="*/ 1221923 h 1221923"/>
              <a:gd name="connsiteX4" fmla="*/ 0 w 962632"/>
              <a:gd name="connsiteY4" fmla="*/ 999223 h 1221923"/>
              <a:gd name="connsiteX5" fmla="*/ 73 w 962632"/>
              <a:gd name="connsiteY5" fmla="*/ 333117 h 1221923"/>
              <a:gd name="connsiteX6" fmla="*/ 576901 w 962632"/>
              <a:gd name="connsiteY6" fmla="*/ 0 h 122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2632" h="1221923">
                <a:moveTo>
                  <a:pt x="576901" y="0"/>
                </a:moveTo>
                <a:lnTo>
                  <a:pt x="962632" y="222701"/>
                </a:lnTo>
                <a:lnTo>
                  <a:pt x="924468" y="249782"/>
                </a:lnTo>
                <a:cubicBezTo>
                  <a:pt x="723783" y="415274"/>
                  <a:pt x="385753" y="1013764"/>
                  <a:pt x="385730" y="1221923"/>
                </a:cubicBezTo>
                <a:lnTo>
                  <a:pt x="0" y="999223"/>
                </a:lnTo>
                <a:cubicBezTo>
                  <a:pt x="24" y="777188"/>
                  <a:pt x="49" y="555152"/>
                  <a:pt x="73" y="333117"/>
                </a:cubicBezTo>
                <a:lnTo>
                  <a:pt x="57690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024C88A-61B5-B179-F8D2-CD18A7797002}"/>
              </a:ext>
            </a:extLst>
          </p:cNvPr>
          <p:cNvSpPr/>
          <p:nvPr/>
        </p:nvSpPr>
        <p:spPr>
          <a:xfrm>
            <a:off x="3979708" y="3989765"/>
            <a:ext cx="1153658" cy="1221924"/>
          </a:xfrm>
          <a:custGeom>
            <a:avLst/>
            <a:gdLst>
              <a:gd name="connsiteX0" fmla="*/ 385731 w 1153658"/>
              <a:gd name="connsiteY0" fmla="*/ 0 h 1221924"/>
              <a:gd name="connsiteX1" fmla="*/ 962632 w 1153658"/>
              <a:gd name="connsiteY1" fmla="*/ 999222 h 1221924"/>
              <a:gd name="connsiteX2" fmla="*/ 1153658 w 1153658"/>
              <a:gd name="connsiteY2" fmla="*/ 888933 h 1221924"/>
              <a:gd name="connsiteX3" fmla="*/ 1153658 w 1153658"/>
              <a:gd name="connsiteY3" fmla="*/ 888934 h 1221924"/>
              <a:gd name="connsiteX4" fmla="*/ 576901 w 1153658"/>
              <a:gd name="connsiteY4" fmla="*/ 1221924 h 1221924"/>
              <a:gd name="connsiteX5" fmla="*/ 73 w 1153658"/>
              <a:gd name="connsiteY5" fmla="*/ 888808 h 1221924"/>
              <a:gd name="connsiteX6" fmla="*/ 0 w 1153658"/>
              <a:gd name="connsiteY6" fmla="*/ 222702 h 1221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58" h="1221924">
                <a:moveTo>
                  <a:pt x="385731" y="0"/>
                </a:moveTo>
                <a:lnTo>
                  <a:pt x="962632" y="999222"/>
                </a:lnTo>
                <a:lnTo>
                  <a:pt x="1153658" y="888933"/>
                </a:lnTo>
                <a:lnTo>
                  <a:pt x="1153658" y="888934"/>
                </a:lnTo>
                <a:lnTo>
                  <a:pt x="576901" y="1221924"/>
                </a:lnTo>
                <a:lnTo>
                  <a:pt x="73" y="888808"/>
                </a:lnTo>
                <a:lnTo>
                  <a:pt x="0" y="2227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CC47F8D7-786F-2D89-E8B9-2B578AB6507F}"/>
              </a:ext>
            </a:extLst>
          </p:cNvPr>
          <p:cNvSpPr/>
          <p:nvPr/>
        </p:nvSpPr>
        <p:spPr>
          <a:xfrm>
            <a:off x="7058635" y="3989766"/>
            <a:ext cx="1153658" cy="1221923"/>
          </a:xfrm>
          <a:custGeom>
            <a:avLst/>
            <a:gdLst>
              <a:gd name="connsiteX0" fmla="*/ 767929 w 1153658"/>
              <a:gd name="connsiteY0" fmla="*/ 0 h 1221923"/>
              <a:gd name="connsiteX1" fmla="*/ 1153658 w 1153658"/>
              <a:gd name="connsiteY1" fmla="*/ 222701 h 1221923"/>
              <a:gd name="connsiteX2" fmla="*/ 1153585 w 1153658"/>
              <a:gd name="connsiteY2" fmla="*/ 888807 h 1221923"/>
              <a:gd name="connsiteX3" fmla="*/ 576756 w 1153658"/>
              <a:gd name="connsiteY3" fmla="*/ 1221923 h 1221923"/>
              <a:gd name="connsiteX4" fmla="*/ 0 w 1153658"/>
              <a:gd name="connsiteY4" fmla="*/ 888933 h 1221923"/>
              <a:gd name="connsiteX5" fmla="*/ 0 w 1153658"/>
              <a:gd name="connsiteY5" fmla="*/ 888931 h 1221923"/>
              <a:gd name="connsiteX6" fmla="*/ 191028 w 1153658"/>
              <a:gd name="connsiteY6" fmla="*/ 999221 h 1221923"/>
              <a:gd name="connsiteX7" fmla="*/ 763559 w 1153658"/>
              <a:gd name="connsiteY7" fmla="*/ 46590 h 122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3658" h="1221923">
                <a:moveTo>
                  <a:pt x="767929" y="0"/>
                </a:moveTo>
                <a:lnTo>
                  <a:pt x="1153658" y="222701"/>
                </a:lnTo>
                <a:lnTo>
                  <a:pt x="1153585" y="888807"/>
                </a:lnTo>
                <a:lnTo>
                  <a:pt x="576756" y="1221923"/>
                </a:lnTo>
                <a:lnTo>
                  <a:pt x="0" y="888933"/>
                </a:lnTo>
                <a:lnTo>
                  <a:pt x="0" y="888931"/>
                </a:lnTo>
                <a:lnTo>
                  <a:pt x="191028" y="999221"/>
                </a:lnTo>
                <a:cubicBezTo>
                  <a:pt x="371288" y="895123"/>
                  <a:pt x="720582" y="303134"/>
                  <a:pt x="763559" y="465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14DAAB8E-8782-3DAD-2F3F-027B244DABBB}"/>
              </a:ext>
            </a:extLst>
          </p:cNvPr>
          <p:cNvSpPr/>
          <p:nvPr/>
        </p:nvSpPr>
        <p:spPr>
          <a:xfrm>
            <a:off x="7058635" y="2102112"/>
            <a:ext cx="1153658" cy="1256511"/>
          </a:xfrm>
          <a:custGeom>
            <a:avLst/>
            <a:gdLst>
              <a:gd name="connsiteX0" fmla="*/ 576756 w 1153658"/>
              <a:gd name="connsiteY0" fmla="*/ 0 h 1256511"/>
              <a:gd name="connsiteX1" fmla="*/ 1153585 w 1153658"/>
              <a:gd name="connsiteY1" fmla="*/ 333117 h 1256511"/>
              <a:gd name="connsiteX2" fmla="*/ 1153658 w 1153658"/>
              <a:gd name="connsiteY2" fmla="*/ 999223 h 1256511"/>
              <a:gd name="connsiteX3" fmla="*/ 708021 w 1153658"/>
              <a:gd name="connsiteY3" fmla="*/ 1256511 h 1256511"/>
              <a:gd name="connsiteX4" fmla="*/ 767929 w 1153658"/>
              <a:gd name="connsiteY4" fmla="*/ 1221923 h 1256511"/>
              <a:gd name="connsiteX5" fmla="*/ 191028 w 1153658"/>
              <a:gd name="connsiteY5" fmla="*/ 222701 h 1256511"/>
              <a:gd name="connsiteX6" fmla="*/ 0 w 1153658"/>
              <a:gd name="connsiteY6" fmla="*/ 332991 h 1256511"/>
              <a:gd name="connsiteX7" fmla="*/ 0 w 1153658"/>
              <a:gd name="connsiteY7" fmla="*/ 332990 h 125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3658" h="1256511">
                <a:moveTo>
                  <a:pt x="576756" y="0"/>
                </a:moveTo>
                <a:lnTo>
                  <a:pt x="1153585" y="333117"/>
                </a:lnTo>
                <a:lnTo>
                  <a:pt x="1153658" y="999223"/>
                </a:lnTo>
                <a:lnTo>
                  <a:pt x="708021" y="1256511"/>
                </a:lnTo>
                <a:lnTo>
                  <a:pt x="767929" y="1221923"/>
                </a:lnTo>
                <a:lnTo>
                  <a:pt x="191028" y="222701"/>
                </a:lnTo>
                <a:lnTo>
                  <a:pt x="0" y="332991"/>
                </a:lnTo>
                <a:lnTo>
                  <a:pt x="0" y="3329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47010F37-6F13-5B31-83F5-C71B1ED34D8C}"/>
              </a:ext>
            </a:extLst>
          </p:cNvPr>
          <p:cNvSpPr/>
          <p:nvPr/>
        </p:nvSpPr>
        <p:spPr>
          <a:xfrm>
            <a:off x="5519099" y="1210595"/>
            <a:ext cx="1153803" cy="998971"/>
          </a:xfrm>
          <a:custGeom>
            <a:avLst/>
            <a:gdLst>
              <a:gd name="connsiteX0" fmla="*/ 576902 w 1153803"/>
              <a:gd name="connsiteY0" fmla="*/ 0 h 998971"/>
              <a:gd name="connsiteX1" fmla="*/ 1153803 w 1153803"/>
              <a:gd name="connsiteY1" fmla="*/ 332990 h 998971"/>
              <a:gd name="connsiteX2" fmla="*/ 1153803 w 1153803"/>
              <a:gd name="connsiteY2" fmla="*/ 778394 h 998971"/>
              <a:gd name="connsiteX3" fmla="*/ 1 w 1153803"/>
              <a:gd name="connsiteY3" fmla="*/ 778394 h 998971"/>
              <a:gd name="connsiteX4" fmla="*/ 1 w 1153803"/>
              <a:gd name="connsiteY4" fmla="*/ 998971 h 998971"/>
              <a:gd name="connsiteX5" fmla="*/ 0 w 1153803"/>
              <a:gd name="connsiteY5" fmla="*/ 998971 h 998971"/>
              <a:gd name="connsiteX6" fmla="*/ 0 w 1153803"/>
              <a:gd name="connsiteY6" fmla="*/ 332990 h 9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803" h="998971">
                <a:moveTo>
                  <a:pt x="576902" y="0"/>
                </a:moveTo>
                <a:lnTo>
                  <a:pt x="1153803" y="332990"/>
                </a:lnTo>
                <a:lnTo>
                  <a:pt x="1153803" y="778394"/>
                </a:lnTo>
                <a:lnTo>
                  <a:pt x="1" y="778394"/>
                </a:lnTo>
                <a:lnTo>
                  <a:pt x="1" y="998971"/>
                </a:lnTo>
                <a:lnTo>
                  <a:pt x="0" y="998971"/>
                </a:lnTo>
                <a:lnTo>
                  <a:pt x="0" y="332990"/>
                </a:lnTo>
                <a:close/>
              </a:path>
            </a:pathLst>
          </a:custGeom>
          <a:solidFill>
            <a:srgbClr val="F16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263DBD1B-4EDA-2888-3092-8540E0836DA8}"/>
              </a:ext>
            </a:extLst>
          </p:cNvPr>
          <p:cNvSpPr/>
          <p:nvPr/>
        </p:nvSpPr>
        <p:spPr>
          <a:xfrm>
            <a:off x="4942416" y="2654971"/>
            <a:ext cx="2307171" cy="2003858"/>
          </a:xfrm>
          <a:custGeom>
            <a:avLst/>
            <a:gdLst>
              <a:gd name="connsiteX0" fmla="*/ 449628 w 2307171"/>
              <a:gd name="connsiteY0" fmla="*/ 0 h 2139950"/>
              <a:gd name="connsiteX1" fmla="*/ 576684 w 2307171"/>
              <a:gd name="connsiteY1" fmla="*/ 0 h 2139950"/>
              <a:gd name="connsiteX2" fmla="*/ 576684 w 2307171"/>
              <a:gd name="connsiteY2" fmla="*/ 70521 h 2139950"/>
              <a:gd name="connsiteX3" fmla="*/ 1153586 w 2307171"/>
              <a:gd name="connsiteY3" fmla="*/ 403512 h 2139950"/>
              <a:gd name="connsiteX4" fmla="*/ 1730487 w 2307171"/>
              <a:gd name="connsiteY4" fmla="*/ 70521 h 2139950"/>
              <a:gd name="connsiteX5" fmla="*/ 1730487 w 2307171"/>
              <a:gd name="connsiteY5" fmla="*/ 0 h 2139950"/>
              <a:gd name="connsiteX6" fmla="*/ 1857542 w 2307171"/>
              <a:gd name="connsiteY6" fmla="*/ 0 h 2139950"/>
              <a:gd name="connsiteX7" fmla="*/ 1730489 w 2307171"/>
              <a:gd name="connsiteY7" fmla="*/ 73354 h 2139950"/>
              <a:gd name="connsiteX8" fmla="*/ 1730561 w 2307171"/>
              <a:gd name="connsiteY8" fmla="*/ 739461 h 2139950"/>
              <a:gd name="connsiteX9" fmla="*/ 2307171 w 2307171"/>
              <a:gd name="connsiteY9" fmla="*/ 1072450 h 2139950"/>
              <a:gd name="connsiteX10" fmla="*/ 1730561 w 2307171"/>
              <a:gd name="connsiteY10" fmla="*/ 1405438 h 2139950"/>
              <a:gd name="connsiteX11" fmla="*/ 1730489 w 2307171"/>
              <a:gd name="connsiteY11" fmla="*/ 2071545 h 2139950"/>
              <a:gd name="connsiteX12" fmla="*/ 1848970 w 2307171"/>
              <a:gd name="connsiteY12" fmla="*/ 2139950 h 2139950"/>
              <a:gd name="connsiteX13" fmla="*/ 1730487 w 2307171"/>
              <a:gd name="connsiteY13" fmla="*/ 2139950 h 2139950"/>
              <a:gd name="connsiteX14" fmla="*/ 1730487 w 2307171"/>
              <a:gd name="connsiteY14" fmla="*/ 2074379 h 2139950"/>
              <a:gd name="connsiteX15" fmla="*/ 1153586 w 2307171"/>
              <a:gd name="connsiteY15" fmla="*/ 1741388 h 2139950"/>
              <a:gd name="connsiteX16" fmla="*/ 576684 w 2307171"/>
              <a:gd name="connsiteY16" fmla="*/ 2074379 h 2139950"/>
              <a:gd name="connsiteX17" fmla="*/ 576684 w 2307171"/>
              <a:gd name="connsiteY17" fmla="*/ 2139950 h 2139950"/>
              <a:gd name="connsiteX18" fmla="*/ 458201 w 2307171"/>
              <a:gd name="connsiteY18" fmla="*/ 2139950 h 2139950"/>
              <a:gd name="connsiteX19" fmla="*/ 576681 w 2307171"/>
              <a:gd name="connsiteY19" fmla="*/ 2071545 h 2139950"/>
              <a:gd name="connsiteX20" fmla="*/ 576610 w 2307171"/>
              <a:gd name="connsiteY20" fmla="*/ 1405438 h 2139950"/>
              <a:gd name="connsiteX21" fmla="*/ 0 w 2307171"/>
              <a:gd name="connsiteY21" fmla="*/ 1072450 h 2139950"/>
              <a:gd name="connsiteX22" fmla="*/ 576610 w 2307171"/>
              <a:gd name="connsiteY22" fmla="*/ 739461 h 2139950"/>
              <a:gd name="connsiteX23" fmla="*/ 576681 w 2307171"/>
              <a:gd name="connsiteY23" fmla="*/ 73354 h 2139950"/>
              <a:gd name="connsiteX24" fmla="*/ 449628 w 2307171"/>
              <a:gd name="connsiteY24" fmla="*/ 0 h 2139950"/>
              <a:gd name="connsiteX0" fmla="*/ 449628 w 2307171"/>
              <a:gd name="connsiteY0" fmla="*/ 0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23" fmla="*/ 449628 w 2307171"/>
              <a:gd name="connsiteY23" fmla="*/ 0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730489 w 2307171"/>
              <a:gd name="connsiteY5" fmla="*/ 73354 h 2139950"/>
              <a:gd name="connsiteX6" fmla="*/ 1730561 w 2307171"/>
              <a:gd name="connsiteY6" fmla="*/ 739461 h 2139950"/>
              <a:gd name="connsiteX7" fmla="*/ 2307171 w 2307171"/>
              <a:gd name="connsiteY7" fmla="*/ 1072450 h 2139950"/>
              <a:gd name="connsiteX8" fmla="*/ 1730561 w 2307171"/>
              <a:gd name="connsiteY8" fmla="*/ 1405438 h 2139950"/>
              <a:gd name="connsiteX9" fmla="*/ 1730489 w 2307171"/>
              <a:gd name="connsiteY9" fmla="*/ 2071545 h 2139950"/>
              <a:gd name="connsiteX10" fmla="*/ 1848970 w 2307171"/>
              <a:gd name="connsiteY10" fmla="*/ 2139950 h 2139950"/>
              <a:gd name="connsiteX11" fmla="*/ 1730487 w 2307171"/>
              <a:gd name="connsiteY11" fmla="*/ 2139950 h 2139950"/>
              <a:gd name="connsiteX12" fmla="*/ 1730487 w 2307171"/>
              <a:gd name="connsiteY12" fmla="*/ 2074379 h 2139950"/>
              <a:gd name="connsiteX13" fmla="*/ 1153586 w 2307171"/>
              <a:gd name="connsiteY13" fmla="*/ 1741388 h 2139950"/>
              <a:gd name="connsiteX14" fmla="*/ 576684 w 2307171"/>
              <a:gd name="connsiteY14" fmla="*/ 2074379 h 2139950"/>
              <a:gd name="connsiteX15" fmla="*/ 576684 w 2307171"/>
              <a:gd name="connsiteY15" fmla="*/ 2139950 h 2139950"/>
              <a:gd name="connsiteX16" fmla="*/ 458201 w 2307171"/>
              <a:gd name="connsiteY16" fmla="*/ 2139950 h 2139950"/>
              <a:gd name="connsiteX17" fmla="*/ 576681 w 2307171"/>
              <a:gd name="connsiteY17" fmla="*/ 2071545 h 2139950"/>
              <a:gd name="connsiteX18" fmla="*/ 576610 w 2307171"/>
              <a:gd name="connsiteY18" fmla="*/ 1405438 h 2139950"/>
              <a:gd name="connsiteX19" fmla="*/ 0 w 2307171"/>
              <a:gd name="connsiteY19" fmla="*/ 1072450 h 2139950"/>
              <a:gd name="connsiteX20" fmla="*/ 576610 w 2307171"/>
              <a:gd name="connsiteY20" fmla="*/ 739461 h 2139950"/>
              <a:gd name="connsiteX21" fmla="*/ 576681 w 2307171"/>
              <a:gd name="connsiteY21" fmla="*/ 73354 h 2139950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69429 h 2069429"/>
              <a:gd name="connsiteX11" fmla="*/ 1730487 w 2307171"/>
              <a:gd name="connsiteY11" fmla="*/ 2003858 h 2069429"/>
              <a:gd name="connsiteX12" fmla="*/ 1153586 w 2307171"/>
              <a:gd name="connsiteY12" fmla="*/ 1670867 h 2069429"/>
              <a:gd name="connsiteX13" fmla="*/ 576684 w 2307171"/>
              <a:gd name="connsiteY13" fmla="*/ 2003858 h 2069429"/>
              <a:gd name="connsiteX14" fmla="*/ 576684 w 2307171"/>
              <a:gd name="connsiteY14" fmla="*/ 2069429 h 2069429"/>
              <a:gd name="connsiteX15" fmla="*/ 458201 w 2307171"/>
              <a:gd name="connsiteY15" fmla="*/ 2069429 h 2069429"/>
              <a:gd name="connsiteX16" fmla="*/ 576681 w 2307171"/>
              <a:gd name="connsiteY16" fmla="*/ 2001024 h 2069429"/>
              <a:gd name="connsiteX17" fmla="*/ 576610 w 2307171"/>
              <a:gd name="connsiteY17" fmla="*/ 1334917 h 2069429"/>
              <a:gd name="connsiteX18" fmla="*/ 0 w 2307171"/>
              <a:gd name="connsiteY18" fmla="*/ 1001929 h 2069429"/>
              <a:gd name="connsiteX19" fmla="*/ 576610 w 2307171"/>
              <a:gd name="connsiteY19" fmla="*/ 668940 h 2069429"/>
              <a:gd name="connsiteX20" fmla="*/ 576681 w 2307171"/>
              <a:gd name="connsiteY20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03858 h 2069429"/>
              <a:gd name="connsiteX11" fmla="*/ 1153586 w 2307171"/>
              <a:gd name="connsiteY11" fmla="*/ 1670867 h 2069429"/>
              <a:gd name="connsiteX12" fmla="*/ 576684 w 2307171"/>
              <a:gd name="connsiteY12" fmla="*/ 2003858 h 2069429"/>
              <a:gd name="connsiteX13" fmla="*/ 576684 w 2307171"/>
              <a:gd name="connsiteY13" fmla="*/ 2069429 h 2069429"/>
              <a:gd name="connsiteX14" fmla="*/ 458201 w 2307171"/>
              <a:gd name="connsiteY14" fmla="*/ 2069429 h 2069429"/>
              <a:gd name="connsiteX15" fmla="*/ 576681 w 2307171"/>
              <a:gd name="connsiteY15" fmla="*/ 2001024 h 2069429"/>
              <a:gd name="connsiteX16" fmla="*/ 576610 w 2307171"/>
              <a:gd name="connsiteY16" fmla="*/ 1334917 h 2069429"/>
              <a:gd name="connsiteX17" fmla="*/ 0 w 2307171"/>
              <a:gd name="connsiteY17" fmla="*/ 1001929 h 2069429"/>
              <a:gd name="connsiteX18" fmla="*/ 576610 w 2307171"/>
              <a:gd name="connsiteY18" fmla="*/ 668940 h 2069429"/>
              <a:gd name="connsiteX19" fmla="*/ 576681 w 2307171"/>
              <a:gd name="connsiteY19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576684 w 2307171"/>
              <a:gd name="connsiteY12" fmla="*/ 2069429 h 2069429"/>
              <a:gd name="connsiteX13" fmla="*/ 458201 w 2307171"/>
              <a:gd name="connsiteY13" fmla="*/ 2069429 h 2069429"/>
              <a:gd name="connsiteX14" fmla="*/ 576681 w 2307171"/>
              <a:gd name="connsiteY14" fmla="*/ 2001024 h 2069429"/>
              <a:gd name="connsiteX15" fmla="*/ 576610 w 2307171"/>
              <a:gd name="connsiteY15" fmla="*/ 1334917 h 2069429"/>
              <a:gd name="connsiteX16" fmla="*/ 0 w 2307171"/>
              <a:gd name="connsiteY16" fmla="*/ 1001929 h 2069429"/>
              <a:gd name="connsiteX17" fmla="*/ 576610 w 2307171"/>
              <a:gd name="connsiteY17" fmla="*/ 668940 h 2069429"/>
              <a:gd name="connsiteX18" fmla="*/ 576681 w 2307171"/>
              <a:gd name="connsiteY18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458201 w 2307171"/>
              <a:gd name="connsiteY12" fmla="*/ 2069429 h 2069429"/>
              <a:gd name="connsiteX13" fmla="*/ 576681 w 2307171"/>
              <a:gd name="connsiteY13" fmla="*/ 2001024 h 2069429"/>
              <a:gd name="connsiteX14" fmla="*/ 576610 w 2307171"/>
              <a:gd name="connsiteY14" fmla="*/ 1334917 h 2069429"/>
              <a:gd name="connsiteX15" fmla="*/ 0 w 2307171"/>
              <a:gd name="connsiteY15" fmla="*/ 1001929 h 2069429"/>
              <a:gd name="connsiteX16" fmla="*/ 576610 w 2307171"/>
              <a:gd name="connsiteY16" fmla="*/ 668940 h 2069429"/>
              <a:gd name="connsiteX17" fmla="*/ 576681 w 2307171"/>
              <a:gd name="connsiteY17" fmla="*/ 2833 h 2069429"/>
              <a:gd name="connsiteX0" fmla="*/ 576681 w 2307171"/>
              <a:gd name="connsiteY0" fmla="*/ 2833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16" fmla="*/ 576681 w 2307171"/>
              <a:gd name="connsiteY16" fmla="*/ 2833 h 200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07171" h="2003858">
                <a:moveTo>
                  <a:pt x="576681" y="2833"/>
                </a:moveTo>
                <a:cubicBezTo>
                  <a:pt x="576682" y="1889"/>
                  <a:pt x="576683" y="944"/>
                  <a:pt x="576684" y="0"/>
                </a:cubicBezTo>
                <a:lnTo>
                  <a:pt x="1153586" y="332991"/>
                </a:lnTo>
                <a:lnTo>
                  <a:pt x="1730487" y="0"/>
                </a:lnTo>
                <a:cubicBezTo>
                  <a:pt x="1730488" y="944"/>
                  <a:pt x="1730488" y="1889"/>
                  <a:pt x="1730489" y="2833"/>
                </a:cubicBezTo>
                <a:cubicBezTo>
                  <a:pt x="1730513" y="224869"/>
                  <a:pt x="1730537" y="446904"/>
                  <a:pt x="1730561" y="668940"/>
                </a:cubicBezTo>
                <a:lnTo>
                  <a:pt x="2307171" y="1001929"/>
                </a:lnTo>
                <a:lnTo>
                  <a:pt x="1730561" y="1334917"/>
                </a:lnTo>
                <a:cubicBezTo>
                  <a:pt x="1730537" y="1556953"/>
                  <a:pt x="1730513" y="1778988"/>
                  <a:pt x="1730489" y="2001024"/>
                </a:cubicBezTo>
                <a:cubicBezTo>
                  <a:pt x="1730488" y="2001969"/>
                  <a:pt x="1730488" y="2002913"/>
                  <a:pt x="1730487" y="2003858"/>
                </a:cubicBezTo>
                <a:lnTo>
                  <a:pt x="1153586" y="1670867"/>
                </a:lnTo>
                <a:lnTo>
                  <a:pt x="576684" y="2003858"/>
                </a:lnTo>
                <a:cubicBezTo>
                  <a:pt x="576683" y="2002913"/>
                  <a:pt x="576682" y="2001969"/>
                  <a:pt x="576681" y="2001024"/>
                </a:cubicBezTo>
                <a:cubicBezTo>
                  <a:pt x="576657" y="1778988"/>
                  <a:pt x="576634" y="1556953"/>
                  <a:pt x="576610" y="1334917"/>
                </a:cubicBezTo>
                <a:lnTo>
                  <a:pt x="0" y="1001929"/>
                </a:lnTo>
                <a:lnTo>
                  <a:pt x="576610" y="668940"/>
                </a:lnTo>
                <a:cubicBezTo>
                  <a:pt x="576634" y="446904"/>
                  <a:pt x="576657" y="224869"/>
                  <a:pt x="576681" y="283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14E944DB-5EC5-3F29-5483-452F09926FFF}"/>
              </a:ext>
            </a:extLst>
          </p:cNvPr>
          <p:cNvSpPr/>
          <p:nvPr/>
        </p:nvSpPr>
        <p:spPr>
          <a:xfrm>
            <a:off x="5519100" y="1655997"/>
            <a:ext cx="1153803" cy="1331965"/>
          </a:xfrm>
          <a:custGeom>
            <a:avLst/>
            <a:gdLst>
              <a:gd name="connsiteX0" fmla="*/ 576902 w 1153803"/>
              <a:gd name="connsiteY0" fmla="*/ 0 h 1331965"/>
              <a:gd name="connsiteX1" fmla="*/ 1153803 w 1153803"/>
              <a:gd name="connsiteY1" fmla="*/ 332991 h 1331965"/>
              <a:gd name="connsiteX2" fmla="*/ 1153803 w 1153803"/>
              <a:gd name="connsiteY2" fmla="*/ 998974 h 1331965"/>
              <a:gd name="connsiteX3" fmla="*/ 576902 w 1153803"/>
              <a:gd name="connsiteY3" fmla="*/ 1331965 h 1331965"/>
              <a:gd name="connsiteX4" fmla="*/ 0 w 1153803"/>
              <a:gd name="connsiteY4" fmla="*/ 998974 h 1331965"/>
              <a:gd name="connsiteX5" fmla="*/ 0 w 1153803"/>
              <a:gd name="connsiteY5" fmla="*/ 332991 h 13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803" h="1331965">
                <a:moveTo>
                  <a:pt x="576902" y="0"/>
                </a:moveTo>
                <a:lnTo>
                  <a:pt x="1153803" y="332991"/>
                </a:lnTo>
                <a:lnTo>
                  <a:pt x="1153803" y="998974"/>
                </a:lnTo>
                <a:lnTo>
                  <a:pt x="576902" y="1331965"/>
                </a:lnTo>
                <a:lnTo>
                  <a:pt x="0" y="998974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F406F2B-1938-0D1F-2477-15AB74008D70}"/>
              </a:ext>
            </a:extLst>
          </p:cNvPr>
          <p:cNvSpPr/>
          <p:nvPr/>
        </p:nvSpPr>
        <p:spPr>
          <a:xfrm>
            <a:off x="6672905" y="2324813"/>
            <a:ext cx="1153659" cy="1332214"/>
          </a:xfrm>
          <a:custGeom>
            <a:avLst/>
            <a:gdLst>
              <a:gd name="connsiteX0" fmla="*/ 576758 w 1153659"/>
              <a:gd name="connsiteY0" fmla="*/ 0 h 1332214"/>
              <a:gd name="connsiteX1" fmla="*/ 1153588 w 1153659"/>
              <a:gd name="connsiteY1" fmla="*/ 333115 h 1332214"/>
              <a:gd name="connsiteX2" fmla="*/ 1153659 w 1153659"/>
              <a:gd name="connsiteY2" fmla="*/ 999222 h 1332214"/>
              <a:gd name="connsiteX3" fmla="*/ 576902 w 1153659"/>
              <a:gd name="connsiteY3" fmla="*/ 1332214 h 1332214"/>
              <a:gd name="connsiteX4" fmla="*/ 72 w 1153659"/>
              <a:gd name="connsiteY4" fmla="*/ 999098 h 1332214"/>
              <a:gd name="connsiteX5" fmla="*/ 0 w 1153659"/>
              <a:gd name="connsiteY5" fmla="*/ 332991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758" y="0"/>
                </a:moveTo>
                <a:lnTo>
                  <a:pt x="1153588" y="333115"/>
                </a:lnTo>
                <a:lnTo>
                  <a:pt x="1153659" y="999222"/>
                </a:lnTo>
                <a:lnTo>
                  <a:pt x="576902" y="1332214"/>
                </a:lnTo>
                <a:lnTo>
                  <a:pt x="72" y="999098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176326C9-A930-6FAB-90AF-6264FB871A07}"/>
              </a:ext>
            </a:extLst>
          </p:cNvPr>
          <p:cNvSpPr/>
          <p:nvPr/>
        </p:nvSpPr>
        <p:spPr>
          <a:xfrm>
            <a:off x="6672905" y="3656773"/>
            <a:ext cx="1153659" cy="1332214"/>
          </a:xfrm>
          <a:custGeom>
            <a:avLst/>
            <a:gdLst>
              <a:gd name="connsiteX0" fmla="*/ 576902 w 1153659"/>
              <a:gd name="connsiteY0" fmla="*/ 0 h 1332214"/>
              <a:gd name="connsiteX1" fmla="*/ 1153659 w 1153659"/>
              <a:gd name="connsiteY1" fmla="*/ 332991 h 1332214"/>
              <a:gd name="connsiteX2" fmla="*/ 1153588 w 1153659"/>
              <a:gd name="connsiteY2" fmla="*/ 999098 h 1332214"/>
              <a:gd name="connsiteX3" fmla="*/ 576758 w 1153659"/>
              <a:gd name="connsiteY3" fmla="*/ 1332214 h 1332214"/>
              <a:gd name="connsiteX4" fmla="*/ 0 w 1153659"/>
              <a:gd name="connsiteY4" fmla="*/ 999222 h 1332214"/>
              <a:gd name="connsiteX5" fmla="*/ 72 w 1153659"/>
              <a:gd name="connsiteY5" fmla="*/ 333115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902" y="0"/>
                </a:moveTo>
                <a:lnTo>
                  <a:pt x="1153659" y="332991"/>
                </a:lnTo>
                <a:lnTo>
                  <a:pt x="1153588" y="999098"/>
                </a:lnTo>
                <a:lnTo>
                  <a:pt x="576758" y="1332214"/>
                </a:lnTo>
                <a:lnTo>
                  <a:pt x="0" y="999222"/>
                </a:lnTo>
                <a:lnTo>
                  <a:pt x="72" y="33311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FE997E27-E341-9C30-615E-02B709845207}"/>
              </a:ext>
            </a:extLst>
          </p:cNvPr>
          <p:cNvSpPr/>
          <p:nvPr/>
        </p:nvSpPr>
        <p:spPr>
          <a:xfrm>
            <a:off x="5519100" y="4325838"/>
            <a:ext cx="1153803" cy="1331965"/>
          </a:xfrm>
          <a:custGeom>
            <a:avLst/>
            <a:gdLst>
              <a:gd name="connsiteX0" fmla="*/ 576902 w 1153803"/>
              <a:gd name="connsiteY0" fmla="*/ 0 h 1331965"/>
              <a:gd name="connsiteX1" fmla="*/ 1153803 w 1153803"/>
              <a:gd name="connsiteY1" fmla="*/ 332991 h 1331965"/>
              <a:gd name="connsiteX2" fmla="*/ 1153803 w 1153803"/>
              <a:gd name="connsiteY2" fmla="*/ 998974 h 1331965"/>
              <a:gd name="connsiteX3" fmla="*/ 576902 w 1153803"/>
              <a:gd name="connsiteY3" fmla="*/ 1331965 h 1331965"/>
              <a:gd name="connsiteX4" fmla="*/ 0 w 1153803"/>
              <a:gd name="connsiteY4" fmla="*/ 998974 h 1331965"/>
              <a:gd name="connsiteX5" fmla="*/ 0 w 1153803"/>
              <a:gd name="connsiteY5" fmla="*/ 332991 h 13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803" h="1331965">
                <a:moveTo>
                  <a:pt x="576902" y="0"/>
                </a:moveTo>
                <a:lnTo>
                  <a:pt x="1153803" y="332991"/>
                </a:lnTo>
                <a:lnTo>
                  <a:pt x="1153803" y="998974"/>
                </a:lnTo>
                <a:lnTo>
                  <a:pt x="576902" y="1331965"/>
                </a:lnTo>
                <a:lnTo>
                  <a:pt x="0" y="998974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AC981566-2031-5B98-FC54-E8F4C42849AB}"/>
              </a:ext>
            </a:extLst>
          </p:cNvPr>
          <p:cNvSpPr/>
          <p:nvPr/>
        </p:nvSpPr>
        <p:spPr>
          <a:xfrm>
            <a:off x="4365438" y="3656773"/>
            <a:ext cx="1153659" cy="1332214"/>
          </a:xfrm>
          <a:custGeom>
            <a:avLst/>
            <a:gdLst>
              <a:gd name="connsiteX0" fmla="*/ 576758 w 1153659"/>
              <a:gd name="connsiteY0" fmla="*/ 0 h 1332214"/>
              <a:gd name="connsiteX1" fmla="*/ 1153588 w 1153659"/>
              <a:gd name="connsiteY1" fmla="*/ 333115 h 1332214"/>
              <a:gd name="connsiteX2" fmla="*/ 1153659 w 1153659"/>
              <a:gd name="connsiteY2" fmla="*/ 999222 h 1332214"/>
              <a:gd name="connsiteX3" fmla="*/ 576902 w 1153659"/>
              <a:gd name="connsiteY3" fmla="*/ 1332214 h 1332214"/>
              <a:gd name="connsiteX4" fmla="*/ 72 w 1153659"/>
              <a:gd name="connsiteY4" fmla="*/ 999098 h 1332214"/>
              <a:gd name="connsiteX5" fmla="*/ 0 w 1153659"/>
              <a:gd name="connsiteY5" fmla="*/ 332991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758" y="0"/>
                </a:moveTo>
                <a:lnTo>
                  <a:pt x="1153588" y="333115"/>
                </a:lnTo>
                <a:lnTo>
                  <a:pt x="1153659" y="999222"/>
                </a:lnTo>
                <a:lnTo>
                  <a:pt x="576902" y="1332214"/>
                </a:lnTo>
                <a:lnTo>
                  <a:pt x="72" y="999098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AA838B19-29FC-2DA2-F42B-F34890385122}"/>
              </a:ext>
            </a:extLst>
          </p:cNvPr>
          <p:cNvSpPr/>
          <p:nvPr/>
        </p:nvSpPr>
        <p:spPr>
          <a:xfrm>
            <a:off x="4365438" y="2324813"/>
            <a:ext cx="1153659" cy="1332214"/>
          </a:xfrm>
          <a:custGeom>
            <a:avLst/>
            <a:gdLst>
              <a:gd name="connsiteX0" fmla="*/ 576902 w 1153659"/>
              <a:gd name="connsiteY0" fmla="*/ 0 h 1332214"/>
              <a:gd name="connsiteX1" fmla="*/ 1153659 w 1153659"/>
              <a:gd name="connsiteY1" fmla="*/ 332991 h 1332214"/>
              <a:gd name="connsiteX2" fmla="*/ 1153588 w 1153659"/>
              <a:gd name="connsiteY2" fmla="*/ 999098 h 1332214"/>
              <a:gd name="connsiteX3" fmla="*/ 576758 w 1153659"/>
              <a:gd name="connsiteY3" fmla="*/ 1332214 h 1332214"/>
              <a:gd name="connsiteX4" fmla="*/ 0 w 1153659"/>
              <a:gd name="connsiteY4" fmla="*/ 999222 h 1332214"/>
              <a:gd name="connsiteX5" fmla="*/ 72 w 1153659"/>
              <a:gd name="connsiteY5" fmla="*/ 333115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902" y="0"/>
                </a:moveTo>
                <a:lnTo>
                  <a:pt x="1153659" y="332991"/>
                </a:lnTo>
                <a:lnTo>
                  <a:pt x="1153588" y="999098"/>
                </a:lnTo>
                <a:lnTo>
                  <a:pt x="576758" y="1332214"/>
                </a:lnTo>
                <a:lnTo>
                  <a:pt x="0" y="999222"/>
                </a:lnTo>
                <a:lnTo>
                  <a:pt x="72" y="33311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90" name="Graphic 16" descr="Megaphone1 with solid fill">
            <a:extLst>
              <a:ext uri="{FF2B5EF4-FFF2-40B4-BE49-F238E27FC236}">
                <a16:creationId xmlns:a16="http://schemas.microsoft.com/office/drawing/2014/main" id="{1C13F939-DFC3-29C9-F7D4-2637C999A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1774" y="4657593"/>
            <a:ext cx="668455" cy="668455"/>
          </a:xfrm>
          <a:prstGeom prst="rect">
            <a:avLst/>
          </a:prstGeom>
        </p:spPr>
      </p:pic>
      <p:pic>
        <p:nvPicPr>
          <p:cNvPr id="91" name="Graphic 17" descr="Smart Phone with solid fill">
            <a:extLst>
              <a:ext uri="{FF2B5EF4-FFF2-40B4-BE49-F238E27FC236}">
                <a16:creationId xmlns:a16="http://schemas.microsoft.com/office/drawing/2014/main" id="{8ECE65B3-19EE-426F-E01A-BB3F8865F6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8040" y="2656693"/>
            <a:ext cx="668455" cy="668455"/>
          </a:xfrm>
          <a:prstGeom prst="rect">
            <a:avLst/>
          </a:prstGeom>
        </p:spPr>
      </p:pic>
      <p:pic>
        <p:nvPicPr>
          <p:cNvPr id="92" name="Graphic 19" descr="Bar graph with upward trend with solid fill">
            <a:extLst>
              <a:ext uri="{FF2B5EF4-FFF2-40B4-BE49-F238E27FC236}">
                <a16:creationId xmlns:a16="http://schemas.microsoft.com/office/drawing/2014/main" id="{50E4A8E0-0BB6-19CA-0B9D-CB264821D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5507" y="3988653"/>
            <a:ext cx="668455" cy="668455"/>
          </a:xfrm>
          <a:prstGeom prst="rect">
            <a:avLst/>
          </a:prstGeom>
        </p:spPr>
      </p:pic>
      <p:pic>
        <p:nvPicPr>
          <p:cNvPr id="93" name="Graphic 20" descr="Bullseye with solid fill">
            <a:extLst>
              <a:ext uri="{FF2B5EF4-FFF2-40B4-BE49-F238E27FC236}">
                <a16:creationId xmlns:a16="http://schemas.microsoft.com/office/drawing/2014/main" id="{4E542B17-7D80-3BBD-5A9D-C19FD660AF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1774" y="1987752"/>
            <a:ext cx="668455" cy="668455"/>
          </a:xfrm>
          <a:prstGeom prst="rect">
            <a:avLst/>
          </a:prstGeom>
        </p:spPr>
      </p:pic>
      <p:pic>
        <p:nvPicPr>
          <p:cNvPr id="94" name="Graphic 21" descr="Database with solid fill">
            <a:extLst>
              <a:ext uri="{FF2B5EF4-FFF2-40B4-BE49-F238E27FC236}">
                <a16:creationId xmlns:a16="http://schemas.microsoft.com/office/drawing/2014/main" id="{50CF393E-3785-888F-EC74-56027818FA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15507" y="2656693"/>
            <a:ext cx="668455" cy="668455"/>
          </a:xfrm>
          <a:prstGeom prst="rect">
            <a:avLst/>
          </a:prstGeom>
        </p:spPr>
      </p:pic>
      <p:pic>
        <p:nvPicPr>
          <p:cNvPr id="95" name="Graphic 22" descr="Gears with solid fill">
            <a:extLst>
              <a:ext uri="{FF2B5EF4-FFF2-40B4-BE49-F238E27FC236}">
                <a16:creationId xmlns:a16="http://schemas.microsoft.com/office/drawing/2014/main" id="{6AB21406-34E5-549D-2DC1-6EF8F69E38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08040" y="3988653"/>
            <a:ext cx="668455" cy="668455"/>
          </a:xfrm>
          <a:prstGeom prst="rect">
            <a:avLst/>
          </a:prstGeom>
        </p:spPr>
      </p:pic>
      <p:sp>
        <p:nvSpPr>
          <p:cNvPr id="96" name="TextBox 36">
            <a:extLst>
              <a:ext uri="{FF2B5EF4-FFF2-40B4-BE49-F238E27FC236}">
                <a16:creationId xmlns:a16="http://schemas.microsoft.com/office/drawing/2014/main" id="{AF3FB160-8098-9F3C-D883-554FC7C25545}"/>
              </a:ext>
            </a:extLst>
          </p:cNvPr>
          <p:cNvSpPr txBox="1"/>
          <p:nvPr/>
        </p:nvSpPr>
        <p:spPr>
          <a:xfrm>
            <a:off x="3981270" y="241241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06</a:t>
            </a:r>
          </a:p>
        </p:txBody>
      </p:sp>
      <p:sp>
        <p:nvSpPr>
          <p:cNvPr id="97" name="TextBox 37">
            <a:extLst>
              <a:ext uri="{FF2B5EF4-FFF2-40B4-BE49-F238E27FC236}">
                <a16:creationId xmlns:a16="http://schemas.microsoft.com/office/drawing/2014/main" id="{860323A1-42CB-C751-6385-0494E290E72D}"/>
              </a:ext>
            </a:extLst>
          </p:cNvPr>
          <p:cNvSpPr txBox="1"/>
          <p:nvPr/>
        </p:nvSpPr>
        <p:spPr>
          <a:xfrm>
            <a:off x="5886649" y="131452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01</a:t>
            </a:r>
          </a:p>
        </p:txBody>
      </p:sp>
      <p:sp>
        <p:nvSpPr>
          <p:cNvPr id="98" name="TextBox 38">
            <a:extLst>
              <a:ext uri="{FF2B5EF4-FFF2-40B4-BE49-F238E27FC236}">
                <a16:creationId xmlns:a16="http://schemas.microsoft.com/office/drawing/2014/main" id="{68D64531-A60C-2453-BA7B-FEFE32C6FC9B}"/>
              </a:ext>
            </a:extLst>
          </p:cNvPr>
          <p:cNvSpPr txBox="1"/>
          <p:nvPr/>
        </p:nvSpPr>
        <p:spPr>
          <a:xfrm>
            <a:off x="7785711" y="241241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02</a:t>
            </a:r>
          </a:p>
        </p:txBody>
      </p:sp>
      <p:sp>
        <p:nvSpPr>
          <p:cNvPr id="99" name="TextBox 39">
            <a:extLst>
              <a:ext uri="{FF2B5EF4-FFF2-40B4-BE49-F238E27FC236}">
                <a16:creationId xmlns:a16="http://schemas.microsoft.com/office/drawing/2014/main" id="{69D6A061-D2E1-C990-7778-97B4F91EB4B7}"/>
              </a:ext>
            </a:extLst>
          </p:cNvPr>
          <p:cNvSpPr txBox="1"/>
          <p:nvPr/>
        </p:nvSpPr>
        <p:spPr>
          <a:xfrm>
            <a:off x="7785712" y="455110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00" name="TextBox 40">
            <a:extLst>
              <a:ext uri="{FF2B5EF4-FFF2-40B4-BE49-F238E27FC236}">
                <a16:creationId xmlns:a16="http://schemas.microsoft.com/office/drawing/2014/main" id="{1E5C9653-684A-1F40-516F-B463CDAF16AB}"/>
              </a:ext>
            </a:extLst>
          </p:cNvPr>
          <p:cNvSpPr txBox="1"/>
          <p:nvPr/>
        </p:nvSpPr>
        <p:spPr>
          <a:xfrm>
            <a:off x="5886649" y="567978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04</a:t>
            </a:r>
          </a:p>
        </p:txBody>
      </p:sp>
      <p:sp>
        <p:nvSpPr>
          <p:cNvPr id="101" name="TextBox 41">
            <a:extLst>
              <a:ext uri="{FF2B5EF4-FFF2-40B4-BE49-F238E27FC236}">
                <a16:creationId xmlns:a16="http://schemas.microsoft.com/office/drawing/2014/main" id="{82D88490-AA4B-1F67-6AD2-862D1CA3F659}"/>
              </a:ext>
            </a:extLst>
          </p:cNvPr>
          <p:cNvSpPr txBox="1"/>
          <p:nvPr/>
        </p:nvSpPr>
        <p:spPr>
          <a:xfrm>
            <a:off x="3991019" y="455110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05</a:t>
            </a: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C0B343ED-3767-B1E3-4437-1AFC3FF4CF69}"/>
              </a:ext>
            </a:extLst>
          </p:cNvPr>
          <p:cNvSpPr/>
          <p:nvPr/>
        </p:nvSpPr>
        <p:spPr>
          <a:xfrm>
            <a:off x="5519026" y="2987962"/>
            <a:ext cx="1153951" cy="1337876"/>
          </a:xfrm>
          <a:custGeom>
            <a:avLst/>
            <a:gdLst>
              <a:gd name="connsiteX0" fmla="*/ 449628 w 2307171"/>
              <a:gd name="connsiteY0" fmla="*/ 0 h 2139950"/>
              <a:gd name="connsiteX1" fmla="*/ 576684 w 2307171"/>
              <a:gd name="connsiteY1" fmla="*/ 0 h 2139950"/>
              <a:gd name="connsiteX2" fmla="*/ 576684 w 2307171"/>
              <a:gd name="connsiteY2" fmla="*/ 70521 h 2139950"/>
              <a:gd name="connsiteX3" fmla="*/ 1153586 w 2307171"/>
              <a:gd name="connsiteY3" fmla="*/ 403512 h 2139950"/>
              <a:gd name="connsiteX4" fmla="*/ 1730487 w 2307171"/>
              <a:gd name="connsiteY4" fmla="*/ 70521 h 2139950"/>
              <a:gd name="connsiteX5" fmla="*/ 1730487 w 2307171"/>
              <a:gd name="connsiteY5" fmla="*/ 0 h 2139950"/>
              <a:gd name="connsiteX6" fmla="*/ 1857542 w 2307171"/>
              <a:gd name="connsiteY6" fmla="*/ 0 h 2139950"/>
              <a:gd name="connsiteX7" fmla="*/ 1730489 w 2307171"/>
              <a:gd name="connsiteY7" fmla="*/ 73354 h 2139950"/>
              <a:gd name="connsiteX8" fmla="*/ 1730561 w 2307171"/>
              <a:gd name="connsiteY8" fmla="*/ 739461 h 2139950"/>
              <a:gd name="connsiteX9" fmla="*/ 2307171 w 2307171"/>
              <a:gd name="connsiteY9" fmla="*/ 1072450 h 2139950"/>
              <a:gd name="connsiteX10" fmla="*/ 1730561 w 2307171"/>
              <a:gd name="connsiteY10" fmla="*/ 1405438 h 2139950"/>
              <a:gd name="connsiteX11" fmla="*/ 1730489 w 2307171"/>
              <a:gd name="connsiteY11" fmla="*/ 2071545 h 2139950"/>
              <a:gd name="connsiteX12" fmla="*/ 1848970 w 2307171"/>
              <a:gd name="connsiteY12" fmla="*/ 2139950 h 2139950"/>
              <a:gd name="connsiteX13" fmla="*/ 1730487 w 2307171"/>
              <a:gd name="connsiteY13" fmla="*/ 2139950 h 2139950"/>
              <a:gd name="connsiteX14" fmla="*/ 1730487 w 2307171"/>
              <a:gd name="connsiteY14" fmla="*/ 2074379 h 2139950"/>
              <a:gd name="connsiteX15" fmla="*/ 1153586 w 2307171"/>
              <a:gd name="connsiteY15" fmla="*/ 1741388 h 2139950"/>
              <a:gd name="connsiteX16" fmla="*/ 576684 w 2307171"/>
              <a:gd name="connsiteY16" fmla="*/ 2074379 h 2139950"/>
              <a:gd name="connsiteX17" fmla="*/ 576684 w 2307171"/>
              <a:gd name="connsiteY17" fmla="*/ 2139950 h 2139950"/>
              <a:gd name="connsiteX18" fmla="*/ 458201 w 2307171"/>
              <a:gd name="connsiteY18" fmla="*/ 2139950 h 2139950"/>
              <a:gd name="connsiteX19" fmla="*/ 576681 w 2307171"/>
              <a:gd name="connsiteY19" fmla="*/ 2071545 h 2139950"/>
              <a:gd name="connsiteX20" fmla="*/ 576610 w 2307171"/>
              <a:gd name="connsiteY20" fmla="*/ 1405438 h 2139950"/>
              <a:gd name="connsiteX21" fmla="*/ 0 w 2307171"/>
              <a:gd name="connsiteY21" fmla="*/ 1072450 h 2139950"/>
              <a:gd name="connsiteX22" fmla="*/ 576610 w 2307171"/>
              <a:gd name="connsiteY22" fmla="*/ 739461 h 2139950"/>
              <a:gd name="connsiteX23" fmla="*/ 576681 w 2307171"/>
              <a:gd name="connsiteY23" fmla="*/ 73354 h 2139950"/>
              <a:gd name="connsiteX24" fmla="*/ 449628 w 2307171"/>
              <a:gd name="connsiteY24" fmla="*/ 0 h 2139950"/>
              <a:gd name="connsiteX0" fmla="*/ 449628 w 2307171"/>
              <a:gd name="connsiteY0" fmla="*/ 0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23" fmla="*/ 449628 w 2307171"/>
              <a:gd name="connsiteY23" fmla="*/ 0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730489 w 2307171"/>
              <a:gd name="connsiteY5" fmla="*/ 73354 h 2139950"/>
              <a:gd name="connsiteX6" fmla="*/ 1730561 w 2307171"/>
              <a:gd name="connsiteY6" fmla="*/ 739461 h 2139950"/>
              <a:gd name="connsiteX7" fmla="*/ 2307171 w 2307171"/>
              <a:gd name="connsiteY7" fmla="*/ 1072450 h 2139950"/>
              <a:gd name="connsiteX8" fmla="*/ 1730561 w 2307171"/>
              <a:gd name="connsiteY8" fmla="*/ 1405438 h 2139950"/>
              <a:gd name="connsiteX9" fmla="*/ 1730489 w 2307171"/>
              <a:gd name="connsiteY9" fmla="*/ 2071545 h 2139950"/>
              <a:gd name="connsiteX10" fmla="*/ 1848970 w 2307171"/>
              <a:gd name="connsiteY10" fmla="*/ 2139950 h 2139950"/>
              <a:gd name="connsiteX11" fmla="*/ 1730487 w 2307171"/>
              <a:gd name="connsiteY11" fmla="*/ 2139950 h 2139950"/>
              <a:gd name="connsiteX12" fmla="*/ 1730487 w 2307171"/>
              <a:gd name="connsiteY12" fmla="*/ 2074379 h 2139950"/>
              <a:gd name="connsiteX13" fmla="*/ 1153586 w 2307171"/>
              <a:gd name="connsiteY13" fmla="*/ 1741388 h 2139950"/>
              <a:gd name="connsiteX14" fmla="*/ 576684 w 2307171"/>
              <a:gd name="connsiteY14" fmla="*/ 2074379 h 2139950"/>
              <a:gd name="connsiteX15" fmla="*/ 576684 w 2307171"/>
              <a:gd name="connsiteY15" fmla="*/ 2139950 h 2139950"/>
              <a:gd name="connsiteX16" fmla="*/ 458201 w 2307171"/>
              <a:gd name="connsiteY16" fmla="*/ 2139950 h 2139950"/>
              <a:gd name="connsiteX17" fmla="*/ 576681 w 2307171"/>
              <a:gd name="connsiteY17" fmla="*/ 2071545 h 2139950"/>
              <a:gd name="connsiteX18" fmla="*/ 576610 w 2307171"/>
              <a:gd name="connsiteY18" fmla="*/ 1405438 h 2139950"/>
              <a:gd name="connsiteX19" fmla="*/ 0 w 2307171"/>
              <a:gd name="connsiteY19" fmla="*/ 1072450 h 2139950"/>
              <a:gd name="connsiteX20" fmla="*/ 576610 w 2307171"/>
              <a:gd name="connsiteY20" fmla="*/ 739461 h 2139950"/>
              <a:gd name="connsiteX21" fmla="*/ 576681 w 2307171"/>
              <a:gd name="connsiteY21" fmla="*/ 73354 h 2139950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69429 h 2069429"/>
              <a:gd name="connsiteX11" fmla="*/ 1730487 w 2307171"/>
              <a:gd name="connsiteY11" fmla="*/ 2003858 h 2069429"/>
              <a:gd name="connsiteX12" fmla="*/ 1153586 w 2307171"/>
              <a:gd name="connsiteY12" fmla="*/ 1670867 h 2069429"/>
              <a:gd name="connsiteX13" fmla="*/ 576684 w 2307171"/>
              <a:gd name="connsiteY13" fmla="*/ 2003858 h 2069429"/>
              <a:gd name="connsiteX14" fmla="*/ 576684 w 2307171"/>
              <a:gd name="connsiteY14" fmla="*/ 2069429 h 2069429"/>
              <a:gd name="connsiteX15" fmla="*/ 458201 w 2307171"/>
              <a:gd name="connsiteY15" fmla="*/ 2069429 h 2069429"/>
              <a:gd name="connsiteX16" fmla="*/ 576681 w 2307171"/>
              <a:gd name="connsiteY16" fmla="*/ 2001024 h 2069429"/>
              <a:gd name="connsiteX17" fmla="*/ 576610 w 2307171"/>
              <a:gd name="connsiteY17" fmla="*/ 1334917 h 2069429"/>
              <a:gd name="connsiteX18" fmla="*/ 0 w 2307171"/>
              <a:gd name="connsiteY18" fmla="*/ 1001929 h 2069429"/>
              <a:gd name="connsiteX19" fmla="*/ 576610 w 2307171"/>
              <a:gd name="connsiteY19" fmla="*/ 668940 h 2069429"/>
              <a:gd name="connsiteX20" fmla="*/ 576681 w 2307171"/>
              <a:gd name="connsiteY20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03858 h 2069429"/>
              <a:gd name="connsiteX11" fmla="*/ 1153586 w 2307171"/>
              <a:gd name="connsiteY11" fmla="*/ 1670867 h 2069429"/>
              <a:gd name="connsiteX12" fmla="*/ 576684 w 2307171"/>
              <a:gd name="connsiteY12" fmla="*/ 2003858 h 2069429"/>
              <a:gd name="connsiteX13" fmla="*/ 576684 w 2307171"/>
              <a:gd name="connsiteY13" fmla="*/ 2069429 h 2069429"/>
              <a:gd name="connsiteX14" fmla="*/ 458201 w 2307171"/>
              <a:gd name="connsiteY14" fmla="*/ 2069429 h 2069429"/>
              <a:gd name="connsiteX15" fmla="*/ 576681 w 2307171"/>
              <a:gd name="connsiteY15" fmla="*/ 2001024 h 2069429"/>
              <a:gd name="connsiteX16" fmla="*/ 576610 w 2307171"/>
              <a:gd name="connsiteY16" fmla="*/ 1334917 h 2069429"/>
              <a:gd name="connsiteX17" fmla="*/ 0 w 2307171"/>
              <a:gd name="connsiteY17" fmla="*/ 1001929 h 2069429"/>
              <a:gd name="connsiteX18" fmla="*/ 576610 w 2307171"/>
              <a:gd name="connsiteY18" fmla="*/ 668940 h 2069429"/>
              <a:gd name="connsiteX19" fmla="*/ 576681 w 2307171"/>
              <a:gd name="connsiteY19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576684 w 2307171"/>
              <a:gd name="connsiteY12" fmla="*/ 2069429 h 2069429"/>
              <a:gd name="connsiteX13" fmla="*/ 458201 w 2307171"/>
              <a:gd name="connsiteY13" fmla="*/ 2069429 h 2069429"/>
              <a:gd name="connsiteX14" fmla="*/ 576681 w 2307171"/>
              <a:gd name="connsiteY14" fmla="*/ 2001024 h 2069429"/>
              <a:gd name="connsiteX15" fmla="*/ 576610 w 2307171"/>
              <a:gd name="connsiteY15" fmla="*/ 1334917 h 2069429"/>
              <a:gd name="connsiteX16" fmla="*/ 0 w 2307171"/>
              <a:gd name="connsiteY16" fmla="*/ 1001929 h 2069429"/>
              <a:gd name="connsiteX17" fmla="*/ 576610 w 2307171"/>
              <a:gd name="connsiteY17" fmla="*/ 668940 h 2069429"/>
              <a:gd name="connsiteX18" fmla="*/ 576681 w 2307171"/>
              <a:gd name="connsiteY18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458201 w 2307171"/>
              <a:gd name="connsiteY12" fmla="*/ 2069429 h 2069429"/>
              <a:gd name="connsiteX13" fmla="*/ 576681 w 2307171"/>
              <a:gd name="connsiteY13" fmla="*/ 2001024 h 2069429"/>
              <a:gd name="connsiteX14" fmla="*/ 576610 w 2307171"/>
              <a:gd name="connsiteY14" fmla="*/ 1334917 h 2069429"/>
              <a:gd name="connsiteX15" fmla="*/ 0 w 2307171"/>
              <a:gd name="connsiteY15" fmla="*/ 1001929 h 2069429"/>
              <a:gd name="connsiteX16" fmla="*/ 576610 w 2307171"/>
              <a:gd name="connsiteY16" fmla="*/ 668940 h 2069429"/>
              <a:gd name="connsiteX17" fmla="*/ 576681 w 2307171"/>
              <a:gd name="connsiteY17" fmla="*/ 2833 h 2069429"/>
              <a:gd name="connsiteX0" fmla="*/ 576681 w 2307171"/>
              <a:gd name="connsiteY0" fmla="*/ 2833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16" fmla="*/ 576681 w 2307171"/>
              <a:gd name="connsiteY16" fmla="*/ 2833 h 2003858"/>
              <a:gd name="connsiteX0" fmla="*/ 576610 w 2307171"/>
              <a:gd name="connsiteY0" fmla="*/ 668940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0" fmla="*/ 576610 w 2307171"/>
              <a:gd name="connsiteY0" fmla="*/ 668940 h 2003858"/>
              <a:gd name="connsiteX1" fmla="*/ 1153586 w 2307171"/>
              <a:gd name="connsiteY1" fmla="*/ 332991 h 2003858"/>
              <a:gd name="connsiteX2" fmla="*/ 1730487 w 2307171"/>
              <a:gd name="connsiteY2" fmla="*/ 0 h 2003858"/>
              <a:gd name="connsiteX3" fmla="*/ 1730489 w 2307171"/>
              <a:gd name="connsiteY3" fmla="*/ 2833 h 2003858"/>
              <a:gd name="connsiteX4" fmla="*/ 1730561 w 2307171"/>
              <a:gd name="connsiteY4" fmla="*/ 668940 h 2003858"/>
              <a:gd name="connsiteX5" fmla="*/ 2307171 w 2307171"/>
              <a:gd name="connsiteY5" fmla="*/ 1001929 h 2003858"/>
              <a:gd name="connsiteX6" fmla="*/ 1730561 w 2307171"/>
              <a:gd name="connsiteY6" fmla="*/ 1334917 h 2003858"/>
              <a:gd name="connsiteX7" fmla="*/ 1730489 w 2307171"/>
              <a:gd name="connsiteY7" fmla="*/ 2001024 h 2003858"/>
              <a:gd name="connsiteX8" fmla="*/ 1730487 w 2307171"/>
              <a:gd name="connsiteY8" fmla="*/ 2003858 h 2003858"/>
              <a:gd name="connsiteX9" fmla="*/ 1153586 w 2307171"/>
              <a:gd name="connsiteY9" fmla="*/ 1670867 h 2003858"/>
              <a:gd name="connsiteX10" fmla="*/ 576684 w 2307171"/>
              <a:gd name="connsiteY10" fmla="*/ 2003858 h 2003858"/>
              <a:gd name="connsiteX11" fmla="*/ 576681 w 2307171"/>
              <a:gd name="connsiteY11" fmla="*/ 2001024 h 2003858"/>
              <a:gd name="connsiteX12" fmla="*/ 576610 w 2307171"/>
              <a:gd name="connsiteY12" fmla="*/ 1334917 h 2003858"/>
              <a:gd name="connsiteX13" fmla="*/ 0 w 2307171"/>
              <a:gd name="connsiteY13" fmla="*/ 1001929 h 2003858"/>
              <a:gd name="connsiteX14" fmla="*/ 576610 w 2307171"/>
              <a:gd name="connsiteY14" fmla="*/ 668940 h 2003858"/>
              <a:gd name="connsiteX0" fmla="*/ 576610 w 2307171"/>
              <a:gd name="connsiteY0" fmla="*/ 668940 h 2003858"/>
              <a:gd name="connsiteX1" fmla="*/ 1153586 w 2307171"/>
              <a:gd name="connsiteY1" fmla="*/ 332991 h 2003858"/>
              <a:gd name="connsiteX2" fmla="*/ 1730487 w 2307171"/>
              <a:gd name="connsiteY2" fmla="*/ 0 h 2003858"/>
              <a:gd name="connsiteX3" fmla="*/ 1730561 w 2307171"/>
              <a:gd name="connsiteY3" fmla="*/ 668940 h 2003858"/>
              <a:gd name="connsiteX4" fmla="*/ 2307171 w 2307171"/>
              <a:gd name="connsiteY4" fmla="*/ 1001929 h 2003858"/>
              <a:gd name="connsiteX5" fmla="*/ 1730561 w 2307171"/>
              <a:gd name="connsiteY5" fmla="*/ 1334917 h 2003858"/>
              <a:gd name="connsiteX6" fmla="*/ 1730489 w 2307171"/>
              <a:gd name="connsiteY6" fmla="*/ 2001024 h 2003858"/>
              <a:gd name="connsiteX7" fmla="*/ 1730487 w 2307171"/>
              <a:gd name="connsiteY7" fmla="*/ 2003858 h 2003858"/>
              <a:gd name="connsiteX8" fmla="*/ 1153586 w 2307171"/>
              <a:gd name="connsiteY8" fmla="*/ 1670867 h 2003858"/>
              <a:gd name="connsiteX9" fmla="*/ 576684 w 2307171"/>
              <a:gd name="connsiteY9" fmla="*/ 2003858 h 2003858"/>
              <a:gd name="connsiteX10" fmla="*/ 576681 w 2307171"/>
              <a:gd name="connsiteY10" fmla="*/ 2001024 h 2003858"/>
              <a:gd name="connsiteX11" fmla="*/ 576610 w 2307171"/>
              <a:gd name="connsiteY11" fmla="*/ 1334917 h 2003858"/>
              <a:gd name="connsiteX12" fmla="*/ 0 w 2307171"/>
              <a:gd name="connsiteY12" fmla="*/ 1001929 h 2003858"/>
              <a:gd name="connsiteX13" fmla="*/ 576610 w 2307171"/>
              <a:gd name="connsiteY13" fmla="*/ 668940 h 2003858"/>
              <a:gd name="connsiteX0" fmla="*/ 576610 w 2307171"/>
              <a:gd name="connsiteY0" fmla="*/ 335949 h 1670867"/>
              <a:gd name="connsiteX1" fmla="*/ 1153586 w 2307171"/>
              <a:gd name="connsiteY1" fmla="*/ 0 h 1670867"/>
              <a:gd name="connsiteX2" fmla="*/ 1730561 w 2307171"/>
              <a:gd name="connsiteY2" fmla="*/ 335949 h 1670867"/>
              <a:gd name="connsiteX3" fmla="*/ 2307171 w 2307171"/>
              <a:gd name="connsiteY3" fmla="*/ 668938 h 1670867"/>
              <a:gd name="connsiteX4" fmla="*/ 1730561 w 2307171"/>
              <a:gd name="connsiteY4" fmla="*/ 1001926 h 1670867"/>
              <a:gd name="connsiteX5" fmla="*/ 1730489 w 2307171"/>
              <a:gd name="connsiteY5" fmla="*/ 1668033 h 1670867"/>
              <a:gd name="connsiteX6" fmla="*/ 1730487 w 2307171"/>
              <a:gd name="connsiteY6" fmla="*/ 1670867 h 1670867"/>
              <a:gd name="connsiteX7" fmla="*/ 1153586 w 2307171"/>
              <a:gd name="connsiteY7" fmla="*/ 1337876 h 1670867"/>
              <a:gd name="connsiteX8" fmla="*/ 576684 w 2307171"/>
              <a:gd name="connsiteY8" fmla="*/ 1670867 h 1670867"/>
              <a:gd name="connsiteX9" fmla="*/ 576681 w 2307171"/>
              <a:gd name="connsiteY9" fmla="*/ 1668033 h 1670867"/>
              <a:gd name="connsiteX10" fmla="*/ 576610 w 2307171"/>
              <a:gd name="connsiteY10" fmla="*/ 1001926 h 1670867"/>
              <a:gd name="connsiteX11" fmla="*/ 0 w 2307171"/>
              <a:gd name="connsiteY11" fmla="*/ 668938 h 1670867"/>
              <a:gd name="connsiteX12" fmla="*/ 576610 w 2307171"/>
              <a:gd name="connsiteY12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84 w 1730561"/>
              <a:gd name="connsiteY7" fmla="*/ 1670867 h 1670867"/>
              <a:gd name="connsiteX8" fmla="*/ 576681 w 1730561"/>
              <a:gd name="connsiteY8" fmla="*/ 1668033 h 1670867"/>
              <a:gd name="connsiteX9" fmla="*/ 576610 w 1730561"/>
              <a:gd name="connsiteY9" fmla="*/ 1001926 h 1670867"/>
              <a:gd name="connsiteX10" fmla="*/ 0 w 1730561"/>
              <a:gd name="connsiteY10" fmla="*/ 668938 h 1670867"/>
              <a:gd name="connsiteX11" fmla="*/ 576610 w 1730561"/>
              <a:gd name="connsiteY11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84 w 1730561"/>
              <a:gd name="connsiteY7" fmla="*/ 1670867 h 1670867"/>
              <a:gd name="connsiteX8" fmla="*/ 576610 w 1730561"/>
              <a:gd name="connsiteY8" fmla="*/ 1001926 h 1670867"/>
              <a:gd name="connsiteX9" fmla="*/ 0 w 1730561"/>
              <a:gd name="connsiteY9" fmla="*/ 668938 h 1670867"/>
              <a:gd name="connsiteX10" fmla="*/ 576610 w 1730561"/>
              <a:gd name="connsiteY10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10 w 1730561"/>
              <a:gd name="connsiteY7" fmla="*/ 1001926 h 1670867"/>
              <a:gd name="connsiteX8" fmla="*/ 0 w 1730561"/>
              <a:gd name="connsiteY8" fmla="*/ 668938 h 1670867"/>
              <a:gd name="connsiteX9" fmla="*/ 576610 w 1730561"/>
              <a:gd name="connsiteY9" fmla="*/ 335949 h 1670867"/>
              <a:gd name="connsiteX0" fmla="*/ 0 w 1153951"/>
              <a:gd name="connsiteY0" fmla="*/ 335949 h 1670867"/>
              <a:gd name="connsiteX1" fmla="*/ 576976 w 1153951"/>
              <a:gd name="connsiteY1" fmla="*/ 0 h 1670867"/>
              <a:gd name="connsiteX2" fmla="*/ 1153951 w 1153951"/>
              <a:gd name="connsiteY2" fmla="*/ 335949 h 1670867"/>
              <a:gd name="connsiteX3" fmla="*/ 1153951 w 1153951"/>
              <a:gd name="connsiteY3" fmla="*/ 1001926 h 1670867"/>
              <a:gd name="connsiteX4" fmla="*/ 1153879 w 1153951"/>
              <a:gd name="connsiteY4" fmla="*/ 1668033 h 1670867"/>
              <a:gd name="connsiteX5" fmla="*/ 1153877 w 1153951"/>
              <a:gd name="connsiteY5" fmla="*/ 1670867 h 1670867"/>
              <a:gd name="connsiteX6" fmla="*/ 576976 w 1153951"/>
              <a:gd name="connsiteY6" fmla="*/ 1337876 h 1670867"/>
              <a:gd name="connsiteX7" fmla="*/ 0 w 1153951"/>
              <a:gd name="connsiteY7" fmla="*/ 1001926 h 1670867"/>
              <a:gd name="connsiteX8" fmla="*/ 0 w 1153951"/>
              <a:gd name="connsiteY8" fmla="*/ 335949 h 1670867"/>
              <a:gd name="connsiteX0" fmla="*/ 0 w 1153951"/>
              <a:gd name="connsiteY0" fmla="*/ 335949 h 1668033"/>
              <a:gd name="connsiteX1" fmla="*/ 576976 w 1153951"/>
              <a:gd name="connsiteY1" fmla="*/ 0 h 1668033"/>
              <a:gd name="connsiteX2" fmla="*/ 1153951 w 1153951"/>
              <a:gd name="connsiteY2" fmla="*/ 335949 h 1668033"/>
              <a:gd name="connsiteX3" fmla="*/ 1153951 w 1153951"/>
              <a:gd name="connsiteY3" fmla="*/ 1001926 h 1668033"/>
              <a:gd name="connsiteX4" fmla="*/ 1153879 w 1153951"/>
              <a:gd name="connsiteY4" fmla="*/ 1668033 h 1668033"/>
              <a:gd name="connsiteX5" fmla="*/ 576976 w 1153951"/>
              <a:gd name="connsiteY5" fmla="*/ 1337876 h 1668033"/>
              <a:gd name="connsiteX6" fmla="*/ 0 w 1153951"/>
              <a:gd name="connsiteY6" fmla="*/ 1001926 h 1668033"/>
              <a:gd name="connsiteX7" fmla="*/ 0 w 1153951"/>
              <a:gd name="connsiteY7" fmla="*/ 335949 h 1668033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951" h="1337876">
                <a:moveTo>
                  <a:pt x="0" y="335949"/>
                </a:moveTo>
                <a:lnTo>
                  <a:pt x="576976" y="0"/>
                </a:lnTo>
                <a:lnTo>
                  <a:pt x="1153951" y="335949"/>
                </a:lnTo>
                <a:lnTo>
                  <a:pt x="1153951" y="1001926"/>
                </a:lnTo>
                <a:lnTo>
                  <a:pt x="576976" y="1337876"/>
                </a:lnTo>
                <a:lnTo>
                  <a:pt x="0" y="1001926"/>
                </a:lnTo>
                <a:lnTo>
                  <a:pt x="0" y="3359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TextBox 42">
            <a:extLst>
              <a:ext uri="{FF2B5EF4-FFF2-40B4-BE49-F238E27FC236}">
                <a16:creationId xmlns:a16="http://schemas.microsoft.com/office/drawing/2014/main" id="{3FA252A4-A92A-657B-5EB1-13BE66FACAC9}"/>
              </a:ext>
            </a:extLst>
          </p:cNvPr>
          <p:cNvSpPr txBox="1"/>
          <p:nvPr/>
        </p:nvSpPr>
        <p:spPr>
          <a:xfrm>
            <a:off x="5647176" y="3333735"/>
            <a:ext cx="89765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0815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B8C90A6E-9F92-5221-98B4-1735BE02335B}"/>
              </a:ext>
            </a:extLst>
          </p:cNvPr>
          <p:cNvSpPr/>
          <p:nvPr/>
        </p:nvSpPr>
        <p:spPr>
          <a:xfrm>
            <a:off x="5519026" y="5104190"/>
            <a:ext cx="1146685" cy="999014"/>
          </a:xfrm>
          <a:custGeom>
            <a:avLst/>
            <a:gdLst>
              <a:gd name="connsiteX0" fmla="*/ 74 w 1146685"/>
              <a:gd name="connsiteY0" fmla="*/ 0 h 999014"/>
              <a:gd name="connsiteX1" fmla="*/ 74 w 1146685"/>
              <a:gd name="connsiteY1" fmla="*/ 220622 h 999014"/>
              <a:gd name="connsiteX2" fmla="*/ 1146685 w 1146685"/>
              <a:gd name="connsiteY2" fmla="*/ 220622 h 999014"/>
              <a:gd name="connsiteX3" fmla="*/ 1146685 w 1146685"/>
              <a:gd name="connsiteY3" fmla="*/ 666024 h 999014"/>
              <a:gd name="connsiteX4" fmla="*/ 573343 w 1146685"/>
              <a:gd name="connsiteY4" fmla="*/ 999014 h 999014"/>
              <a:gd name="connsiteX5" fmla="*/ 0 w 1146685"/>
              <a:gd name="connsiteY5" fmla="*/ 666024 h 999014"/>
              <a:gd name="connsiteX6" fmla="*/ 0 w 1146685"/>
              <a:gd name="connsiteY6" fmla="*/ 43 h 999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46685" h="999014">
                <a:moveTo>
                  <a:pt x="74" y="0"/>
                </a:moveTo>
                <a:lnTo>
                  <a:pt x="74" y="220622"/>
                </a:lnTo>
                <a:lnTo>
                  <a:pt x="1146685" y="220622"/>
                </a:lnTo>
                <a:lnTo>
                  <a:pt x="1146685" y="666024"/>
                </a:lnTo>
                <a:lnTo>
                  <a:pt x="573343" y="999014"/>
                </a:lnTo>
                <a:lnTo>
                  <a:pt x="0" y="666024"/>
                </a:lnTo>
                <a:lnTo>
                  <a:pt x="0" y="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C66FB65C-DFEF-451A-BB00-C2D4A5A2B571}"/>
              </a:ext>
            </a:extLst>
          </p:cNvPr>
          <p:cNvSpPr/>
          <p:nvPr/>
        </p:nvSpPr>
        <p:spPr>
          <a:xfrm>
            <a:off x="3979708" y="2102112"/>
            <a:ext cx="962632" cy="1221923"/>
          </a:xfrm>
          <a:custGeom>
            <a:avLst/>
            <a:gdLst>
              <a:gd name="connsiteX0" fmla="*/ 576901 w 962632"/>
              <a:gd name="connsiteY0" fmla="*/ 0 h 1332213"/>
              <a:gd name="connsiteX1" fmla="*/ 962632 w 962632"/>
              <a:gd name="connsiteY1" fmla="*/ 222701 h 1332213"/>
              <a:gd name="connsiteX2" fmla="*/ 924468 w 962632"/>
              <a:gd name="connsiteY2" fmla="*/ 249782 h 1332213"/>
              <a:gd name="connsiteX3" fmla="*/ 385730 w 962632"/>
              <a:gd name="connsiteY3" fmla="*/ 1221923 h 1332213"/>
              <a:gd name="connsiteX4" fmla="*/ 576757 w 962632"/>
              <a:gd name="connsiteY4" fmla="*/ 1332213 h 1332213"/>
              <a:gd name="connsiteX5" fmla="*/ 576756 w 962632"/>
              <a:gd name="connsiteY5" fmla="*/ 1332213 h 1332213"/>
              <a:gd name="connsiteX6" fmla="*/ 0 w 962632"/>
              <a:gd name="connsiteY6" fmla="*/ 999223 h 1332213"/>
              <a:gd name="connsiteX7" fmla="*/ 73 w 962632"/>
              <a:gd name="connsiteY7" fmla="*/ 333117 h 1332213"/>
              <a:gd name="connsiteX0" fmla="*/ 576901 w 962632"/>
              <a:gd name="connsiteY0" fmla="*/ 0 h 1332213"/>
              <a:gd name="connsiteX1" fmla="*/ 962632 w 962632"/>
              <a:gd name="connsiteY1" fmla="*/ 222701 h 1332213"/>
              <a:gd name="connsiteX2" fmla="*/ 924468 w 962632"/>
              <a:gd name="connsiteY2" fmla="*/ 249782 h 1332213"/>
              <a:gd name="connsiteX3" fmla="*/ 385730 w 962632"/>
              <a:gd name="connsiteY3" fmla="*/ 1221923 h 1332213"/>
              <a:gd name="connsiteX4" fmla="*/ 576757 w 962632"/>
              <a:gd name="connsiteY4" fmla="*/ 1332213 h 1332213"/>
              <a:gd name="connsiteX5" fmla="*/ 0 w 962632"/>
              <a:gd name="connsiteY5" fmla="*/ 999223 h 1332213"/>
              <a:gd name="connsiteX6" fmla="*/ 73 w 962632"/>
              <a:gd name="connsiteY6" fmla="*/ 333117 h 1332213"/>
              <a:gd name="connsiteX7" fmla="*/ 576901 w 962632"/>
              <a:gd name="connsiteY7" fmla="*/ 0 h 1332213"/>
              <a:gd name="connsiteX0" fmla="*/ 576901 w 962632"/>
              <a:gd name="connsiteY0" fmla="*/ 0 h 1221923"/>
              <a:gd name="connsiteX1" fmla="*/ 962632 w 962632"/>
              <a:gd name="connsiteY1" fmla="*/ 222701 h 1221923"/>
              <a:gd name="connsiteX2" fmla="*/ 924468 w 962632"/>
              <a:gd name="connsiteY2" fmla="*/ 249782 h 1221923"/>
              <a:gd name="connsiteX3" fmla="*/ 385730 w 962632"/>
              <a:gd name="connsiteY3" fmla="*/ 1221923 h 1221923"/>
              <a:gd name="connsiteX4" fmla="*/ 0 w 962632"/>
              <a:gd name="connsiteY4" fmla="*/ 999223 h 1221923"/>
              <a:gd name="connsiteX5" fmla="*/ 73 w 962632"/>
              <a:gd name="connsiteY5" fmla="*/ 333117 h 1221923"/>
              <a:gd name="connsiteX6" fmla="*/ 576901 w 962632"/>
              <a:gd name="connsiteY6" fmla="*/ 0 h 122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62632" h="1221923">
                <a:moveTo>
                  <a:pt x="576901" y="0"/>
                </a:moveTo>
                <a:lnTo>
                  <a:pt x="962632" y="222701"/>
                </a:lnTo>
                <a:lnTo>
                  <a:pt x="924468" y="249782"/>
                </a:lnTo>
                <a:cubicBezTo>
                  <a:pt x="723783" y="415274"/>
                  <a:pt x="385753" y="1013764"/>
                  <a:pt x="385730" y="1221923"/>
                </a:cubicBezTo>
                <a:lnTo>
                  <a:pt x="0" y="999223"/>
                </a:lnTo>
                <a:cubicBezTo>
                  <a:pt x="24" y="777188"/>
                  <a:pt x="49" y="555152"/>
                  <a:pt x="73" y="333117"/>
                </a:cubicBezTo>
                <a:lnTo>
                  <a:pt x="57690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F13C1F61-2830-F233-96B7-3E50B4430A6F}"/>
              </a:ext>
            </a:extLst>
          </p:cNvPr>
          <p:cNvSpPr/>
          <p:nvPr/>
        </p:nvSpPr>
        <p:spPr>
          <a:xfrm>
            <a:off x="3979708" y="3989765"/>
            <a:ext cx="1153658" cy="1221924"/>
          </a:xfrm>
          <a:custGeom>
            <a:avLst/>
            <a:gdLst>
              <a:gd name="connsiteX0" fmla="*/ 385731 w 1153658"/>
              <a:gd name="connsiteY0" fmla="*/ 0 h 1221924"/>
              <a:gd name="connsiteX1" fmla="*/ 962632 w 1153658"/>
              <a:gd name="connsiteY1" fmla="*/ 999222 h 1221924"/>
              <a:gd name="connsiteX2" fmla="*/ 1153658 w 1153658"/>
              <a:gd name="connsiteY2" fmla="*/ 888933 h 1221924"/>
              <a:gd name="connsiteX3" fmla="*/ 1153658 w 1153658"/>
              <a:gd name="connsiteY3" fmla="*/ 888934 h 1221924"/>
              <a:gd name="connsiteX4" fmla="*/ 576901 w 1153658"/>
              <a:gd name="connsiteY4" fmla="*/ 1221924 h 1221924"/>
              <a:gd name="connsiteX5" fmla="*/ 73 w 1153658"/>
              <a:gd name="connsiteY5" fmla="*/ 888808 h 1221924"/>
              <a:gd name="connsiteX6" fmla="*/ 0 w 1153658"/>
              <a:gd name="connsiteY6" fmla="*/ 222702 h 1221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658" h="1221924">
                <a:moveTo>
                  <a:pt x="385731" y="0"/>
                </a:moveTo>
                <a:lnTo>
                  <a:pt x="962632" y="999222"/>
                </a:lnTo>
                <a:lnTo>
                  <a:pt x="1153658" y="888933"/>
                </a:lnTo>
                <a:lnTo>
                  <a:pt x="1153658" y="888934"/>
                </a:lnTo>
                <a:lnTo>
                  <a:pt x="576901" y="1221924"/>
                </a:lnTo>
                <a:lnTo>
                  <a:pt x="73" y="888808"/>
                </a:lnTo>
                <a:lnTo>
                  <a:pt x="0" y="22270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38C5D916-7609-CBC8-B809-5EEDCCD7FCD7}"/>
              </a:ext>
            </a:extLst>
          </p:cNvPr>
          <p:cNvSpPr/>
          <p:nvPr/>
        </p:nvSpPr>
        <p:spPr>
          <a:xfrm>
            <a:off x="7058635" y="3989766"/>
            <a:ext cx="1153658" cy="1221923"/>
          </a:xfrm>
          <a:custGeom>
            <a:avLst/>
            <a:gdLst>
              <a:gd name="connsiteX0" fmla="*/ 767929 w 1153658"/>
              <a:gd name="connsiteY0" fmla="*/ 0 h 1221923"/>
              <a:gd name="connsiteX1" fmla="*/ 1153658 w 1153658"/>
              <a:gd name="connsiteY1" fmla="*/ 222701 h 1221923"/>
              <a:gd name="connsiteX2" fmla="*/ 1153585 w 1153658"/>
              <a:gd name="connsiteY2" fmla="*/ 888807 h 1221923"/>
              <a:gd name="connsiteX3" fmla="*/ 576756 w 1153658"/>
              <a:gd name="connsiteY3" fmla="*/ 1221923 h 1221923"/>
              <a:gd name="connsiteX4" fmla="*/ 0 w 1153658"/>
              <a:gd name="connsiteY4" fmla="*/ 888933 h 1221923"/>
              <a:gd name="connsiteX5" fmla="*/ 0 w 1153658"/>
              <a:gd name="connsiteY5" fmla="*/ 888931 h 1221923"/>
              <a:gd name="connsiteX6" fmla="*/ 191028 w 1153658"/>
              <a:gd name="connsiteY6" fmla="*/ 999221 h 1221923"/>
              <a:gd name="connsiteX7" fmla="*/ 763559 w 1153658"/>
              <a:gd name="connsiteY7" fmla="*/ 46590 h 122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3658" h="1221923">
                <a:moveTo>
                  <a:pt x="767929" y="0"/>
                </a:moveTo>
                <a:lnTo>
                  <a:pt x="1153658" y="222701"/>
                </a:lnTo>
                <a:lnTo>
                  <a:pt x="1153585" y="888807"/>
                </a:lnTo>
                <a:lnTo>
                  <a:pt x="576756" y="1221923"/>
                </a:lnTo>
                <a:lnTo>
                  <a:pt x="0" y="888933"/>
                </a:lnTo>
                <a:lnTo>
                  <a:pt x="0" y="888931"/>
                </a:lnTo>
                <a:lnTo>
                  <a:pt x="191028" y="999221"/>
                </a:lnTo>
                <a:cubicBezTo>
                  <a:pt x="371288" y="895123"/>
                  <a:pt x="720582" y="303134"/>
                  <a:pt x="763559" y="4659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ADA32852-9AA0-3400-9F93-C0FA03857243}"/>
              </a:ext>
            </a:extLst>
          </p:cNvPr>
          <p:cNvSpPr/>
          <p:nvPr/>
        </p:nvSpPr>
        <p:spPr>
          <a:xfrm>
            <a:off x="7058635" y="2102112"/>
            <a:ext cx="1153658" cy="1256511"/>
          </a:xfrm>
          <a:custGeom>
            <a:avLst/>
            <a:gdLst>
              <a:gd name="connsiteX0" fmla="*/ 576756 w 1153658"/>
              <a:gd name="connsiteY0" fmla="*/ 0 h 1256511"/>
              <a:gd name="connsiteX1" fmla="*/ 1153585 w 1153658"/>
              <a:gd name="connsiteY1" fmla="*/ 333117 h 1256511"/>
              <a:gd name="connsiteX2" fmla="*/ 1153658 w 1153658"/>
              <a:gd name="connsiteY2" fmla="*/ 999223 h 1256511"/>
              <a:gd name="connsiteX3" fmla="*/ 708021 w 1153658"/>
              <a:gd name="connsiteY3" fmla="*/ 1256511 h 1256511"/>
              <a:gd name="connsiteX4" fmla="*/ 767929 w 1153658"/>
              <a:gd name="connsiteY4" fmla="*/ 1221923 h 1256511"/>
              <a:gd name="connsiteX5" fmla="*/ 191028 w 1153658"/>
              <a:gd name="connsiteY5" fmla="*/ 222701 h 1256511"/>
              <a:gd name="connsiteX6" fmla="*/ 0 w 1153658"/>
              <a:gd name="connsiteY6" fmla="*/ 332991 h 1256511"/>
              <a:gd name="connsiteX7" fmla="*/ 0 w 1153658"/>
              <a:gd name="connsiteY7" fmla="*/ 332990 h 125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3658" h="1256511">
                <a:moveTo>
                  <a:pt x="576756" y="0"/>
                </a:moveTo>
                <a:lnTo>
                  <a:pt x="1153585" y="333117"/>
                </a:lnTo>
                <a:lnTo>
                  <a:pt x="1153658" y="999223"/>
                </a:lnTo>
                <a:lnTo>
                  <a:pt x="708021" y="1256511"/>
                </a:lnTo>
                <a:lnTo>
                  <a:pt x="767929" y="1221923"/>
                </a:lnTo>
                <a:lnTo>
                  <a:pt x="191028" y="222701"/>
                </a:lnTo>
                <a:lnTo>
                  <a:pt x="0" y="332991"/>
                </a:lnTo>
                <a:lnTo>
                  <a:pt x="0" y="33299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675B4303-4109-EC5E-BE77-E92BA41F511B}"/>
              </a:ext>
            </a:extLst>
          </p:cNvPr>
          <p:cNvSpPr/>
          <p:nvPr/>
        </p:nvSpPr>
        <p:spPr>
          <a:xfrm>
            <a:off x="5519099" y="1210595"/>
            <a:ext cx="1153803" cy="998971"/>
          </a:xfrm>
          <a:custGeom>
            <a:avLst/>
            <a:gdLst>
              <a:gd name="connsiteX0" fmla="*/ 576902 w 1153803"/>
              <a:gd name="connsiteY0" fmla="*/ 0 h 998971"/>
              <a:gd name="connsiteX1" fmla="*/ 1153803 w 1153803"/>
              <a:gd name="connsiteY1" fmla="*/ 332990 h 998971"/>
              <a:gd name="connsiteX2" fmla="*/ 1153803 w 1153803"/>
              <a:gd name="connsiteY2" fmla="*/ 778394 h 998971"/>
              <a:gd name="connsiteX3" fmla="*/ 1 w 1153803"/>
              <a:gd name="connsiteY3" fmla="*/ 778394 h 998971"/>
              <a:gd name="connsiteX4" fmla="*/ 1 w 1153803"/>
              <a:gd name="connsiteY4" fmla="*/ 998971 h 998971"/>
              <a:gd name="connsiteX5" fmla="*/ 0 w 1153803"/>
              <a:gd name="connsiteY5" fmla="*/ 998971 h 998971"/>
              <a:gd name="connsiteX6" fmla="*/ 0 w 1153803"/>
              <a:gd name="connsiteY6" fmla="*/ 332990 h 998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803" h="998971">
                <a:moveTo>
                  <a:pt x="576902" y="0"/>
                </a:moveTo>
                <a:lnTo>
                  <a:pt x="1153803" y="332990"/>
                </a:lnTo>
                <a:lnTo>
                  <a:pt x="1153803" y="778394"/>
                </a:lnTo>
                <a:lnTo>
                  <a:pt x="1" y="778394"/>
                </a:lnTo>
                <a:lnTo>
                  <a:pt x="1" y="998971"/>
                </a:lnTo>
                <a:lnTo>
                  <a:pt x="0" y="998971"/>
                </a:lnTo>
                <a:lnTo>
                  <a:pt x="0" y="332990"/>
                </a:lnTo>
                <a:close/>
              </a:path>
            </a:pathLst>
          </a:custGeom>
          <a:solidFill>
            <a:srgbClr val="F160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EEB80E4E-6E64-63F3-9828-3F489F8F07C7}"/>
              </a:ext>
            </a:extLst>
          </p:cNvPr>
          <p:cNvSpPr/>
          <p:nvPr/>
        </p:nvSpPr>
        <p:spPr>
          <a:xfrm>
            <a:off x="4942416" y="2654971"/>
            <a:ext cx="2307171" cy="2003858"/>
          </a:xfrm>
          <a:custGeom>
            <a:avLst/>
            <a:gdLst>
              <a:gd name="connsiteX0" fmla="*/ 449628 w 2307171"/>
              <a:gd name="connsiteY0" fmla="*/ 0 h 2139950"/>
              <a:gd name="connsiteX1" fmla="*/ 576684 w 2307171"/>
              <a:gd name="connsiteY1" fmla="*/ 0 h 2139950"/>
              <a:gd name="connsiteX2" fmla="*/ 576684 w 2307171"/>
              <a:gd name="connsiteY2" fmla="*/ 70521 h 2139950"/>
              <a:gd name="connsiteX3" fmla="*/ 1153586 w 2307171"/>
              <a:gd name="connsiteY3" fmla="*/ 403512 h 2139950"/>
              <a:gd name="connsiteX4" fmla="*/ 1730487 w 2307171"/>
              <a:gd name="connsiteY4" fmla="*/ 70521 h 2139950"/>
              <a:gd name="connsiteX5" fmla="*/ 1730487 w 2307171"/>
              <a:gd name="connsiteY5" fmla="*/ 0 h 2139950"/>
              <a:gd name="connsiteX6" fmla="*/ 1857542 w 2307171"/>
              <a:gd name="connsiteY6" fmla="*/ 0 h 2139950"/>
              <a:gd name="connsiteX7" fmla="*/ 1730489 w 2307171"/>
              <a:gd name="connsiteY7" fmla="*/ 73354 h 2139950"/>
              <a:gd name="connsiteX8" fmla="*/ 1730561 w 2307171"/>
              <a:gd name="connsiteY8" fmla="*/ 739461 h 2139950"/>
              <a:gd name="connsiteX9" fmla="*/ 2307171 w 2307171"/>
              <a:gd name="connsiteY9" fmla="*/ 1072450 h 2139950"/>
              <a:gd name="connsiteX10" fmla="*/ 1730561 w 2307171"/>
              <a:gd name="connsiteY10" fmla="*/ 1405438 h 2139950"/>
              <a:gd name="connsiteX11" fmla="*/ 1730489 w 2307171"/>
              <a:gd name="connsiteY11" fmla="*/ 2071545 h 2139950"/>
              <a:gd name="connsiteX12" fmla="*/ 1848970 w 2307171"/>
              <a:gd name="connsiteY12" fmla="*/ 2139950 h 2139950"/>
              <a:gd name="connsiteX13" fmla="*/ 1730487 w 2307171"/>
              <a:gd name="connsiteY13" fmla="*/ 2139950 h 2139950"/>
              <a:gd name="connsiteX14" fmla="*/ 1730487 w 2307171"/>
              <a:gd name="connsiteY14" fmla="*/ 2074379 h 2139950"/>
              <a:gd name="connsiteX15" fmla="*/ 1153586 w 2307171"/>
              <a:gd name="connsiteY15" fmla="*/ 1741388 h 2139950"/>
              <a:gd name="connsiteX16" fmla="*/ 576684 w 2307171"/>
              <a:gd name="connsiteY16" fmla="*/ 2074379 h 2139950"/>
              <a:gd name="connsiteX17" fmla="*/ 576684 w 2307171"/>
              <a:gd name="connsiteY17" fmla="*/ 2139950 h 2139950"/>
              <a:gd name="connsiteX18" fmla="*/ 458201 w 2307171"/>
              <a:gd name="connsiteY18" fmla="*/ 2139950 h 2139950"/>
              <a:gd name="connsiteX19" fmla="*/ 576681 w 2307171"/>
              <a:gd name="connsiteY19" fmla="*/ 2071545 h 2139950"/>
              <a:gd name="connsiteX20" fmla="*/ 576610 w 2307171"/>
              <a:gd name="connsiteY20" fmla="*/ 1405438 h 2139950"/>
              <a:gd name="connsiteX21" fmla="*/ 0 w 2307171"/>
              <a:gd name="connsiteY21" fmla="*/ 1072450 h 2139950"/>
              <a:gd name="connsiteX22" fmla="*/ 576610 w 2307171"/>
              <a:gd name="connsiteY22" fmla="*/ 739461 h 2139950"/>
              <a:gd name="connsiteX23" fmla="*/ 576681 w 2307171"/>
              <a:gd name="connsiteY23" fmla="*/ 73354 h 2139950"/>
              <a:gd name="connsiteX24" fmla="*/ 449628 w 2307171"/>
              <a:gd name="connsiteY24" fmla="*/ 0 h 2139950"/>
              <a:gd name="connsiteX0" fmla="*/ 449628 w 2307171"/>
              <a:gd name="connsiteY0" fmla="*/ 0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23" fmla="*/ 449628 w 2307171"/>
              <a:gd name="connsiteY23" fmla="*/ 0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730489 w 2307171"/>
              <a:gd name="connsiteY5" fmla="*/ 73354 h 2139950"/>
              <a:gd name="connsiteX6" fmla="*/ 1730561 w 2307171"/>
              <a:gd name="connsiteY6" fmla="*/ 739461 h 2139950"/>
              <a:gd name="connsiteX7" fmla="*/ 2307171 w 2307171"/>
              <a:gd name="connsiteY7" fmla="*/ 1072450 h 2139950"/>
              <a:gd name="connsiteX8" fmla="*/ 1730561 w 2307171"/>
              <a:gd name="connsiteY8" fmla="*/ 1405438 h 2139950"/>
              <a:gd name="connsiteX9" fmla="*/ 1730489 w 2307171"/>
              <a:gd name="connsiteY9" fmla="*/ 2071545 h 2139950"/>
              <a:gd name="connsiteX10" fmla="*/ 1848970 w 2307171"/>
              <a:gd name="connsiteY10" fmla="*/ 2139950 h 2139950"/>
              <a:gd name="connsiteX11" fmla="*/ 1730487 w 2307171"/>
              <a:gd name="connsiteY11" fmla="*/ 2139950 h 2139950"/>
              <a:gd name="connsiteX12" fmla="*/ 1730487 w 2307171"/>
              <a:gd name="connsiteY12" fmla="*/ 2074379 h 2139950"/>
              <a:gd name="connsiteX13" fmla="*/ 1153586 w 2307171"/>
              <a:gd name="connsiteY13" fmla="*/ 1741388 h 2139950"/>
              <a:gd name="connsiteX14" fmla="*/ 576684 w 2307171"/>
              <a:gd name="connsiteY14" fmla="*/ 2074379 h 2139950"/>
              <a:gd name="connsiteX15" fmla="*/ 576684 w 2307171"/>
              <a:gd name="connsiteY15" fmla="*/ 2139950 h 2139950"/>
              <a:gd name="connsiteX16" fmla="*/ 458201 w 2307171"/>
              <a:gd name="connsiteY16" fmla="*/ 2139950 h 2139950"/>
              <a:gd name="connsiteX17" fmla="*/ 576681 w 2307171"/>
              <a:gd name="connsiteY17" fmla="*/ 2071545 h 2139950"/>
              <a:gd name="connsiteX18" fmla="*/ 576610 w 2307171"/>
              <a:gd name="connsiteY18" fmla="*/ 1405438 h 2139950"/>
              <a:gd name="connsiteX19" fmla="*/ 0 w 2307171"/>
              <a:gd name="connsiteY19" fmla="*/ 1072450 h 2139950"/>
              <a:gd name="connsiteX20" fmla="*/ 576610 w 2307171"/>
              <a:gd name="connsiteY20" fmla="*/ 739461 h 2139950"/>
              <a:gd name="connsiteX21" fmla="*/ 576681 w 2307171"/>
              <a:gd name="connsiteY21" fmla="*/ 73354 h 2139950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69429 h 2069429"/>
              <a:gd name="connsiteX11" fmla="*/ 1730487 w 2307171"/>
              <a:gd name="connsiteY11" fmla="*/ 2003858 h 2069429"/>
              <a:gd name="connsiteX12" fmla="*/ 1153586 w 2307171"/>
              <a:gd name="connsiteY12" fmla="*/ 1670867 h 2069429"/>
              <a:gd name="connsiteX13" fmla="*/ 576684 w 2307171"/>
              <a:gd name="connsiteY13" fmla="*/ 2003858 h 2069429"/>
              <a:gd name="connsiteX14" fmla="*/ 576684 w 2307171"/>
              <a:gd name="connsiteY14" fmla="*/ 2069429 h 2069429"/>
              <a:gd name="connsiteX15" fmla="*/ 458201 w 2307171"/>
              <a:gd name="connsiteY15" fmla="*/ 2069429 h 2069429"/>
              <a:gd name="connsiteX16" fmla="*/ 576681 w 2307171"/>
              <a:gd name="connsiteY16" fmla="*/ 2001024 h 2069429"/>
              <a:gd name="connsiteX17" fmla="*/ 576610 w 2307171"/>
              <a:gd name="connsiteY17" fmla="*/ 1334917 h 2069429"/>
              <a:gd name="connsiteX18" fmla="*/ 0 w 2307171"/>
              <a:gd name="connsiteY18" fmla="*/ 1001929 h 2069429"/>
              <a:gd name="connsiteX19" fmla="*/ 576610 w 2307171"/>
              <a:gd name="connsiteY19" fmla="*/ 668940 h 2069429"/>
              <a:gd name="connsiteX20" fmla="*/ 576681 w 2307171"/>
              <a:gd name="connsiteY20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03858 h 2069429"/>
              <a:gd name="connsiteX11" fmla="*/ 1153586 w 2307171"/>
              <a:gd name="connsiteY11" fmla="*/ 1670867 h 2069429"/>
              <a:gd name="connsiteX12" fmla="*/ 576684 w 2307171"/>
              <a:gd name="connsiteY12" fmla="*/ 2003858 h 2069429"/>
              <a:gd name="connsiteX13" fmla="*/ 576684 w 2307171"/>
              <a:gd name="connsiteY13" fmla="*/ 2069429 h 2069429"/>
              <a:gd name="connsiteX14" fmla="*/ 458201 w 2307171"/>
              <a:gd name="connsiteY14" fmla="*/ 2069429 h 2069429"/>
              <a:gd name="connsiteX15" fmla="*/ 576681 w 2307171"/>
              <a:gd name="connsiteY15" fmla="*/ 2001024 h 2069429"/>
              <a:gd name="connsiteX16" fmla="*/ 576610 w 2307171"/>
              <a:gd name="connsiteY16" fmla="*/ 1334917 h 2069429"/>
              <a:gd name="connsiteX17" fmla="*/ 0 w 2307171"/>
              <a:gd name="connsiteY17" fmla="*/ 1001929 h 2069429"/>
              <a:gd name="connsiteX18" fmla="*/ 576610 w 2307171"/>
              <a:gd name="connsiteY18" fmla="*/ 668940 h 2069429"/>
              <a:gd name="connsiteX19" fmla="*/ 576681 w 2307171"/>
              <a:gd name="connsiteY19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576684 w 2307171"/>
              <a:gd name="connsiteY12" fmla="*/ 2069429 h 2069429"/>
              <a:gd name="connsiteX13" fmla="*/ 458201 w 2307171"/>
              <a:gd name="connsiteY13" fmla="*/ 2069429 h 2069429"/>
              <a:gd name="connsiteX14" fmla="*/ 576681 w 2307171"/>
              <a:gd name="connsiteY14" fmla="*/ 2001024 h 2069429"/>
              <a:gd name="connsiteX15" fmla="*/ 576610 w 2307171"/>
              <a:gd name="connsiteY15" fmla="*/ 1334917 h 2069429"/>
              <a:gd name="connsiteX16" fmla="*/ 0 w 2307171"/>
              <a:gd name="connsiteY16" fmla="*/ 1001929 h 2069429"/>
              <a:gd name="connsiteX17" fmla="*/ 576610 w 2307171"/>
              <a:gd name="connsiteY17" fmla="*/ 668940 h 2069429"/>
              <a:gd name="connsiteX18" fmla="*/ 576681 w 2307171"/>
              <a:gd name="connsiteY18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458201 w 2307171"/>
              <a:gd name="connsiteY12" fmla="*/ 2069429 h 2069429"/>
              <a:gd name="connsiteX13" fmla="*/ 576681 w 2307171"/>
              <a:gd name="connsiteY13" fmla="*/ 2001024 h 2069429"/>
              <a:gd name="connsiteX14" fmla="*/ 576610 w 2307171"/>
              <a:gd name="connsiteY14" fmla="*/ 1334917 h 2069429"/>
              <a:gd name="connsiteX15" fmla="*/ 0 w 2307171"/>
              <a:gd name="connsiteY15" fmla="*/ 1001929 h 2069429"/>
              <a:gd name="connsiteX16" fmla="*/ 576610 w 2307171"/>
              <a:gd name="connsiteY16" fmla="*/ 668940 h 2069429"/>
              <a:gd name="connsiteX17" fmla="*/ 576681 w 2307171"/>
              <a:gd name="connsiteY17" fmla="*/ 2833 h 2069429"/>
              <a:gd name="connsiteX0" fmla="*/ 576681 w 2307171"/>
              <a:gd name="connsiteY0" fmla="*/ 2833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16" fmla="*/ 576681 w 2307171"/>
              <a:gd name="connsiteY16" fmla="*/ 2833 h 200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07171" h="2003858">
                <a:moveTo>
                  <a:pt x="576681" y="2833"/>
                </a:moveTo>
                <a:cubicBezTo>
                  <a:pt x="576682" y="1889"/>
                  <a:pt x="576683" y="944"/>
                  <a:pt x="576684" y="0"/>
                </a:cubicBezTo>
                <a:lnTo>
                  <a:pt x="1153586" y="332991"/>
                </a:lnTo>
                <a:lnTo>
                  <a:pt x="1730487" y="0"/>
                </a:lnTo>
                <a:cubicBezTo>
                  <a:pt x="1730488" y="944"/>
                  <a:pt x="1730488" y="1889"/>
                  <a:pt x="1730489" y="2833"/>
                </a:cubicBezTo>
                <a:cubicBezTo>
                  <a:pt x="1730513" y="224869"/>
                  <a:pt x="1730537" y="446904"/>
                  <a:pt x="1730561" y="668940"/>
                </a:cubicBezTo>
                <a:lnTo>
                  <a:pt x="2307171" y="1001929"/>
                </a:lnTo>
                <a:lnTo>
                  <a:pt x="1730561" y="1334917"/>
                </a:lnTo>
                <a:cubicBezTo>
                  <a:pt x="1730537" y="1556953"/>
                  <a:pt x="1730513" y="1778988"/>
                  <a:pt x="1730489" y="2001024"/>
                </a:cubicBezTo>
                <a:cubicBezTo>
                  <a:pt x="1730488" y="2001969"/>
                  <a:pt x="1730488" y="2002913"/>
                  <a:pt x="1730487" y="2003858"/>
                </a:cubicBezTo>
                <a:lnTo>
                  <a:pt x="1153586" y="1670867"/>
                </a:lnTo>
                <a:lnTo>
                  <a:pt x="576684" y="2003858"/>
                </a:lnTo>
                <a:cubicBezTo>
                  <a:pt x="576683" y="2002913"/>
                  <a:pt x="576682" y="2001969"/>
                  <a:pt x="576681" y="2001024"/>
                </a:cubicBezTo>
                <a:cubicBezTo>
                  <a:pt x="576657" y="1778988"/>
                  <a:pt x="576634" y="1556953"/>
                  <a:pt x="576610" y="1334917"/>
                </a:cubicBezTo>
                <a:lnTo>
                  <a:pt x="0" y="1001929"/>
                </a:lnTo>
                <a:lnTo>
                  <a:pt x="576610" y="668940"/>
                </a:lnTo>
                <a:cubicBezTo>
                  <a:pt x="576634" y="446904"/>
                  <a:pt x="576657" y="224869"/>
                  <a:pt x="576681" y="2833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Hexagram Cycle – Slide Template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6521D87-8180-87FB-5BBC-68B9D5CA357A}"/>
              </a:ext>
            </a:extLst>
          </p:cNvPr>
          <p:cNvSpPr/>
          <p:nvPr/>
        </p:nvSpPr>
        <p:spPr>
          <a:xfrm>
            <a:off x="5519100" y="1655997"/>
            <a:ext cx="1153803" cy="1331965"/>
          </a:xfrm>
          <a:custGeom>
            <a:avLst/>
            <a:gdLst>
              <a:gd name="connsiteX0" fmla="*/ 576902 w 1153803"/>
              <a:gd name="connsiteY0" fmla="*/ 0 h 1331965"/>
              <a:gd name="connsiteX1" fmla="*/ 1153803 w 1153803"/>
              <a:gd name="connsiteY1" fmla="*/ 332991 h 1331965"/>
              <a:gd name="connsiteX2" fmla="*/ 1153803 w 1153803"/>
              <a:gd name="connsiteY2" fmla="*/ 998974 h 1331965"/>
              <a:gd name="connsiteX3" fmla="*/ 576902 w 1153803"/>
              <a:gd name="connsiteY3" fmla="*/ 1331965 h 1331965"/>
              <a:gd name="connsiteX4" fmla="*/ 0 w 1153803"/>
              <a:gd name="connsiteY4" fmla="*/ 998974 h 1331965"/>
              <a:gd name="connsiteX5" fmla="*/ 0 w 1153803"/>
              <a:gd name="connsiteY5" fmla="*/ 332991 h 13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803" h="1331965">
                <a:moveTo>
                  <a:pt x="576902" y="0"/>
                </a:moveTo>
                <a:lnTo>
                  <a:pt x="1153803" y="332991"/>
                </a:lnTo>
                <a:lnTo>
                  <a:pt x="1153803" y="998974"/>
                </a:lnTo>
                <a:lnTo>
                  <a:pt x="576902" y="1331965"/>
                </a:lnTo>
                <a:lnTo>
                  <a:pt x="0" y="998974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C837B2C-FB41-C930-DE38-A938CA7D6245}"/>
              </a:ext>
            </a:extLst>
          </p:cNvPr>
          <p:cNvSpPr/>
          <p:nvPr/>
        </p:nvSpPr>
        <p:spPr>
          <a:xfrm>
            <a:off x="6672905" y="2324813"/>
            <a:ext cx="1153659" cy="1332214"/>
          </a:xfrm>
          <a:custGeom>
            <a:avLst/>
            <a:gdLst>
              <a:gd name="connsiteX0" fmla="*/ 576758 w 1153659"/>
              <a:gd name="connsiteY0" fmla="*/ 0 h 1332214"/>
              <a:gd name="connsiteX1" fmla="*/ 1153588 w 1153659"/>
              <a:gd name="connsiteY1" fmla="*/ 333115 h 1332214"/>
              <a:gd name="connsiteX2" fmla="*/ 1153659 w 1153659"/>
              <a:gd name="connsiteY2" fmla="*/ 999222 h 1332214"/>
              <a:gd name="connsiteX3" fmla="*/ 576902 w 1153659"/>
              <a:gd name="connsiteY3" fmla="*/ 1332214 h 1332214"/>
              <a:gd name="connsiteX4" fmla="*/ 72 w 1153659"/>
              <a:gd name="connsiteY4" fmla="*/ 999098 h 1332214"/>
              <a:gd name="connsiteX5" fmla="*/ 0 w 1153659"/>
              <a:gd name="connsiteY5" fmla="*/ 332991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758" y="0"/>
                </a:moveTo>
                <a:lnTo>
                  <a:pt x="1153588" y="333115"/>
                </a:lnTo>
                <a:lnTo>
                  <a:pt x="1153659" y="999222"/>
                </a:lnTo>
                <a:lnTo>
                  <a:pt x="576902" y="1332214"/>
                </a:lnTo>
                <a:lnTo>
                  <a:pt x="72" y="999098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D4FF3F7-5382-9621-3FF0-7F92D755A840}"/>
              </a:ext>
            </a:extLst>
          </p:cNvPr>
          <p:cNvSpPr/>
          <p:nvPr/>
        </p:nvSpPr>
        <p:spPr>
          <a:xfrm>
            <a:off x="6672905" y="3656773"/>
            <a:ext cx="1153659" cy="1332214"/>
          </a:xfrm>
          <a:custGeom>
            <a:avLst/>
            <a:gdLst>
              <a:gd name="connsiteX0" fmla="*/ 576902 w 1153659"/>
              <a:gd name="connsiteY0" fmla="*/ 0 h 1332214"/>
              <a:gd name="connsiteX1" fmla="*/ 1153659 w 1153659"/>
              <a:gd name="connsiteY1" fmla="*/ 332991 h 1332214"/>
              <a:gd name="connsiteX2" fmla="*/ 1153588 w 1153659"/>
              <a:gd name="connsiteY2" fmla="*/ 999098 h 1332214"/>
              <a:gd name="connsiteX3" fmla="*/ 576758 w 1153659"/>
              <a:gd name="connsiteY3" fmla="*/ 1332214 h 1332214"/>
              <a:gd name="connsiteX4" fmla="*/ 0 w 1153659"/>
              <a:gd name="connsiteY4" fmla="*/ 999222 h 1332214"/>
              <a:gd name="connsiteX5" fmla="*/ 72 w 1153659"/>
              <a:gd name="connsiteY5" fmla="*/ 333115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902" y="0"/>
                </a:moveTo>
                <a:lnTo>
                  <a:pt x="1153659" y="332991"/>
                </a:lnTo>
                <a:lnTo>
                  <a:pt x="1153588" y="999098"/>
                </a:lnTo>
                <a:lnTo>
                  <a:pt x="576758" y="1332214"/>
                </a:lnTo>
                <a:lnTo>
                  <a:pt x="0" y="999222"/>
                </a:lnTo>
                <a:lnTo>
                  <a:pt x="72" y="3331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FCE7EA7-12C0-E31A-95A5-76BD4E609775}"/>
              </a:ext>
            </a:extLst>
          </p:cNvPr>
          <p:cNvSpPr/>
          <p:nvPr/>
        </p:nvSpPr>
        <p:spPr>
          <a:xfrm>
            <a:off x="5519100" y="4325838"/>
            <a:ext cx="1153803" cy="1331965"/>
          </a:xfrm>
          <a:custGeom>
            <a:avLst/>
            <a:gdLst>
              <a:gd name="connsiteX0" fmla="*/ 576902 w 1153803"/>
              <a:gd name="connsiteY0" fmla="*/ 0 h 1331965"/>
              <a:gd name="connsiteX1" fmla="*/ 1153803 w 1153803"/>
              <a:gd name="connsiteY1" fmla="*/ 332991 h 1331965"/>
              <a:gd name="connsiteX2" fmla="*/ 1153803 w 1153803"/>
              <a:gd name="connsiteY2" fmla="*/ 998974 h 1331965"/>
              <a:gd name="connsiteX3" fmla="*/ 576902 w 1153803"/>
              <a:gd name="connsiteY3" fmla="*/ 1331965 h 1331965"/>
              <a:gd name="connsiteX4" fmla="*/ 0 w 1153803"/>
              <a:gd name="connsiteY4" fmla="*/ 998974 h 1331965"/>
              <a:gd name="connsiteX5" fmla="*/ 0 w 1153803"/>
              <a:gd name="connsiteY5" fmla="*/ 332991 h 1331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803" h="1331965">
                <a:moveTo>
                  <a:pt x="576902" y="0"/>
                </a:moveTo>
                <a:lnTo>
                  <a:pt x="1153803" y="332991"/>
                </a:lnTo>
                <a:lnTo>
                  <a:pt x="1153803" y="998974"/>
                </a:lnTo>
                <a:lnTo>
                  <a:pt x="576902" y="1331965"/>
                </a:lnTo>
                <a:lnTo>
                  <a:pt x="0" y="998974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C77EF64-BDB3-F5AD-223A-2917656F5942}"/>
              </a:ext>
            </a:extLst>
          </p:cNvPr>
          <p:cNvSpPr/>
          <p:nvPr/>
        </p:nvSpPr>
        <p:spPr>
          <a:xfrm>
            <a:off x="4365438" y="3656773"/>
            <a:ext cx="1153659" cy="1332214"/>
          </a:xfrm>
          <a:custGeom>
            <a:avLst/>
            <a:gdLst>
              <a:gd name="connsiteX0" fmla="*/ 576758 w 1153659"/>
              <a:gd name="connsiteY0" fmla="*/ 0 h 1332214"/>
              <a:gd name="connsiteX1" fmla="*/ 1153588 w 1153659"/>
              <a:gd name="connsiteY1" fmla="*/ 333115 h 1332214"/>
              <a:gd name="connsiteX2" fmla="*/ 1153659 w 1153659"/>
              <a:gd name="connsiteY2" fmla="*/ 999222 h 1332214"/>
              <a:gd name="connsiteX3" fmla="*/ 576902 w 1153659"/>
              <a:gd name="connsiteY3" fmla="*/ 1332214 h 1332214"/>
              <a:gd name="connsiteX4" fmla="*/ 72 w 1153659"/>
              <a:gd name="connsiteY4" fmla="*/ 999098 h 1332214"/>
              <a:gd name="connsiteX5" fmla="*/ 0 w 1153659"/>
              <a:gd name="connsiteY5" fmla="*/ 332991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758" y="0"/>
                </a:moveTo>
                <a:lnTo>
                  <a:pt x="1153588" y="333115"/>
                </a:lnTo>
                <a:lnTo>
                  <a:pt x="1153659" y="999222"/>
                </a:lnTo>
                <a:lnTo>
                  <a:pt x="576902" y="1332214"/>
                </a:lnTo>
                <a:lnTo>
                  <a:pt x="72" y="999098"/>
                </a:lnTo>
                <a:lnTo>
                  <a:pt x="0" y="33299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3B1A4A6-9CDC-FCF4-1C48-1145879FBAFD}"/>
              </a:ext>
            </a:extLst>
          </p:cNvPr>
          <p:cNvSpPr/>
          <p:nvPr/>
        </p:nvSpPr>
        <p:spPr>
          <a:xfrm>
            <a:off x="4365438" y="2324813"/>
            <a:ext cx="1153659" cy="1332214"/>
          </a:xfrm>
          <a:custGeom>
            <a:avLst/>
            <a:gdLst>
              <a:gd name="connsiteX0" fmla="*/ 576902 w 1153659"/>
              <a:gd name="connsiteY0" fmla="*/ 0 h 1332214"/>
              <a:gd name="connsiteX1" fmla="*/ 1153659 w 1153659"/>
              <a:gd name="connsiteY1" fmla="*/ 332991 h 1332214"/>
              <a:gd name="connsiteX2" fmla="*/ 1153588 w 1153659"/>
              <a:gd name="connsiteY2" fmla="*/ 999098 h 1332214"/>
              <a:gd name="connsiteX3" fmla="*/ 576758 w 1153659"/>
              <a:gd name="connsiteY3" fmla="*/ 1332214 h 1332214"/>
              <a:gd name="connsiteX4" fmla="*/ 0 w 1153659"/>
              <a:gd name="connsiteY4" fmla="*/ 999222 h 1332214"/>
              <a:gd name="connsiteX5" fmla="*/ 72 w 1153659"/>
              <a:gd name="connsiteY5" fmla="*/ 333115 h 1332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3659" h="1332214">
                <a:moveTo>
                  <a:pt x="576902" y="0"/>
                </a:moveTo>
                <a:lnTo>
                  <a:pt x="1153659" y="332991"/>
                </a:lnTo>
                <a:lnTo>
                  <a:pt x="1153588" y="999098"/>
                </a:lnTo>
                <a:lnTo>
                  <a:pt x="576758" y="1332214"/>
                </a:lnTo>
                <a:lnTo>
                  <a:pt x="0" y="999222"/>
                </a:lnTo>
                <a:lnTo>
                  <a:pt x="72" y="33311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4" name="Graphic 16" descr="Megaphone1 with solid fill">
            <a:extLst>
              <a:ext uri="{FF2B5EF4-FFF2-40B4-BE49-F238E27FC236}">
                <a16:creationId xmlns:a16="http://schemas.microsoft.com/office/drawing/2014/main" id="{BF7D84CA-ACDB-3804-D0E5-1E207822B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1774" y="4657593"/>
            <a:ext cx="668455" cy="668455"/>
          </a:xfrm>
          <a:prstGeom prst="rect">
            <a:avLst/>
          </a:prstGeom>
        </p:spPr>
      </p:pic>
      <p:pic>
        <p:nvPicPr>
          <p:cNvPr id="35" name="Graphic 17" descr="Smart Phone with solid fill">
            <a:extLst>
              <a:ext uri="{FF2B5EF4-FFF2-40B4-BE49-F238E27FC236}">
                <a16:creationId xmlns:a16="http://schemas.microsoft.com/office/drawing/2014/main" id="{70F07C4E-2126-0054-E028-894C37860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8040" y="2656693"/>
            <a:ext cx="668455" cy="668455"/>
          </a:xfrm>
          <a:prstGeom prst="rect">
            <a:avLst/>
          </a:prstGeom>
        </p:spPr>
      </p:pic>
      <p:pic>
        <p:nvPicPr>
          <p:cNvPr id="36" name="Graphic 19" descr="Bar graph with upward trend with solid fill">
            <a:extLst>
              <a:ext uri="{FF2B5EF4-FFF2-40B4-BE49-F238E27FC236}">
                <a16:creationId xmlns:a16="http://schemas.microsoft.com/office/drawing/2014/main" id="{9ABCBB5E-317D-2EBA-4165-FFA7A49ABB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15507" y="3988653"/>
            <a:ext cx="668455" cy="668455"/>
          </a:xfrm>
          <a:prstGeom prst="rect">
            <a:avLst/>
          </a:prstGeom>
        </p:spPr>
      </p:pic>
      <p:pic>
        <p:nvPicPr>
          <p:cNvPr id="37" name="Graphic 20" descr="Bullseye with solid fill">
            <a:extLst>
              <a:ext uri="{FF2B5EF4-FFF2-40B4-BE49-F238E27FC236}">
                <a16:creationId xmlns:a16="http://schemas.microsoft.com/office/drawing/2014/main" id="{129A6AC7-C723-99FC-E43E-2B469535C4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1774" y="1987752"/>
            <a:ext cx="668455" cy="668455"/>
          </a:xfrm>
          <a:prstGeom prst="rect">
            <a:avLst/>
          </a:prstGeom>
        </p:spPr>
      </p:pic>
      <p:pic>
        <p:nvPicPr>
          <p:cNvPr id="38" name="Graphic 21" descr="Database with solid fill">
            <a:extLst>
              <a:ext uri="{FF2B5EF4-FFF2-40B4-BE49-F238E27FC236}">
                <a16:creationId xmlns:a16="http://schemas.microsoft.com/office/drawing/2014/main" id="{77C9B777-EC19-D1C5-EB41-E944285776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15507" y="2656693"/>
            <a:ext cx="668455" cy="668455"/>
          </a:xfrm>
          <a:prstGeom prst="rect">
            <a:avLst/>
          </a:prstGeom>
        </p:spPr>
      </p:pic>
      <p:pic>
        <p:nvPicPr>
          <p:cNvPr id="39" name="Graphic 22" descr="Gears with solid fill">
            <a:extLst>
              <a:ext uri="{FF2B5EF4-FFF2-40B4-BE49-F238E27FC236}">
                <a16:creationId xmlns:a16="http://schemas.microsoft.com/office/drawing/2014/main" id="{A38E2301-F919-6F7A-5D32-4089E0D973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08040" y="3988653"/>
            <a:ext cx="668455" cy="668455"/>
          </a:xfrm>
          <a:prstGeom prst="rect">
            <a:avLst/>
          </a:prstGeom>
        </p:spPr>
      </p:pic>
      <p:sp>
        <p:nvSpPr>
          <p:cNvPr id="47" name="TextBox 36">
            <a:extLst>
              <a:ext uri="{FF2B5EF4-FFF2-40B4-BE49-F238E27FC236}">
                <a16:creationId xmlns:a16="http://schemas.microsoft.com/office/drawing/2014/main" id="{12547F6E-8553-26F1-F932-4C1AA1BEA635}"/>
              </a:ext>
            </a:extLst>
          </p:cNvPr>
          <p:cNvSpPr txBox="1"/>
          <p:nvPr/>
        </p:nvSpPr>
        <p:spPr>
          <a:xfrm>
            <a:off x="3981270" y="241241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06</a:t>
            </a:r>
          </a:p>
        </p:txBody>
      </p:sp>
      <p:sp>
        <p:nvSpPr>
          <p:cNvPr id="48" name="TextBox 37">
            <a:extLst>
              <a:ext uri="{FF2B5EF4-FFF2-40B4-BE49-F238E27FC236}">
                <a16:creationId xmlns:a16="http://schemas.microsoft.com/office/drawing/2014/main" id="{8DA78CDB-CD6C-184F-A032-FD35393CECC7}"/>
              </a:ext>
            </a:extLst>
          </p:cNvPr>
          <p:cNvSpPr txBox="1"/>
          <p:nvPr/>
        </p:nvSpPr>
        <p:spPr>
          <a:xfrm>
            <a:off x="5886649" y="131452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01</a:t>
            </a:r>
          </a:p>
        </p:txBody>
      </p:sp>
      <p:sp>
        <p:nvSpPr>
          <p:cNvPr id="49" name="TextBox 38">
            <a:extLst>
              <a:ext uri="{FF2B5EF4-FFF2-40B4-BE49-F238E27FC236}">
                <a16:creationId xmlns:a16="http://schemas.microsoft.com/office/drawing/2014/main" id="{BF7ED4EA-4A20-A8A6-7448-C065C989C8A4}"/>
              </a:ext>
            </a:extLst>
          </p:cNvPr>
          <p:cNvSpPr txBox="1"/>
          <p:nvPr/>
        </p:nvSpPr>
        <p:spPr>
          <a:xfrm>
            <a:off x="7785711" y="2412417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02</a:t>
            </a:r>
          </a:p>
        </p:txBody>
      </p:sp>
      <p:sp>
        <p:nvSpPr>
          <p:cNvPr id="50" name="TextBox 39">
            <a:extLst>
              <a:ext uri="{FF2B5EF4-FFF2-40B4-BE49-F238E27FC236}">
                <a16:creationId xmlns:a16="http://schemas.microsoft.com/office/drawing/2014/main" id="{A2CA8417-7432-2B7E-A967-18FF581F3223}"/>
              </a:ext>
            </a:extLst>
          </p:cNvPr>
          <p:cNvSpPr txBox="1"/>
          <p:nvPr/>
        </p:nvSpPr>
        <p:spPr>
          <a:xfrm>
            <a:off x="7785712" y="455110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1" name="TextBox 40">
            <a:extLst>
              <a:ext uri="{FF2B5EF4-FFF2-40B4-BE49-F238E27FC236}">
                <a16:creationId xmlns:a16="http://schemas.microsoft.com/office/drawing/2014/main" id="{AB346621-8F5F-E483-C20D-A61E2C187EE0}"/>
              </a:ext>
            </a:extLst>
          </p:cNvPr>
          <p:cNvSpPr txBox="1"/>
          <p:nvPr/>
        </p:nvSpPr>
        <p:spPr>
          <a:xfrm>
            <a:off x="5886649" y="567978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04</a:t>
            </a:r>
          </a:p>
        </p:txBody>
      </p:sp>
      <p:sp>
        <p:nvSpPr>
          <p:cNvPr id="52" name="TextBox 41">
            <a:extLst>
              <a:ext uri="{FF2B5EF4-FFF2-40B4-BE49-F238E27FC236}">
                <a16:creationId xmlns:a16="http://schemas.microsoft.com/office/drawing/2014/main" id="{D4E7EBAD-44AB-2436-28A2-AF8DF7FC8F4E}"/>
              </a:ext>
            </a:extLst>
          </p:cNvPr>
          <p:cNvSpPr txBox="1"/>
          <p:nvPr/>
        </p:nvSpPr>
        <p:spPr>
          <a:xfrm>
            <a:off x="3991019" y="4551103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05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A4BA4F3-2CF0-F359-6B6E-762B7302A513}"/>
              </a:ext>
            </a:extLst>
          </p:cNvPr>
          <p:cNvSpPr/>
          <p:nvPr/>
        </p:nvSpPr>
        <p:spPr>
          <a:xfrm>
            <a:off x="5519026" y="2987962"/>
            <a:ext cx="1153951" cy="1337876"/>
          </a:xfrm>
          <a:custGeom>
            <a:avLst/>
            <a:gdLst>
              <a:gd name="connsiteX0" fmla="*/ 449628 w 2307171"/>
              <a:gd name="connsiteY0" fmla="*/ 0 h 2139950"/>
              <a:gd name="connsiteX1" fmla="*/ 576684 w 2307171"/>
              <a:gd name="connsiteY1" fmla="*/ 0 h 2139950"/>
              <a:gd name="connsiteX2" fmla="*/ 576684 w 2307171"/>
              <a:gd name="connsiteY2" fmla="*/ 70521 h 2139950"/>
              <a:gd name="connsiteX3" fmla="*/ 1153586 w 2307171"/>
              <a:gd name="connsiteY3" fmla="*/ 403512 h 2139950"/>
              <a:gd name="connsiteX4" fmla="*/ 1730487 w 2307171"/>
              <a:gd name="connsiteY4" fmla="*/ 70521 h 2139950"/>
              <a:gd name="connsiteX5" fmla="*/ 1730487 w 2307171"/>
              <a:gd name="connsiteY5" fmla="*/ 0 h 2139950"/>
              <a:gd name="connsiteX6" fmla="*/ 1857542 w 2307171"/>
              <a:gd name="connsiteY6" fmla="*/ 0 h 2139950"/>
              <a:gd name="connsiteX7" fmla="*/ 1730489 w 2307171"/>
              <a:gd name="connsiteY7" fmla="*/ 73354 h 2139950"/>
              <a:gd name="connsiteX8" fmla="*/ 1730561 w 2307171"/>
              <a:gd name="connsiteY8" fmla="*/ 739461 h 2139950"/>
              <a:gd name="connsiteX9" fmla="*/ 2307171 w 2307171"/>
              <a:gd name="connsiteY9" fmla="*/ 1072450 h 2139950"/>
              <a:gd name="connsiteX10" fmla="*/ 1730561 w 2307171"/>
              <a:gd name="connsiteY10" fmla="*/ 1405438 h 2139950"/>
              <a:gd name="connsiteX11" fmla="*/ 1730489 w 2307171"/>
              <a:gd name="connsiteY11" fmla="*/ 2071545 h 2139950"/>
              <a:gd name="connsiteX12" fmla="*/ 1848970 w 2307171"/>
              <a:gd name="connsiteY12" fmla="*/ 2139950 h 2139950"/>
              <a:gd name="connsiteX13" fmla="*/ 1730487 w 2307171"/>
              <a:gd name="connsiteY13" fmla="*/ 2139950 h 2139950"/>
              <a:gd name="connsiteX14" fmla="*/ 1730487 w 2307171"/>
              <a:gd name="connsiteY14" fmla="*/ 2074379 h 2139950"/>
              <a:gd name="connsiteX15" fmla="*/ 1153586 w 2307171"/>
              <a:gd name="connsiteY15" fmla="*/ 1741388 h 2139950"/>
              <a:gd name="connsiteX16" fmla="*/ 576684 w 2307171"/>
              <a:gd name="connsiteY16" fmla="*/ 2074379 h 2139950"/>
              <a:gd name="connsiteX17" fmla="*/ 576684 w 2307171"/>
              <a:gd name="connsiteY17" fmla="*/ 2139950 h 2139950"/>
              <a:gd name="connsiteX18" fmla="*/ 458201 w 2307171"/>
              <a:gd name="connsiteY18" fmla="*/ 2139950 h 2139950"/>
              <a:gd name="connsiteX19" fmla="*/ 576681 w 2307171"/>
              <a:gd name="connsiteY19" fmla="*/ 2071545 h 2139950"/>
              <a:gd name="connsiteX20" fmla="*/ 576610 w 2307171"/>
              <a:gd name="connsiteY20" fmla="*/ 1405438 h 2139950"/>
              <a:gd name="connsiteX21" fmla="*/ 0 w 2307171"/>
              <a:gd name="connsiteY21" fmla="*/ 1072450 h 2139950"/>
              <a:gd name="connsiteX22" fmla="*/ 576610 w 2307171"/>
              <a:gd name="connsiteY22" fmla="*/ 739461 h 2139950"/>
              <a:gd name="connsiteX23" fmla="*/ 576681 w 2307171"/>
              <a:gd name="connsiteY23" fmla="*/ 73354 h 2139950"/>
              <a:gd name="connsiteX24" fmla="*/ 449628 w 2307171"/>
              <a:gd name="connsiteY24" fmla="*/ 0 h 2139950"/>
              <a:gd name="connsiteX0" fmla="*/ 449628 w 2307171"/>
              <a:gd name="connsiteY0" fmla="*/ 0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23" fmla="*/ 449628 w 2307171"/>
              <a:gd name="connsiteY23" fmla="*/ 0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857542 w 2307171"/>
              <a:gd name="connsiteY5" fmla="*/ 0 h 2139950"/>
              <a:gd name="connsiteX6" fmla="*/ 1730489 w 2307171"/>
              <a:gd name="connsiteY6" fmla="*/ 73354 h 2139950"/>
              <a:gd name="connsiteX7" fmla="*/ 1730561 w 2307171"/>
              <a:gd name="connsiteY7" fmla="*/ 739461 h 2139950"/>
              <a:gd name="connsiteX8" fmla="*/ 2307171 w 2307171"/>
              <a:gd name="connsiteY8" fmla="*/ 1072450 h 2139950"/>
              <a:gd name="connsiteX9" fmla="*/ 1730561 w 2307171"/>
              <a:gd name="connsiteY9" fmla="*/ 1405438 h 2139950"/>
              <a:gd name="connsiteX10" fmla="*/ 1730489 w 2307171"/>
              <a:gd name="connsiteY10" fmla="*/ 2071545 h 2139950"/>
              <a:gd name="connsiteX11" fmla="*/ 1848970 w 2307171"/>
              <a:gd name="connsiteY11" fmla="*/ 2139950 h 2139950"/>
              <a:gd name="connsiteX12" fmla="*/ 1730487 w 2307171"/>
              <a:gd name="connsiteY12" fmla="*/ 2139950 h 2139950"/>
              <a:gd name="connsiteX13" fmla="*/ 1730487 w 2307171"/>
              <a:gd name="connsiteY13" fmla="*/ 2074379 h 2139950"/>
              <a:gd name="connsiteX14" fmla="*/ 1153586 w 2307171"/>
              <a:gd name="connsiteY14" fmla="*/ 1741388 h 2139950"/>
              <a:gd name="connsiteX15" fmla="*/ 576684 w 2307171"/>
              <a:gd name="connsiteY15" fmla="*/ 2074379 h 2139950"/>
              <a:gd name="connsiteX16" fmla="*/ 576684 w 2307171"/>
              <a:gd name="connsiteY16" fmla="*/ 2139950 h 2139950"/>
              <a:gd name="connsiteX17" fmla="*/ 458201 w 2307171"/>
              <a:gd name="connsiteY17" fmla="*/ 2139950 h 2139950"/>
              <a:gd name="connsiteX18" fmla="*/ 576681 w 2307171"/>
              <a:gd name="connsiteY18" fmla="*/ 2071545 h 2139950"/>
              <a:gd name="connsiteX19" fmla="*/ 576610 w 2307171"/>
              <a:gd name="connsiteY19" fmla="*/ 1405438 h 2139950"/>
              <a:gd name="connsiteX20" fmla="*/ 0 w 2307171"/>
              <a:gd name="connsiteY20" fmla="*/ 1072450 h 2139950"/>
              <a:gd name="connsiteX21" fmla="*/ 576610 w 2307171"/>
              <a:gd name="connsiteY21" fmla="*/ 739461 h 2139950"/>
              <a:gd name="connsiteX22" fmla="*/ 576681 w 2307171"/>
              <a:gd name="connsiteY22" fmla="*/ 73354 h 2139950"/>
              <a:gd name="connsiteX0" fmla="*/ 576681 w 2307171"/>
              <a:gd name="connsiteY0" fmla="*/ 73354 h 2139950"/>
              <a:gd name="connsiteX1" fmla="*/ 576684 w 2307171"/>
              <a:gd name="connsiteY1" fmla="*/ 70521 h 2139950"/>
              <a:gd name="connsiteX2" fmla="*/ 1153586 w 2307171"/>
              <a:gd name="connsiteY2" fmla="*/ 403512 h 2139950"/>
              <a:gd name="connsiteX3" fmla="*/ 1730487 w 2307171"/>
              <a:gd name="connsiteY3" fmla="*/ 70521 h 2139950"/>
              <a:gd name="connsiteX4" fmla="*/ 1730487 w 2307171"/>
              <a:gd name="connsiteY4" fmla="*/ 0 h 2139950"/>
              <a:gd name="connsiteX5" fmla="*/ 1730489 w 2307171"/>
              <a:gd name="connsiteY5" fmla="*/ 73354 h 2139950"/>
              <a:gd name="connsiteX6" fmla="*/ 1730561 w 2307171"/>
              <a:gd name="connsiteY6" fmla="*/ 739461 h 2139950"/>
              <a:gd name="connsiteX7" fmla="*/ 2307171 w 2307171"/>
              <a:gd name="connsiteY7" fmla="*/ 1072450 h 2139950"/>
              <a:gd name="connsiteX8" fmla="*/ 1730561 w 2307171"/>
              <a:gd name="connsiteY8" fmla="*/ 1405438 h 2139950"/>
              <a:gd name="connsiteX9" fmla="*/ 1730489 w 2307171"/>
              <a:gd name="connsiteY9" fmla="*/ 2071545 h 2139950"/>
              <a:gd name="connsiteX10" fmla="*/ 1848970 w 2307171"/>
              <a:gd name="connsiteY10" fmla="*/ 2139950 h 2139950"/>
              <a:gd name="connsiteX11" fmla="*/ 1730487 w 2307171"/>
              <a:gd name="connsiteY11" fmla="*/ 2139950 h 2139950"/>
              <a:gd name="connsiteX12" fmla="*/ 1730487 w 2307171"/>
              <a:gd name="connsiteY12" fmla="*/ 2074379 h 2139950"/>
              <a:gd name="connsiteX13" fmla="*/ 1153586 w 2307171"/>
              <a:gd name="connsiteY13" fmla="*/ 1741388 h 2139950"/>
              <a:gd name="connsiteX14" fmla="*/ 576684 w 2307171"/>
              <a:gd name="connsiteY14" fmla="*/ 2074379 h 2139950"/>
              <a:gd name="connsiteX15" fmla="*/ 576684 w 2307171"/>
              <a:gd name="connsiteY15" fmla="*/ 2139950 h 2139950"/>
              <a:gd name="connsiteX16" fmla="*/ 458201 w 2307171"/>
              <a:gd name="connsiteY16" fmla="*/ 2139950 h 2139950"/>
              <a:gd name="connsiteX17" fmla="*/ 576681 w 2307171"/>
              <a:gd name="connsiteY17" fmla="*/ 2071545 h 2139950"/>
              <a:gd name="connsiteX18" fmla="*/ 576610 w 2307171"/>
              <a:gd name="connsiteY18" fmla="*/ 1405438 h 2139950"/>
              <a:gd name="connsiteX19" fmla="*/ 0 w 2307171"/>
              <a:gd name="connsiteY19" fmla="*/ 1072450 h 2139950"/>
              <a:gd name="connsiteX20" fmla="*/ 576610 w 2307171"/>
              <a:gd name="connsiteY20" fmla="*/ 739461 h 2139950"/>
              <a:gd name="connsiteX21" fmla="*/ 576681 w 2307171"/>
              <a:gd name="connsiteY21" fmla="*/ 73354 h 2139950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69429 h 2069429"/>
              <a:gd name="connsiteX11" fmla="*/ 1730487 w 2307171"/>
              <a:gd name="connsiteY11" fmla="*/ 2003858 h 2069429"/>
              <a:gd name="connsiteX12" fmla="*/ 1153586 w 2307171"/>
              <a:gd name="connsiteY12" fmla="*/ 1670867 h 2069429"/>
              <a:gd name="connsiteX13" fmla="*/ 576684 w 2307171"/>
              <a:gd name="connsiteY13" fmla="*/ 2003858 h 2069429"/>
              <a:gd name="connsiteX14" fmla="*/ 576684 w 2307171"/>
              <a:gd name="connsiteY14" fmla="*/ 2069429 h 2069429"/>
              <a:gd name="connsiteX15" fmla="*/ 458201 w 2307171"/>
              <a:gd name="connsiteY15" fmla="*/ 2069429 h 2069429"/>
              <a:gd name="connsiteX16" fmla="*/ 576681 w 2307171"/>
              <a:gd name="connsiteY16" fmla="*/ 2001024 h 2069429"/>
              <a:gd name="connsiteX17" fmla="*/ 576610 w 2307171"/>
              <a:gd name="connsiteY17" fmla="*/ 1334917 h 2069429"/>
              <a:gd name="connsiteX18" fmla="*/ 0 w 2307171"/>
              <a:gd name="connsiteY18" fmla="*/ 1001929 h 2069429"/>
              <a:gd name="connsiteX19" fmla="*/ 576610 w 2307171"/>
              <a:gd name="connsiteY19" fmla="*/ 668940 h 2069429"/>
              <a:gd name="connsiteX20" fmla="*/ 576681 w 2307171"/>
              <a:gd name="connsiteY20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848970 w 2307171"/>
              <a:gd name="connsiteY9" fmla="*/ 2069429 h 2069429"/>
              <a:gd name="connsiteX10" fmla="*/ 1730487 w 2307171"/>
              <a:gd name="connsiteY10" fmla="*/ 2003858 h 2069429"/>
              <a:gd name="connsiteX11" fmla="*/ 1153586 w 2307171"/>
              <a:gd name="connsiteY11" fmla="*/ 1670867 h 2069429"/>
              <a:gd name="connsiteX12" fmla="*/ 576684 w 2307171"/>
              <a:gd name="connsiteY12" fmla="*/ 2003858 h 2069429"/>
              <a:gd name="connsiteX13" fmla="*/ 576684 w 2307171"/>
              <a:gd name="connsiteY13" fmla="*/ 2069429 h 2069429"/>
              <a:gd name="connsiteX14" fmla="*/ 458201 w 2307171"/>
              <a:gd name="connsiteY14" fmla="*/ 2069429 h 2069429"/>
              <a:gd name="connsiteX15" fmla="*/ 576681 w 2307171"/>
              <a:gd name="connsiteY15" fmla="*/ 2001024 h 2069429"/>
              <a:gd name="connsiteX16" fmla="*/ 576610 w 2307171"/>
              <a:gd name="connsiteY16" fmla="*/ 1334917 h 2069429"/>
              <a:gd name="connsiteX17" fmla="*/ 0 w 2307171"/>
              <a:gd name="connsiteY17" fmla="*/ 1001929 h 2069429"/>
              <a:gd name="connsiteX18" fmla="*/ 576610 w 2307171"/>
              <a:gd name="connsiteY18" fmla="*/ 668940 h 2069429"/>
              <a:gd name="connsiteX19" fmla="*/ 576681 w 2307171"/>
              <a:gd name="connsiteY19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576684 w 2307171"/>
              <a:gd name="connsiteY12" fmla="*/ 2069429 h 2069429"/>
              <a:gd name="connsiteX13" fmla="*/ 458201 w 2307171"/>
              <a:gd name="connsiteY13" fmla="*/ 2069429 h 2069429"/>
              <a:gd name="connsiteX14" fmla="*/ 576681 w 2307171"/>
              <a:gd name="connsiteY14" fmla="*/ 2001024 h 2069429"/>
              <a:gd name="connsiteX15" fmla="*/ 576610 w 2307171"/>
              <a:gd name="connsiteY15" fmla="*/ 1334917 h 2069429"/>
              <a:gd name="connsiteX16" fmla="*/ 0 w 2307171"/>
              <a:gd name="connsiteY16" fmla="*/ 1001929 h 2069429"/>
              <a:gd name="connsiteX17" fmla="*/ 576610 w 2307171"/>
              <a:gd name="connsiteY17" fmla="*/ 668940 h 2069429"/>
              <a:gd name="connsiteX18" fmla="*/ 576681 w 2307171"/>
              <a:gd name="connsiteY18" fmla="*/ 2833 h 2069429"/>
              <a:gd name="connsiteX0" fmla="*/ 576681 w 2307171"/>
              <a:gd name="connsiteY0" fmla="*/ 2833 h 2069429"/>
              <a:gd name="connsiteX1" fmla="*/ 576684 w 2307171"/>
              <a:gd name="connsiteY1" fmla="*/ 0 h 2069429"/>
              <a:gd name="connsiteX2" fmla="*/ 1153586 w 2307171"/>
              <a:gd name="connsiteY2" fmla="*/ 332991 h 2069429"/>
              <a:gd name="connsiteX3" fmla="*/ 1730487 w 2307171"/>
              <a:gd name="connsiteY3" fmla="*/ 0 h 2069429"/>
              <a:gd name="connsiteX4" fmla="*/ 1730489 w 2307171"/>
              <a:gd name="connsiteY4" fmla="*/ 2833 h 2069429"/>
              <a:gd name="connsiteX5" fmla="*/ 1730561 w 2307171"/>
              <a:gd name="connsiteY5" fmla="*/ 668940 h 2069429"/>
              <a:gd name="connsiteX6" fmla="*/ 2307171 w 2307171"/>
              <a:gd name="connsiteY6" fmla="*/ 1001929 h 2069429"/>
              <a:gd name="connsiteX7" fmla="*/ 1730561 w 2307171"/>
              <a:gd name="connsiteY7" fmla="*/ 1334917 h 2069429"/>
              <a:gd name="connsiteX8" fmla="*/ 1730489 w 2307171"/>
              <a:gd name="connsiteY8" fmla="*/ 2001024 h 2069429"/>
              <a:gd name="connsiteX9" fmla="*/ 1730487 w 2307171"/>
              <a:gd name="connsiteY9" fmla="*/ 2003858 h 2069429"/>
              <a:gd name="connsiteX10" fmla="*/ 1153586 w 2307171"/>
              <a:gd name="connsiteY10" fmla="*/ 1670867 h 2069429"/>
              <a:gd name="connsiteX11" fmla="*/ 576684 w 2307171"/>
              <a:gd name="connsiteY11" fmla="*/ 2003858 h 2069429"/>
              <a:gd name="connsiteX12" fmla="*/ 458201 w 2307171"/>
              <a:gd name="connsiteY12" fmla="*/ 2069429 h 2069429"/>
              <a:gd name="connsiteX13" fmla="*/ 576681 w 2307171"/>
              <a:gd name="connsiteY13" fmla="*/ 2001024 h 2069429"/>
              <a:gd name="connsiteX14" fmla="*/ 576610 w 2307171"/>
              <a:gd name="connsiteY14" fmla="*/ 1334917 h 2069429"/>
              <a:gd name="connsiteX15" fmla="*/ 0 w 2307171"/>
              <a:gd name="connsiteY15" fmla="*/ 1001929 h 2069429"/>
              <a:gd name="connsiteX16" fmla="*/ 576610 w 2307171"/>
              <a:gd name="connsiteY16" fmla="*/ 668940 h 2069429"/>
              <a:gd name="connsiteX17" fmla="*/ 576681 w 2307171"/>
              <a:gd name="connsiteY17" fmla="*/ 2833 h 2069429"/>
              <a:gd name="connsiteX0" fmla="*/ 576681 w 2307171"/>
              <a:gd name="connsiteY0" fmla="*/ 2833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16" fmla="*/ 576681 w 2307171"/>
              <a:gd name="connsiteY16" fmla="*/ 2833 h 2003858"/>
              <a:gd name="connsiteX0" fmla="*/ 576610 w 2307171"/>
              <a:gd name="connsiteY0" fmla="*/ 668940 h 2003858"/>
              <a:gd name="connsiteX1" fmla="*/ 576684 w 2307171"/>
              <a:gd name="connsiteY1" fmla="*/ 0 h 2003858"/>
              <a:gd name="connsiteX2" fmla="*/ 1153586 w 2307171"/>
              <a:gd name="connsiteY2" fmla="*/ 332991 h 2003858"/>
              <a:gd name="connsiteX3" fmla="*/ 1730487 w 2307171"/>
              <a:gd name="connsiteY3" fmla="*/ 0 h 2003858"/>
              <a:gd name="connsiteX4" fmla="*/ 1730489 w 2307171"/>
              <a:gd name="connsiteY4" fmla="*/ 2833 h 2003858"/>
              <a:gd name="connsiteX5" fmla="*/ 1730561 w 2307171"/>
              <a:gd name="connsiteY5" fmla="*/ 668940 h 2003858"/>
              <a:gd name="connsiteX6" fmla="*/ 2307171 w 2307171"/>
              <a:gd name="connsiteY6" fmla="*/ 1001929 h 2003858"/>
              <a:gd name="connsiteX7" fmla="*/ 1730561 w 2307171"/>
              <a:gd name="connsiteY7" fmla="*/ 1334917 h 2003858"/>
              <a:gd name="connsiteX8" fmla="*/ 1730489 w 2307171"/>
              <a:gd name="connsiteY8" fmla="*/ 2001024 h 2003858"/>
              <a:gd name="connsiteX9" fmla="*/ 1730487 w 2307171"/>
              <a:gd name="connsiteY9" fmla="*/ 2003858 h 2003858"/>
              <a:gd name="connsiteX10" fmla="*/ 1153586 w 2307171"/>
              <a:gd name="connsiteY10" fmla="*/ 1670867 h 2003858"/>
              <a:gd name="connsiteX11" fmla="*/ 576684 w 2307171"/>
              <a:gd name="connsiteY11" fmla="*/ 2003858 h 2003858"/>
              <a:gd name="connsiteX12" fmla="*/ 576681 w 2307171"/>
              <a:gd name="connsiteY12" fmla="*/ 2001024 h 2003858"/>
              <a:gd name="connsiteX13" fmla="*/ 576610 w 2307171"/>
              <a:gd name="connsiteY13" fmla="*/ 1334917 h 2003858"/>
              <a:gd name="connsiteX14" fmla="*/ 0 w 2307171"/>
              <a:gd name="connsiteY14" fmla="*/ 1001929 h 2003858"/>
              <a:gd name="connsiteX15" fmla="*/ 576610 w 2307171"/>
              <a:gd name="connsiteY15" fmla="*/ 668940 h 2003858"/>
              <a:gd name="connsiteX0" fmla="*/ 576610 w 2307171"/>
              <a:gd name="connsiteY0" fmla="*/ 668940 h 2003858"/>
              <a:gd name="connsiteX1" fmla="*/ 1153586 w 2307171"/>
              <a:gd name="connsiteY1" fmla="*/ 332991 h 2003858"/>
              <a:gd name="connsiteX2" fmla="*/ 1730487 w 2307171"/>
              <a:gd name="connsiteY2" fmla="*/ 0 h 2003858"/>
              <a:gd name="connsiteX3" fmla="*/ 1730489 w 2307171"/>
              <a:gd name="connsiteY3" fmla="*/ 2833 h 2003858"/>
              <a:gd name="connsiteX4" fmla="*/ 1730561 w 2307171"/>
              <a:gd name="connsiteY4" fmla="*/ 668940 h 2003858"/>
              <a:gd name="connsiteX5" fmla="*/ 2307171 w 2307171"/>
              <a:gd name="connsiteY5" fmla="*/ 1001929 h 2003858"/>
              <a:gd name="connsiteX6" fmla="*/ 1730561 w 2307171"/>
              <a:gd name="connsiteY6" fmla="*/ 1334917 h 2003858"/>
              <a:gd name="connsiteX7" fmla="*/ 1730489 w 2307171"/>
              <a:gd name="connsiteY7" fmla="*/ 2001024 h 2003858"/>
              <a:gd name="connsiteX8" fmla="*/ 1730487 w 2307171"/>
              <a:gd name="connsiteY8" fmla="*/ 2003858 h 2003858"/>
              <a:gd name="connsiteX9" fmla="*/ 1153586 w 2307171"/>
              <a:gd name="connsiteY9" fmla="*/ 1670867 h 2003858"/>
              <a:gd name="connsiteX10" fmla="*/ 576684 w 2307171"/>
              <a:gd name="connsiteY10" fmla="*/ 2003858 h 2003858"/>
              <a:gd name="connsiteX11" fmla="*/ 576681 w 2307171"/>
              <a:gd name="connsiteY11" fmla="*/ 2001024 h 2003858"/>
              <a:gd name="connsiteX12" fmla="*/ 576610 w 2307171"/>
              <a:gd name="connsiteY12" fmla="*/ 1334917 h 2003858"/>
              <a:gd name="connsiteX13" fmla="*/ 0 w 2307171"/>
              <a:gd name="connsiteY13" fmla="*/ 1001929 h 2003858"/>
              <a:gd name="connsiteX14" fmla="*/ 576610 w 2307171"/>
              <a:gd name="connsiteY14" fmla="*/ 668940 h 2003858"/>
              <a:gd name="connsiteX0" fmla="*/ 576610 w 2307171"/>
              <a:gd name="connsiteY0" fmla="*/ 668940 h 2003858"/>
              <a:gd name="connsiteX1" fmla="*/ 1153586 w 2307171"/>
              <a:gd name="connsiteY1" fmla="*/ 332991 h 2003858"/>
              <a:gd name="connsiteX2" fmla="*/ 1730487 w 2307171"/>
              <a:gd name="connsiteY2" fmla="*/ 0 h 2003858"/>
              <a:gd name="connsiteX3" fmla="*/ 1730561 w 2307171"/>
              <a:gd name="connsiteY3" fmla="*/ 668940 h 2003858"/>
              <a:gd name="connsiteX4" fmla="*/ 2307171 w 2307171"/>
              <a:gd name="connsiteY4" fmla="*/ 1001929 h 2003858"/>
              <a:gd name="connsiteX5" fmla="*/ 1730561 w 2307171"/>
              <a:gd name="connsiteY5" fmla="*/ 1334917 h 2003858"/>
              <a:gd name="connsiteX6" fmla="*/ 1730489 w 2307171"/>
              <a:gd name="connsiteY6" fmla="*/ 2001024 h 2003858"/>
              <a:gd name="connsiteX7" fmla="*/ 1730487 w 2307171"/>
              <a:gd name="connsiteY7" fmla="*/ 2003858 h 2003858"/>
              <a:gd name="connsiteX8" fmla="*/ 1153586 w 2307171"/>
              <a:gd name="connsiteY8" fmla="*/ 1670867 h 2003858"/>
              <a:gd name="connsiteX9" fmla="*/ 576684 w 2307171"/>
              <a:gd name="connsiteY9" fmla="*/ 2003858 h 2003858"/>
              <a:gd name="connsiteX10" fmla="*/ 576681 w 2307171"/>
              <a:gd name="connsiteY10" fmla="*/ 2001024 h 2003858"/>
              <a:gd name="connsiteX11" fmla="*/ 576610 w 2307171"/>
              <a:gd name="connsiteY11" fmla="*/ 1334917 h 2003858"/>
              <a:gd name="connsiteX12" fmla="*/ 0 w 2307171"/>
              <a:gd name="connsiteY12" fmla="*/ 1001929 h 2003858"/>
              <a:gd name="connsiteX13" fmla="*/ 576610 w 2307171"/>
              <a:gd name="connsiteY13" fmla="*/ 668940 h 2003858"/>
              <a:gd name="connsiteX0" fmla="*/ 576610 w 2307171"/>
              <a:gd name="connsiteY0" fmla="*/ 335949 h 1670867"/>
              <a:gd name="connsiteX1" fmla="*/ 1153586 w 2307171"/>
              <a:gd name="connsiteY1" fmla="*/ 0 h 1670867"/>
              <a:gd name="connsiteX2" fmla="*/ 1730561 w 2307171"/>
              <a:gd name="connsiteY2" fmla="*/ 335949 h 1670867"/>
              <a:gd name="connsiteX3" fmla="*/ 2307171 w 2307171"/>
              <a:gd name="connsiteY3" fmla="*/ 668938 h 1670867"/>
              <a:gd name="connsiteX4" fmla="*/ 1730561 w 2307171"/>
              <a:gd name="connsiteY4" fmla="*/ 1001926 h 1670867"/>
              <a:gd name="connsiteX5" fmla="*/ 1730489 w 2307171"/>
              <a:gd name="connsiteY5" fmla="*/ 1668033 h 1670867"/>
              <a:gd name="connsiteX6" fmla="*/ 1730487 w 2307171"/>
              <a:gd name="connsiteY6" fmla="*/ 1670867 h 1670867"/>
              <a:gd name="connsiteX7" fmla="*/ 1153586 w 2307171"/>
              <a:gd name="connsiteY7" fmla="*/ 1337876 h 1670867"/>
              <a:gd name="connsiteX8" fmla="*/ 576684 w 2307171"/>
              <a:gd name="connsiteY8" fmla="*/ 1670867 h 1670867"/>
              <a:gd name="connsiteX9" fmla="*/ 576681 w 2307171"/>
              <a:gd name="connsiteY9" fmla="*/ 1668033 h 1670867"/>
              <a:gd name="connsiteX10" fmla="*/ 576610 w 2307171"/>
              <a:gd name="connsiteY10" fmla="*/ 1001926 h 1670867"/>
              <a:gd name="connsiteX11" fmla="*/ 0 w 2307171"/>
              <a:gd name="connsiteY11" fmla="*/ 668938 h 1670867"/>
              <a:gd name="connsiteX12" fmla="*/ 576610 w 2307171"/>
              <a:gd name="connsiteY12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84 w 1730561"/>
              <a:gd name="connsiteY7" fmla="*/ 1670867 h 1670867"/>
              <a:gd name="connsiteX8" fmla="*/ 576681 w 1730561"/>
              <a:gd name="connsiteY8" fmla="*/ 1668033 h 1670867"/>
              <a:gd name="connsiteX9" fmla="*/ 576610 w 1730561"/>
              <a:gd name="connsiteY9" fmla="*/ 1001926 h 1670867"/>
              <a:gd name="connsiteX10" fmla="*/ 0 w 1730561"/>
              <a:gd name="connsiteY10" fmla="*/ 668938 h 1670867"/>
              <a:gd name="connsiteX11" fmla="*/ 576610 w 1730561"/>
              <a:gd name="connsiteY11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84 w 1730561"/>
              <a:gd name="connsiteY7" fmla="*/ 1670867 h 1670867"/>
              <a:gd name="connsiteX8" fmla="*/ 576610 w 1730561"/>
              <a:gd name="connsiteY8" fmla="*/ 1001926 h 1670867"/>
              <a:gd name="connsiteX9" fmla="*/ 0 w 1730561"/>
              <a:gd name="connsiteY9" fmla="*/ 668938 h 1670867"/>
              <a:gd name="connsiteX10" fmla="*/ 576610 w 1730561"/>
              <a:gd name="connsiteY10" fmla="*/ 335949 h 1670867"/>
              <a:gd name="connsiteX0" fmla="*/ 576610 w 1730561"/>
              <a:gd name="connsiteY0" fmla="*/ 335949 h 1670867"/>
              <a:gd name="connsiteX1" fmla="*/ 1153586 w 1730561"/>
              <a:gd name="connsiteY1" fmla="*/ 0 h 1670867"/>
              <a:gd name="connsiteX2" fmla="*/ 1730561 w 1730561"/>
              <a:gd name="connsiteY2" fmla="*/ 335949 h 1670867"/>
              <a:gd name="connsiteX3" fmla="*/ 1730561 w 1730561"/>
              <a:gd name="connsiteY3" fmla="*/ 1001926 h 1670867"/>
              <a:gd name="connsiteX4" fmla="*/ 1730489 w 1730561"/>
              <a:gd name="connsiteY4" fmla="*/ 1668033 h 1670867"/>
              <a:gd name="connsiteX5" fmla="*/ 1730487 w 1730561"/>
              <a:gd name="connsiteY5" fmla="*/ 1670867 h 1670867"/>
              <a:gd name="connsiteX6" fmla="*/ 1153586 w 1730561"/>
              <a:gd name="connsiteY6" fmla="*/ 1337876 h 1670867"/>
              <a:gd name="connsiteX7" fmla="*/ 576610 w 1730561"/>
              <a:gd name="connsiteY7" fmla="*/ 1001926 h 1670867"/>
              <a:gd name="connsiteX8" fmla="*/ 0 w 1730561"/>
              <a:gd name="connsiteY8" fmla="*/ 668938 h 1670867"/>
              <a:gd name="connsiteX9" fmla="*/ 576610 w 1730561"/>
              <a:gd name="connsiteY9" fmla="*/ 335949 h 1670867"/>
              <a:gd name="connsiteX0" fmla="*/ 0 w 1153951"/>
              <a:gd name="connsiteY0" fmla="*/ 335949 h 1670867"/>
              <a:gd name="connsiteX1" fmla="*/ 576976 w 1153951"/>
              <a:gd name="connsiteY1" fmla="*/ 0 h 1670867"/>
              <a:gd name="connsiteX2" fmla="*/ 1153951 w 1153951"/>
              <a:gd name="connsiteY2" fmla="*/ 335949 h 1670867"/>
              <a:gd name="connsiteX3" fmla="*/ 1153951 w 1153951"/>
              <a:gd name="connsiteY3" fmla="*/ 1001926 h 1670867"/>
              <a:gd name="connsiteX4" fmla="*/ 1153879 w 1153951"/>
              <a:gd name="connsiteY4" fmla="*/ 1668033 h 1670867"/>
              <a:gd name="connsiteX5" fmla="*/ 1153877 w 1153951"/>
              <a:gd name="connsiteY5" fmla="*/ 1670867 h 1670867"/>
              <a:gd name="connsiteX6" fmla="*/ 576976 w 1153951"/>
              <a:gd name="connsiteY6" fmla="*/ 1337876 h 1670867"/>
              <a:gd name="connsiteX7" fmla="*/ 0 w 1153951"/>
              <a:gd name="connsiteY7" fmla="*/ 1001926 h 1670867"/>
              <a:gd name="connsiteX8" fmla="*/ 0 w 1153951"/>
              <a:gd name="connsiteY8" fmla="*/ 335949 h 1670867"/>
              <a:gd name="connsiteX0" fmla="*/ 0 w 1153951"/>
              <a:gd name="connsiteY0" fmla="*/ 335949 h 1668033"/>
              <a:gd name="connsiteX1" fmla="*/ 576976 w 1153951"/>
              <a:gd name="connsiteY1" fmla="*/ 0 h 1668033"/>
              <a:gd name="connsiteX2" fmla="*/ 1153951 w 1153951"/>
              <a:gd name="connsiteY2" fmla="*/ 335949 h 1668033"/>
              <a:gd name="connsiteX3" fmla="*/ 1153951 w 1153951"/>
              <a:gd name="connsiteY3" fmla="*/ 1001926 h 1668033"/>
              <a:gd name="connsiteX4" fmla="*/ 1153879 w 1153951"/>
              <a:gd name="connsiteY4" fmla="*/ 1668033 h 1668033"/>
              <a:gd name="connsiteX5" fmla="*/ 576976 w 1153951"/>
              <a:gd name="connsiteY5" fmla="*/ 1337876 h 1668033"/>
              <a:gd name="connsiteX6" fmla="*/ 0 w 1153951"/>
              <a:gd name="connsiteY6" fmla="*/ 1001926 h 1668033"/>
              <a:gd name="connsiteX7" fmla="*/ 0 w 1153951"/>
              <a:gd name="connsiteY7" fmla="*/ 335949 h 1668033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  <a:gd name="connsiteX0" fmla="*/ 0 w 1153951"/>
              <a:gd name="connsiteY0" fmla="*/ 335949 h 1337876"/>
              <a:gd name="connsiteX1" fmla="*/ 576976 w 1153951"/>
              <a:gd name="connsiteY1" fmla="*/ 0 h 1337876"/>
              <a:gd name="connsiteX2" fmla="*/ 1153951 w 1153951"/>
              <a:gd name="connsiteY2" fmla="*/ 335949 h 1337876"/>
              <a:gd name="connsiteX3" fmla="*/ 1153951 w 1153951"/>
              <a:gd name="connsiteY3" fmla="*/ 1001926 h 1337876"/>
              <a:gd name="connsiteX4" fmla="*/ 576976 w 1153951"/>
              <a:gd name="connsiteY4" fmla="*/ 1337876 h 1337876"/>
              <a:gd name="connsiteX5" fmla="*/ 0 w 1153951"/>
              <a:gd name="connsiteY5" fmla="*/ 1001926 h 1337876"/>
              <a:gd name="connsiteX6" fmla="*/ 0 w 1153951"/>
              <a:gd name="connsiteY6" fmla="*/ 335949 h 1337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3951" h="1337876">
                <a:moveTo>
                  <a:pt x="0" y="335949"/>
                </a:moveTo>
                <a:lnTo>
                  <a:pt x="576976" y="0"/>
                </a:lnTo>
                <a:lnTo>
                  <a:pt x="1153951" y="335949"/>
                </a:lnTo>
                <a:lnTo>
                  <a:pt x="1153951" y="1001926"/>
                </a:lnTo>
                <a:lnTo>
                  <a:pt x="576976" y="1337876"/>
                </a:lnTo>
                <a:lnTo>
                  <a:pt x="0" y="1001926"/>
                </a:lnTo>
                <a:lnTo>
                  <a:pt x="0" y="3359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TextBox 42">
            <a:extLst>
              <a:ext uri="{FF2B5EF4-FFF2-40B4-BE49-F238E27FC236}">
                <a16:creationId xmlns:a16="http://schemas.microsoft.com/office/drawing/2014/main" id="{62CEE3A5-ED84-DDE0-7986-5B3751904929}"/>
              </a:ext>
            </a:extLst>
          </p:cNvPr>
          <p:cNvSpPr txBox="1"/>
          <p:nvPr/>
        </p:nvSpPr>
        <p:spPr>
          <a:xfrm>
            <a:off x="5647176" y="3333735"/>
            <a:ext cx="897651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CF1DD11-8F17-2A81-9623-4D0AB0D24304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3F4B80A-A2BA-410B-8514-91613BB1C89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6653F46-C292-3594-E93E-EFBD3239A0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91DE161-F092-B65E-9A6A-76ECAA4C7C1B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327D1AA-490D-ABBD-A5BC-3012B1948A4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B88D257-AA17-4861-6966-4F5A51C0E9A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8E88B66-F65B-DBFC-3101-ED5F0A7BD88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6B097D3-B103-944E-C6F2-A64BF7B5A4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B4BB8CF-A6FD-E7B1-E0F8-6DF67E5061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7FCCF19-982B-D02C-6CCD-5B8C391FA2B3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B5E3231-DEA5-B553-701C-1013868117F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28D5216-F642-5BD6-467A-745D7BD1BD1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B2583B3-A2F2-124E-DDFB-10168A9269EE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0CBCFCF-29AB-18B1-4ED9-63852BFB648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F6DA178-A472-F02C-B8EC-995375A503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6DB3516-4783-36E7-14B4-751867E64320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8457560-24D2-6727-3CCF-68B8C4A2D2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F65AB99-E1A7-6576-AAE4-9D6FE0E4B6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4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8802</TotalTime>
  <Words>539</Words>
  <Application>Microsoft Office PowerPoint</Application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Hexagram Cycle – Slide Template</vt:lpstr>
      <vt:lpstr>Hexagram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Hexagram Cycle</dc:title>
  <dc:creator>PresentationGO.com</dc:creator>
  <dc:description>© Copyright PresentationGO.com - Do not distribute or sale without written permission.</dc:description>
  <cp:lastModifiedBy>Christophe Barroche</cp:lastModifiedBy>
  <cp:revision>21</cp:revision>
  <dcterms:created xsi:type="dcterms:W3CDTF">2014-11-26T05:14:11Z</dcterms:created>
  <dcterms:modified xsi:type="dcterms:W3CDTF">2022-06-24T02:56:39Z</dcterms:modified>
  <cp:category>Charts &amp; Diagrams</cp:category>
</cp:coreProperties>
</file>