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2" d="100"/>
          <a:sy n="82" d="100"/>
        </p:scale>
        <p:origin x="144" y="15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17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64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&amp; Down Ys Process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A59726F-4855-D30D-7EF0-B1800BD59904}"/>
              </a:ext>
            </a:extLst>
          </p:cNvPr>
          <p:cNvGrpSpPr/>
          <p:nvPr/>
        </p:nvGrpSpPr>
        <p:grpSpPr>
          <a:xfrm>
            <a:off x="1789504" y="1975373"/>
            <a:ext cx="1606786" cy="2907254"/>
            <a:chOff x="1789504" y="1975373"/>
            <a:chExt cx="1606786" cy="290725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EFBD84C-9224-A081-3BA1-81B75E91A7EC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372D9FB-0488-FA65-EA35-312ADC0E3ED1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045F89E-1D9C-D13D-00D0-024889E3E764}"/>
              </a:ext>
            </a:extLst>
          </p:cNvPr>
          <p:cNvGrpSpPr/>
          <p:nvPr/>
        </p:nvGrpSpPr>
        <p:grpSpPr>
          <a:xfrm rot="10800000" flipH="1">
            <a:off x="3805542" y="1975373"/>
            <a:ext cx="1609344" cy="2907254"/>
            <a:chOff x="1789504" y="1975373"/>
            <a:chExt cx="1606786" cy="2907254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2154671-AC20-768F-2F6B-A2A99926D914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E93153FA-B919-17C2-1E92-23E815F6F32B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3E6BF8-8614-F10B-0751-564E7D60DCC3}"/>
              </a:ext>
            </a:extLst>
          </p:cNvPr>
          <p:cNvGrpSpPr/>
          <p:nvPr/>
        </p:nvGrpSpPr>
        <p:grpSpPr>
          <a:xfrm>
            <a:off x="5824138" y="1975111"/>
            <a:ext cx="1606786" cy="2907254"/>
            <a:chOff x="1789504" y="1975373"/>
            <a:chExt cx="1606786" cy="290725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4F4E545-08B6-CA0E-5F72-45BB591865E7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13A0427-A48D-593B-AAFF-4C610C2A1954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7E4E55-D1EC-9740-9316-2DCE6E6EDC74}"/>
              </a:ext>
            </a:extLst>
          </p:cNvPr>
          <p:cNvGrpSpPr/>
          <p:nvPr/>
        </p:nvGrpSpPr>
        <p:grpSpPr>
          <a:xfrm rot="10800000" flipH="1">
            <a:off x="7840176" y="1975111"/>
            <a:ext cx="1609344" cy="2907254"/>
            <a:chOff x="1789504" y="1975373"/>
            <a:chExt cx="1606786" cy="290725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B128E4D-C6BF-AC2B-3612-9A27E93C7B24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D239D940-5F65-E115-AB5F-07A437D3FE94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C222691-B373-2AEB-F693-A879C16AA723}"/>
              </a:ext>
            </a:extLst>
          </p:cNvPr>
          <p:cNvGrpSpPr/>
          <p:nvPr/>
        </p:nvGrpSpPr>
        <p:grpSpPr>
          <a:xfrm>
            <a:off x="9858771" y="1975111"/>
            <a:ext cx="1606786" cy="2907254"/>
            <a:chOff x="1789504" y="1975373"/>
            <a:chExt cx="1606786" cy="2907254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F136E23-DC55-FD12-4EFE-28FCADCF860B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3338998-4EEF-5932-CC25-73F822EFF123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3" name="Graphic 28" descr="Brainstorm">
            <a:extLst>
              <a:ext uri="{FF2B5EF4-FFF2-40B4-BE49-F238E27FC236}">
                <a16:creationId xmlns:a16="http://schemas.microsoft.com/office/drawing/2014/main" id="{4B55E40D-6FDA-5F9D-6D8E-4AFE4CCD9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0437" y="2399925"/>
            <a:ext cx="653873" cy="653873"/>
          </a:xfrm>
          <a:prstGeom prst="rect">
            <a:avLst/>
          </a:prstGeom>
        </p:spPr>
      </p:pic>
      <p:pic>
        <p:nvPicPr>
          <p:cNvPr id="44" name="Graphic 29" descr="Bullseye">
            <a:extLst>
              <a:ext uri="{FF2B5EF4-FFF2-40B4-BE49-F238E27FC236}">
                <a16:creationId xmlns:a16="http://schemas.microsoft.com/office/drawing/2014/main" id="{CE4503A4-A312-F2AA-7183-274ED464A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3121" y="3822615"/>
            <a:ext cx="653873" cy="653873"/>
          </a:xfrm>
          <a:prstGeom prst="rect">
            <a:avLst/>
          </a:prstGeom>
        </p:spPr>
      </p:pic>
      <p:pic>
        <p:nvPicPr>
          <p:cNvPr id="45" name="Graphic 30" descr="Database">
            <a:extLst>
              <a:ext uri="{FF2B5EF4-FFF2-40B4-BE49-F238E27FC236}">
                <a16:creationId xmlns:a16="http://schemas.microsoft.com/office/drawing/2014/main" id="{040CF697-08DA-3DDB-9519-30593EC72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37755" y="3822615"/>
            <a:ext cx="653873" cy="653873"/>
          </a:xfrm>
          <a:prstGeom prst="rect">
            <a:avLst/>
          </a:prstGeom>
        </p:spPr>
      </p:pic>
      <p:pic>
        <p:nvPicPr>
          <p:cNvPr id="46" name="Graphic 31" descr="Research">
            <a:extLst>
              <a:ext uri="{FF2B5EF4-FFF2-40B4-BE49-F238E27FC236}">
                <a16:creationId xmlns:a16="http://schemas.microsoft.com/office/drawing/2014/main" id="{EC2DD362-5C56-D6C0-B52B-88E03BC42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5072" y="2399925"/>
            <a:ext cx="653873" cy="653873"/>
          </a:xfrm>
          <a:prstGeom prst="rect">
            <a:avLst/>
          </a:prstGeom>
        </p:spPr>
      </p:pic>
      <p:pic>
        <p:nvPicPr>
          <p:cNvPr id="47" name="Graphic 32" descr="Trophy">
            <a:extLst>
              <a:ext uri="{FF2B5EF4-FFF2-40B4-BE49-F238E27FC236}">
                <a16:creationId xmlns:a16="http://schemas.microsoft.com/office/drawing/2014/main" id="{585B9DBA-4719-2897-E331-23B6ACEF7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61651" y="3801142"/>
            <a:ext cx="675346" cy="67534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92C511A-635A-A3F6-28F6-FC4C2D40501A}"/>
              </a:ext>
            </a:extLst>
          </p:cNvPr>
          <p:cNvSpPr/>
          <p:nvPr/>
        </p:nvSpPr>
        <p:spPr>
          <a:xfrm>
            <a:off x="1442794" y="3082028"/>
            <a:ext cx="693420" cy="69342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0D5B1B8-D7CF-9F22-C9C9-C608EE8780E1}"/>
              </a:ext>
            </a:extLst>
          </p:cNvPr>
          <p:cNvSpPr/>
          <p:nvPr/>
        </p:nvSpPr>
        <p:spPr>
          <a:xfrm>
            <a:off x="3476826" y="3082028"/>
            <a:ext cx="693420" cy="69342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7264CCA-3C49-341A-6704-0EE2E6CE3C52}"/>
              </a:ext>
            </a:extLst>
          </p:cNvPr>
          <p:cNvSpPr/>
          <p:nvPr/>
        </p:nvSpPr>
        <p:spPr>
          <a:xfrm>
            <a:off x="5510858" y="3082028"/>
            <a:ext cx="693420" cy="69342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8DACCE7-F961-D1E7-A70D-57A33682082A}"/>
              </a:ext>
            </a:extLst>
          </p:cNvPr>
          <p:cNvSpPr/>
          <p:nvPr/>
        </p:nvSpPr>
        <p:spPr>
          <a:xfrm>
            <a:off x="7560326" y="3082028"/>
            <a:ext cx="693420" cy="69342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4FBB197-1488-E370-F1E4-9B607C0E9FD5}"/>
              </a:ext>
            </a:extLst>
          </p:cNvPr>
          <p:cNvSpPr/>
          <p:nvPr/>
        </p:nvSpPr>
        <p:spPr>
          <a:xfrm>
            <a:off x="9578922" y="3082028"/>
            <a:ext cx="693420" cy="69342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90A4FF4-7710-351D-588D-634DBBAC2416}"/>
              </a:ext>
            </a:extLst>
          </p:cNvPr>
          <p:cNvGrpSpPr/>
          <p:nvPr/>
        </p:nvGrpSpPr>
        <p:grpSpPr>
          <a:xfrm>
            <a:off x="470209" y="4820350"/>
            <a:ext cx="2926080" cy="1105487"/>
            <a:chOff x="332936" y="4652338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3FA9B6B-9358-AB28-2038-29BAF1D3F9D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B325D4C-ED15-BAE4-C7AE-553CB37FA0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5148AD5-2753-11E1-7BBB-02F5FEF19D27}"/>
              </a:ext>
            </a:extLst>
          </p:cNvPr>
          <p:cNvGrpSpPr/>
          <p:nvPr/>
        </p:nvGrpSpPr>
        <p:grpSpPr>
          <a:xfrm>
            <a:off x="4504844" y="4820350"/>
            <a:ext cx="2926080" cy="1105487"/>
            <a:chOff x="332936" y="4652338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3043FFF-389A-B85A-B6C2-07D0F1FA90C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970481A-C1EB-49A8-5201-C9D3C67347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E916C69-81C9-0C1D-FF93-54B8D4846C2D}"/>
              </a:ext>
            </a:extLst>
          </p:cNvPr>
          <p:cNvGrpSpPr/>
          <p:nvPr/>
        </p:nvGrpSpPr>
        <p:grpSpPr>
          <a:xfrm>
            <a:off x="8539477" y="4820350"/>
            <a:ext cx="2926080" cy="1105487"/>
            <a:chOff x="332936" y="4652338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95DBCBD-3D7C-C00F-D98F-86F1D33E570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7FE184F-7422-F5B7-9788-9F6542B2BB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C6C4099-9CB2-43B2-1B44-D790F4491430}"/>
              </a:ext>
            </a:extLst>
          </p:cNvPr>
          <p:cNvGrpSpPr/>
          <p:nvPr/>
        </p:nvGrpSpPr>
        <p:grpSpPr>
          <a:xfrm>
            <a:off x="2489325" y="886795"/>
            <a:ext cx="2926080" cy="1105487"/>
            <a:chOff x="332936" y="4652338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F1C50C0-B4EB-839F-73F8-BA67A25BB64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1183D7-C620-BCD5-629D-43D8004128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DEFF846-6346-EE21-DBC7-88D43720F352}"/>
              </a:ext>
            </a:extLst>
          </p:cNvPr>
          <p:cNvGrpSpPr/>
          <p:nvPr/>
        </p:nvGrpSpPr>
        <p:grpSpPr>
          <a:xfrm>
            <a:off x="6523440" y="886795"/>
            <a:ext cx="2926080" cy="1105487"/>
            <a:chOff x="332936" y="4652338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B83ED7C-1D5D-38CF-A015-7A2864A79D7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A5F45FB-392A-C4A2-F395-F2193EFBD99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3168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 &amp; Down Ys Process – Slide Template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A59726F-4855-D30D-7EF0-B1800BD59904}"/>
              </a:ext>
            </a:extLst>
          </p:cNvPr>
          <p:cNvGrpSpPr/>
          <p:nvPr/>
        </p:nvGrpSpPr>
        <p:grpSpPr>
          <a:xfrm>
            <a:off x="1789504" y="1975373"/>
            <a:ext cx="1606786" cy="2907254"/>
            <a:chOff x="1789504" y="1975373"/>
            <a:chExt cx="1606786" cy="290725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EFBD84C-9224-A081-3BA1-81B75E91A7EC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372D9FB-0488-FA65-EA35-312ADC0E3ED1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045F89E-1D9C-D13D-00D0-024889E3E764}"/>
              </a:ext>
            </a:extLst>
          </p:cNvPr>
          <p:cNvGrpSpPr/>
          <p:nvPr/>
        </p:nvGrpSpPr>
        <p:grpSpPr>
          <a:xfrm rot="10800000" flipH="1">
            <a:off x="3805542" y="1975373"/>
            <a:ext cx="1609344" cy="2907254"/>
            <a:chOff x="1789504" y="1975373"/>
            <a:chExt cx="1606786" cy="2907254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2154671-AC20-768F-2F6B-A2A99926D914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E93153FA-B919-17C2-1E92-23E815F6F32B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3E6BF8-8614-F10B-0751-564E7D60DCC3}"/>
              </a:ext>
            </a:extLst>
          </p:cNvPr>
          <p:cNvGrpSpPr/>
          <p:nvPr/>
        </p:nvGrpSpPr>
        <p:grpSpPr>
          <a:xfrm>
            <a:off x="5824138" y="1975111"/>
            <a:ext cx="1606786" cy="2907254"/>
            <a:chOff x="1789504" y="1975373"/>
            <a:chExt cx="1606786" cy="290725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4F4E545-08B6-CA0E-5F72-45BB591865E7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13A0427-A48D-593B-AAFF-4C610C2A1954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7E4E55-D1EC-9740-9316-2DCE6E6EDC74}"/>
              </a:ext>
            </a:extLst>
          </p:cNvPr>
          <p:cNvGrpSpPr/>
          <p:nvPr/>
        </p:nvGrpSpPr>
        <p:grpSpPr>
          <a:xfrm rot="10800000" flipH="1">
            <a:off x="7840176" y="1975111"/>
            <a:ext cx="1609344" cy="2907254"/>
            <a:chOff x="1789504" y="1975373"/>
            <a:chExt cx="1606786" cy="290725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B128E4D-C6BF-AC2B-3612-9A27E93C7B24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D239D940-5F65-E115-AB5F-07A437D3FE94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C222691-B373-2AEB-F693-A879C16AA723}"/>
              </a:ext>
            </a:extLst>
          </p:cNvPr>
          <p:cNvGrpSpPr/>
          <p:nvPr/>
        </p:nvGrpSpPr>
        <p:grpSpPr>
          <a:xfrm>
            <a:off x="9858771" y="1975111"/>
            <a:ext cx="1606786" cy="2907254"/>
            <a:chOff x="1789504" y="1975373"/>
            <a:chExt cx="1606786" cy="2907254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F136E23-DC55-FD12-4EFE-28FCADCF860B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3338998-4EEF-5932-CC25-73F822EFF123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3" name="Graphic 28" descr="Brainstorm">
            <a:extLst>
              <a:ext uri="{FF2B5EF4-FFF2-40B4-BE49-F238E27FC236}">
                <a16:creationId xmlns:a16="http://schemas.microsoft.com/office/drawing/2014/main" id="{4B55E40D-6FDA-5F9D-6D8E-4AFE4CCD9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20437" y="2399925"/>
            <a:ext cx="653873" cy="653873"/>
          </a:xfrm>
          <a:prstGeom prst="rect">
            <a:avLst/>
          </a:prstGeom>
        </p:spPr>
      </p:pic>
      <p:pic>
        <p:nvPicPr>
          <p:cNvPr id="44" name="Graphic 29" descr="Bullseye">
            <a:extLst>
              <a:ext uri="{FF2B5EF4-FFF2-40B4-BE49-F238E27FC236}">
                <a16:creationId xmlns:a16="http://schemas.microsoft.com/office/drawing/2014/main" id="{CE4503A4-A312-F2AA-7183-274ED464A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03121" y="3822615"/>
            <a:ext cx="653873" cy="653873"/>
          </a:xfrm>
          <a:prstGeom prst="rect">
            <a:avLst/>
          </a:prstGeom>
        </p:spPr>
      </p:pic>
      <p:pic>
        <p:nvPicPr>
          <p:cNvPr id="45" name="Graphic 30" descr="Database">
            <a:extLst>
              <a:ext uri="{FF2B5EF4-FFF2-40B4-BE49-F238E27FC236}">
                <a16:creationId xmlns:a16="http://schemas.microsoft.com/office/drawing/2014/main" id="{040CF697-08DA-3DDB-9519-30593EC72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37755" y="3822615"/>
            <a:ext cx="653873" cy="653873"/>
          </a:xfrm>
          <a:prstGeom prst="rect">
            <a:avLst/>
          </a:prstGeom>
        </p:spPr>
      </p:pic>
      <p:pic>
        <p:nvPicPr>
          <p:cNvPr id="46" name="Graphic 31" descr="Research">
            <a:extLst>
              <a:ext uri="{FF2B5EF4-FFF2-40B4-BE49-F238E27FC236}">
                <a16:creationId xmlns:a16="http://schemas.microsoft.com/office/drawing/2014/main" id="{EC2DD362-5C56-D6C0-B52B-88E03BC42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5072" y="2399925"/>
            <a:ext cx="653873" cy="653873"/>
          </a:xfrm>
          <a:prstGeom prst="rect">
            <a:avLst/>
          </a:prstGeom>
        </p:spPr>
      </p:pic>
      <p:pic>
        <p:nvPicPr>
          <p:cNvPr id="47" name="Graphic 32" descr="Trophy">
            <a:extLst>
              <a:ext uri="{FF2B5EF4-FFF2-40B4-BE49-F238E27FC236}">
                <a16:creationId xmlns:a16="http://schemas.microsoft.com/office/drawing/2014/main" id="{585B9DBA-4719-2897-E331-23B6ACEF7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61651" y="3801142"/>
            <a:ext cx="675346" cy="67534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92C511A-635A-A3F6-28F6-FC4C2D40501A}"/>
              </a:ext>
            </a:extLst>
          </p:cNvPr>
          <p:cNvSpPr/>
          <p:nvPr/>
        </p:nvSpPr>
        <p:spPr>
          <a:xfrm>
            <a:off x="1442794" y="3082028"/>
            <a:ext cx="693420" cy="69342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0D5B1B8-D7CF-9F22-C9C9-C608EE8780E1}"/>
              </a:ext>
            </a:extLst>
          </p:cNvPr>
          <p:cNvSpPr/>
          <p:nvPr/>
        </p:nvSpPr>
        <p:spPr>
          <a:xfrm>
            <a:off x="3476826" y="3082028"/>
            <a:ext cx="693420" cy="69342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7264CCA-3C49-341A-6704-0EE2E6CE3C52}"/>
              </a:ext>
            </a:extLst>
          </p:cNvPr>
          <p:cNvSpPr/>
          <p:nvPr/>
        </p:nvSpPr>
        <p:spPr>
          <a:xfrm>
            <a:off x="5510858" y="3082028"/>
            <a:ext cx="693420" cy="69342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8DACCE7-F961-D1E7-A70D-57A33682082A}"/>
              </a:ext>
            </a:extLst>
          </p:cNvPr>
          <p:cNvSpPr/>
          <p:nvPr/>
        </p:nvSpPr>
        <p:spPr>
          <a:xfrm>
            <a:off x="7560326" y="3082028"/>
            <a:ext cx="693420" cy="69342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4FBB197-1488-E370-F1E4-9B607C0E9FD5}"/>
              </a:ext>
            </a:extLst>
          </p:cNvPr>
          <p:cNvSpPr/>
          <p:nvPr/>
        </p:nvSpPr>
        <p:spPr>
          <a:xfrm>
            <a:off x="9578922" y="3082028"/>
            <a:ext cx="693420" cy="69342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90A4FF4-7710-351D-588D-634DBBAC2416}"/>
              </a:ext>
            </a:extLst>
          </p:cNvPr>
          <p:cNvGrpSpPr/>
          <p:nvPr/>
        </p:nvGrpSpPr>
        <p:grpSpPr>
          <a:xfrm>
            <a:off x="470209" y="4820350"/>
            <a:ext cx="2926080" cy="1105487"/>
            <a:chOff x="332936" y="4652338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3FA9B6B-9358-AB28-2038-29BAF1D3F9D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B325D4C-ED15-BAE4-C7AE-553CB37FA0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5148AD5-2753-11E1-7BBB-02F5FEF19D27}"/>
              </a:ext>
            </a:extLst>
          </p:cNvPr>
          <p:cNvGrpSpPr/>
          <p:nvPr/>
        </p:nvGrpSpPr>
        <p:grpSpPr>
          <a:xfrm>
            <a:off x="4504844" y="4820350"/>
            <a:ext cx="2926080" cy="1105487"/>
            <a:chOff x="332936" y="4652338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3043FFF-389A-B85A-B6C2-07D0F1FA90C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970481A-C1EB-49A8-5201-C9D3C67347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E916C69-81C9-0C1D-FF93-54B8D4846C2D}"/>
              </a:ext>
            </a:extLst>
          </p:cNvPr>
          <p:cNvGrpSpPr/>
          <p:nvPr/>
        </p:nvGrpSpPr>
        <p:grpSpPr>
          <a:xfrm>
            <a:off x="8539477" y="4820350"/>
            <a:ext cx="2926080" cy="1105487"/>
            <a:chOff x="332936" y="4652338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95DBCBD-3D7C-C00F-D98F-86F1D33E570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7FE184F-7422-F5B7-9788-9F6542B2BB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C6C4099-9CB2-43B2-1B44-D790F4491430}"/>
              </a:ext>
            </a:extLst>
          </p:cNvPr>
          <p:cNvGrpSpPr/>
          <p:nvPr/>
        </p:nvGrpSpPr>
        <p:grpSpPr>
          <a:xfrm>
            <a:off x="2489325" y="886795"/>
            <a:ext cx="2926080" cy="1105487"/>
            <a:chOff x="332936" y="4652338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F1C50C0-B4EB-839F-73F8-BA67A25BB64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1183D7-C620-BCD5-629D-43D8004128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DEFF846-6346-EE21-DBC7-88D43720F352}"/>
              </a:ext>
            </a:extLst>
          </p:cNvPr>
          <p:cNvGrpSpPr/>
          <p:nvPr/>
        </p:nvGrpSpPr>
        <p:grpSpPr>
          <a:xfrm>
            <a:off x="6523440" y="886795"/>
            <a:ext cx="2926080" cy="1105487"/>
            <a:chOff x="332936" y="4652338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B83ED7C-1D5D-38CF-A015-7A2864A79D7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A5F45FB-392A-C4A2-F395-F2193EFBD99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1997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8527</TotalTime>
  <Words>371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&amp; Down Ys Process – Slide Template</vt:lpstr>
      <vt:lpstr>Up &amp; Down Ys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&amp; Down Ys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2022-06-14T03:15:31Z</dcterms:modified>
  <cp:category>Charts &amp; Diagrams</cp:category>
</cp:coreProperties>
</file>