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02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5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Diagonal Stripe and Leaf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7C6CEDD-2ED9-974F-9BFF-0F167ACA0757}"/>
              </a:ext>
            </a:extLst>
          </p:cNvPr>
          <p:cNvSpPr/>
          <p:nvPr/>
        </p:nvSpPr>
        <p:spPr>
          <a:xfrm>
            <a:off x="6243958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97C0441-7D37-4831-9599-6F357EED59F9}"/>
              </a:ext>
            </a:extLst>
          </p:cNvPr>
          <p:cNvSpPr/>
          <p:nvPr/>
        </p:nvSpPr>
        <p:spPr>
          <a:xfrm>
            <a:off x="8717424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C0DAE-483D-6447-A2EA-7BF996ED37BC}"/>
              </a:ext>
            </a:extLst>
          </p:cNvPr>
          <p:cNvSpPr/>
          <p:nvPr/>
        </p:nvSpPr>
        <p:spPr>
          <a:xfrm>
            <a:off x="1620295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EA6EEE-2CBB-1D46-8B39-09C8F98B6BA3}"/>
              </a:ext>
            </a:extLst>
          </p:cNvPr>
          <p:cNvSpPr/>
          <p:nvPr/>
        </p:nvSpPr>
        <p:spPr>
          <a:xfrm>
            <a:off x="1768719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B98156-383F-E845-9512-0A91C5265A79}"/>
              </a:ext>
            </a:extLst>
          </p:cNvPr>
          <p:cNvSpPr/>
          <p:nvPr/>
        </p:nvSpPr>
        <p:spPr>
          <a:xfrm>
            <a:off x="3918916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8D32864-CBC0-454F-8C58-081B82AA1E6A}"/>
              </a:ext>
            </a:extLst>
          </p:cNvPr>
          <p:cNvSpPr/>
          <p:nvPr/>
        </p:nvSpPr>
        <p:spPr>
          <a:xfrm>
            <a:off x="4067340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A0E2763-B84D-BA4D-9D16-6733DCD73DCD}"/>
              </a:ext>
            </a:extLst>
          </p:cNvPr>
          <p:cNvSpPr/>
          <p:nvPr/>
        </p:nvSpPr>
        <p:spPr>
          <a:xfrm>
            <a:off x="6392382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289BF3-0283-6B4E-87B8-07D5DD87F013}"/>
              </a:ext>
            </a:extLst>
          </p:cNvPr>
          <p:cNvSpPr/>
          <p:nvPr/>
        </p:nvSpPr>
        <p:spPr>
          <a:xfrm>
            <a:off x="3628288" y="3523985"/>
            <a:ext cx="230528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A7462E-E33A-C344-8931-8E4884CF6A0E}"/>
              </a:ext>
            </a:extLst>
          </p:cNvPr>
          <p:cNvSpPr/>
          <p:nvPr/>
        </p:nvSpPr>
        <p:spPr>
          <a:xfrm>
            <a:off x="5926907" y="3523985"/>
            <a:ext cx="228545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513" extrusionOk="0">
                <a:moveTo>
                  <a:pt x="20127" y="8474"/>
                </a:moveTo>
                <a:lnTo>
                  <a:pt x="3682" y="295"/>
                </a:lnTo>
                <a:cubicBezTo>
                  <a:pt x="1964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64" y="21056"/>
                  <a:pt x="3682" y="20217"/>
                </a:cubicBezTo>
                <a:lnTo>
                  <a:pt x="20127" y="12039"/>
                </a:lnTo>
                <a:cubicBezTo>
                  <a:pt x="21600" y="11200"/>
                  <a:pt x="21600" y="9312"/>
                  <a:pt x="20127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31C1A6-A9B8-9F42-A32A-DCD0E3C9A6A7}"/>
              </a:ext>
            </a:extLst>
          </p:cNvPr>
          <p:cNvSpPr/>
          <p:nvPr/>
        </p:nvSpPr>
        <p:spPr>
          <a:xfrm>
            <a:off x="8251951" y="3523985"/>
            <a:ext cx="230524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42" descr="Bullseye with solid fill">
            <a:extLst>
              <a:ext uri="{FF2B5EF4-FFF2-40B4-BE49-F238E27FC236}">
                <a16:creationId xmlns:a16="http://schemas.microsoft.com/office/drawing/2014/main" id="{D212BC1B-6347-5C47-887C-E126C70A5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9121" y="3254680"/>
            <a:ext cx="1145102" cy="1145102"/>
          </a:xfrm>
          <a:prstGeom prst="rect">
            <a:avLst/>
          </a:prstGeom>
        </p:spPr>
      </p:pic>
      <p:pic>
        <p:nvPicPr>
          <p:cNvPr id="14" name="Graphic 43" descr="Database with solid fill">
            <a:extLst>
              <a:ext uri="{FF2B5EF4-FFF2-40B4-BE49-F238E27FC236}">
                <a16:creationId xmlns:a16="http://schemas.microsoft.com/office/drawing/2014/main" id="{CD4695D8-D760-7745-ABF9-ACAD52C74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0500" y="3254680"/>
            <a:ext cx="1145102" cy="1145102"/>
          </a:xfrm>
          <a:prstGeom prst="rect">
            <a:avLst/>
          </a:prstGeom>
        </p:spPr>
      </p:pic>
      <p:pic>
        <p:nvPicPr>
          <p:cNvPr id="15" name="Graphic 44" descr="Gears with solid fill">
            <a:extLst>
              <a:ext uri="{FF2B5EF4-FFF2-40B4-BE49-F238E27FC236}">
                <a16:creationId xmlns:a16="http://schemas.microsoft.com/office/drawing/2014/main" id="{037AEF93-22E9-4A46-8F2C-996CD3985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4163" y="3254680"/>
            <a:ext cx="1145102" cy="1145102"/>
          </a:xfrm>
          <a:prstGeom prst="rect">
            <a:avLst/>
          </a:prstGeom>
        </p:spPr>
      </p:pic>
      <p:pic>
        <p:nvPicPr>
          <p:cNvPr id="16" name="Graphic 45" descr="Lights On with solid fill">
            <a:extLst>
              <a:ext uri="{FF2B5EF4-FFF2-40B4-BE49-F238E27FC236}">
                <a16:creationId xmlns:a16="http://schemas.microsoft.com/office/drawing/2014/main" id="{6FCC1086-F520-B94C-8B80-A58B159C6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69205" y="3254680"/>
            <a:ext cx="1145102" cy="1145102"/>
          </a:xfrm>
          <a:prstGeom prst="rect">
            <a:avLst/>
          </a:prstGeom>
        </p:spPr>
      </p:pic>
      <p:sp>
        <p:nvSpPr>
          <p:cNvPr id="17" name="TextBox 47">
            <a:extLst>
              <a:ext uri="{FF2B5EF4-FFF2-40B4-BE49-F238E27FC236}">
                <a16:creationId xmlns:a16="http://schemas.microsoft.com/office/drawing/2014/main" id="{B25E07A7-657B-F446-B34C-8397AB8D3C51}"/>
              </a:ext>
            </a:extLst>
          </p:cNvPr>
          <p:cNvSpPr txBox="1"/>
          <p:nvPr/>
        </p:nvSpPr>
        <p:spPr>
          <a:xfrm>
            <a:off x="1861083" y="264540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48">
            <a:extLst>
              <a:ext uri="{FF2B5EF4-FFF2-40B4-BE49-F238E27FC236}">
                <a16:creationId xmlns:a16="http://schemas.microsoft.com/office/drawing/2014/main" id="{E357A809-0B08-7D4B-8971-DBC2748CFC48}"/>
              </a:ext>
            </a:extLst>
          </p:cNvPr>
          <p:cNvSpPr txBox="1"/>
          <p:nvPr/>
        </p:nvSpPr>
        <p:spPr>
          <a:xfrm>
            <a:off x="4159704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49">
            <a:extLst>
              <a:ext uri="{FF2B5EF4-FFF2-40B4-BE49-F238E27FC236}">
                <a16:creationId xmlns:a16="http://schemas.microsoft.com/office/drawing/2014/main" id="{533F13EA-3525-F24E-8864-21EDC28D933F}"/>
              </a:ext>
            </a:extLst>
          </p:cNvPr>
          <p:cNvSpPr txBox="1"/>
          <p:nvPr/>
        </p:nvSpPr>
        <p:spPr>
          <a:xfrm>
            <a:off x="6484746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50">
            <a:extLst>
              <a:ext uri="{FF2B5EF4-FFF2-40B4-BE49-F238E27FC236}">
                <a16:creationId xmlns:a16="http://schemas.microsoft.com/office/drawing/2014/main" id="{CA2123A5-7BCD-6948-9EC1-A6C5D624F1DD}"/>
              </a:ext>
            </a:extLst>
          </p:cNvPr>
          <p:cNvSpPr txBox="1"/>
          <p:nvPr/>
        </p:nvSpPr>
        <p:spPr>
          <a:xfrm>
            <a:off x="8809788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C7F9A00-D0B9-C988-90CF-9EB770AD867D}"/>
              </a:ext>
            </a:extLst>
          </p:cNvPr>
          <p:cNvGrpSpPr/>
          <p:nvPr/>
        </p:nvGrpSpPr>
        <p:grpSpPr>
          <a:xfrm>
            <a:off x="1130011" y="493200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20E72D-2DE3-0E59-4F56-A979AE091C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01.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BB61D4-5F19-7246-D1E5-52F1E89E36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D7373-93EC-B4AF-E4C8-4AE978474A1D}"/>
              </a:ext>
            </a:extLst>
          </p:cNvPr>
          <p:cNvGrpSpPr/>
          <p:nvPr/>
        </p:nvGrpSpPr>
        <p:grpSpPr>
          <a:xfrm>
            <a:off x="3428632" y="931919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6D4FFA1-0E19-6F29-3B1F-91DEF2AE6C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02.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22884E-A127-E681-DACA-C1B67C8EEE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E73E-92FA-8A2F-214E-3BF31E4DAA85}"/>
              </a:ext>
            </a:extLst>
          </p:cNvPr>
          <p:cNvGrpSpPr/>
          <p:nvPr/>
        </p:nvGrpSpPr>
        <p:grpSpPr>
          <a:xfrm>
            <a:off x="5751080" y="4932004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9FC48B-3704-870A-2683-90D5F0EE1F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03.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CDFE63-4105-65FC-08B3-D9F6C6E455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697338-AD4E-5B61-AE26-34E723073397}"/>
              </a:ext>
            </a:extLst>
          </p:cNvPr>
          <p:cNvGrpSpPr/>
          <p:nvPr/>
        </p:nvGrpSpPr>
        <p:grpSpPr>
          <a:xfrm>
            <a:off x="8078716" y="948796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EF188E-7A87-5FD0-7DC2-A3E1DB0EB0B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04.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23DEC2-45DD-575A-F7D6-74EB1838A3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Diagonal Stripe and Leaf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7C6CEDD-2ED9-974F-9BFF-0F167ACA0757}"/>
              </a:ext>
            </a:extLst>
          </p:cNvPr>
          <p:cNvSpPr/>
          <p:nvPr/>
        </p:nvSpPr>
        <p:spPr>
          <a:xfrm>
            <a:off x="6243958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97C0441-7D37-4831-9599-6F357EED59F9}"/>
              </a:ext>
            </a:extLst>
          </p:cNvPr>
          <p:cNvSpPr/>
          <p:nvPr/>
        </p:nvSpPr>
        <p:spPr>
          <a:xfrm>
            <a:off x="8717424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C0DAE-483D-6447-A2EA-7BF996ED37BC}"/>
              </a:ext>
            </a:extLst>
          </p:cNvPr>
          <p:cNvSpPr/>
          <p:nvPr/>
        </p:nvSpPr>
        <p:spPr>
          <a:xfrm>
            <a:off x="1620295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EA6EEE-2CBB-1D46-8B39-09C8F98B6BA3}"/>
              </a:ext>
            </a:extLst>
          </p:cNvPr>
          <p:cNvSpPr/>
          <p:nvPr/>
        </p:nvSpPr>
        <p:spPr>
          <a:xfrm>
            <a:off x="1768719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B98156-383F-E845-9512-0A91C5265A79}"/>
              </a:ext>
            </a:extLst>
          </p:cNvPr>
          <p:cNvSpPr/>
          <p:nvPr/>
        </p:nvSpPr>
        <p:spPr>
          <a:xfrm>
            <a:off x="3918916" y="2420670"/>
            <a:ext cx="4327747" cy="246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002" y="21600"/>
                </a:lnTo>
                <a:cubicBezTo>
                  <a:pt x="12330" y="21600"/>
                  <a:pt x="11670" y="21114"/>
                  <a:pt x="11196" y="20257"/>
                </a:cubicBezTo>
                <a:lnTo>
                  <a:pt x="0" y="0"/>
                </a:lnTo>
                <a:lnTo>
                  <a:pt x="8598" y="0"/>
                </a:lnTo>
                <a:cubicBezTo>
                  <a:pt x="9270" y="0"/>
                  <a:pt x="9930" y="486"/>
                  <a:pt x="10404" y="1343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8D32864-CBC0-454F-8C58-081B82AA1E6A}"/>
              </a:ext>
            </a:extLst>
          </p:cNvPr>
          <p:cNvSpPr/>
          <p:nvPr/>
        </p:nvSpPr>
        <p:spPr>
          <a:xfrm>
            <a:off x="4067340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A0E2763-B84D-BA4D-9D16-6733DCD73DCD}"/>
              </a:ext>
            </a:extLst>
          </p:cNvPr>
          <p:cNvSpPr/>
          <p:nvPr/>
        </p:nvSpPr>
        <p:spPr>
          <a:xfrm>
            <a:off x="6392382" y="2563344"/>
            <a:ext cx="1648664" cy="2179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9138" y="21600"/>
                </a:lnTo>
                <a:cubicBezTo>
                  <a:pt x="4085" y="21600"/>
                  <a:pt x="0" y="18511"/>
                  <a:pt x="0" y="14688"/>
                </a:cubicBezTo>
                <a:lnTo>
                  <a:pt x="0" y="0"/>
                </a:lnTo>
                <a:lnTo>
                  <a:pt x="12462" y="0"/>
                </a:lnTo>
                <a:cubicBezTo>
                  <a:pt x="17515" y="0"/>
                  <a:pt x="21600" y="3089"/>
                  <a:pt x="21600" y="691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289BF3-0283-6B4E-87B8-07D5DD87F013}"/>
              </a:ext>
            </a:extLst>
          </p:cNvPr>
          <p:cNvSpPr/>
          <p:nvPr/>
        </p:nvSpPr>
        <p:spPr>
          <a:xfrm>
            <a:off x="3628288" y="3523985"/>
            <a:ext cx="230528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A7462E-E33A-C344-8931-8E4884CF6A0E}"/>
              </a:ext>
            </a:extLst>
          </p:cNvPr>
          <p:cNvSpPr/>
          <p:nvPr/>
        </p:nvSpPr>
        <p:spPr>
          <a:xfrm>
            <a:off x="5926907" y="3523985"/>
            <a:ext cx="228545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513" extrusionOk="0">
                <a:moveTo>
                  <a:pt x="20127" y="8474"/>
                </a:moveTo>
                <a:lnTo>
                  <a:pt x="3682" y="295"/>
                </a:lnTo>
                <a:cubicBezTo>
                  <a:pt x="1964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64" y="21056"/>
                  <a:pt x="3682" y="20217"/>
                </a:cubicBezTo>
                <a:lnTo>
                  <a:pt x="20127" y="12039"/>
                </a:lnTo>
                <a:cubicBezTo>
                  <a:pt x="21600" y="11200"/>
                  <a:pt x="21600" y="9312"/>
                  <a:pt x="20127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31C1A6-A9B8-9F42-A32A-DCD0E3C9A6A7}"/>
              </a:ext>
            </a:extLst>
          </p:cNvPr>
          <p:cNvSpPr/>
          <p:nvPr/>
        </p:nvSpPr>
        <p:spPr>
          <a:xfrm>
            <a:off x="8251951" y="3523985"/>
            <a:ext cx="230524" cy="258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0513" extrusionOk="0">
                <a:moveTo>
                  <a:pt x="19901" y="8474"/>
                </a:moveTo>
                <a:lnTo>
                  <a:pt x="3640" y="295"/>
                </a:lnTo>
                <a:cubicBezTo>
                  <a:pt x="1942" y="-544"/>
                  <a:pt x="0" y="505"/>
                  <a:pt x="0" y="2182"/>
                </a:cubicBezTo>
                <a:lnTo>
                  <a:pt x="0" y="18330"/>
                </a:lnTo>
                <a:cubicBezTo>
                  <a:pt x="0" y="20007"/>
                  <a:pt x="1942" y="21056"/>
                  <a:pt x="3640" y="20217"/>
                </a:cubicBezTo>
                <a:lnTo>
                  <a:pt x="19901" y="12039"/>
                </a:lnTo>
                <a:cubicBezTo>
                  <a:pt x="21600" y="11200"/>
                  <a:pt x="21600" y="9312"/>
                  <a:pt x="19901" y="847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42" descr="Bullseye with solid fill">
            <a:extLst>
              <a:ext uri="{FF2B5EF4-FFF2-40B4-BE49-F238E27FC236}">
                <a16:creationId xmlns:a16="http://schemas.microsoft.com/office/drawing/2014/main" id="{D212BC1B-6347-5C47-887C-E126C70A5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9121" y="3254680"/>
            <a:ext cx="1145102" cy="1145102"/>
          </a:xfrm>
          <a:prstGeom prst="rect">
            <a:avLst/>
          </a:prstGeom>
        </p:spPr>
      </p:pic>
      <p:pic>
        <p:nvPicPr>
          <p:cNvPr id="14" name="Graphic 43" descr="Database with solid fill">
            <a:extLst>
              <a:ext uri="{FF2B5EF4-FFF2-40B4-BE49-F238E27FC236}">
                <a16:creationId xmlns:a16="http://schemas.microsoft.com/office/drawing/2014/main" id="{CD4695D8-D760-7745-ABF9-ACAD52C74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20500" y="3254680"/>
            <a:ext cx="1145102" cy="1145102"/>
          </a:xfrm>
          <a:prstGeom prst="rect">
            <a:avLst/>
          </a:prstGeom>
        </p:spPr>
      </p:pic>
      <p:pic>
        <p:nvPicPr>
          <p:cNvPr id="15" name="Graphic 44" descr="Gears with solid fill">
            <a:extLst>
              <a:ext uri="{FF2B5EF4-FFF2-40B4-BE49-F238E27FC236}">
                <a16:creationId xmlns:a16="http://schemas.microsoft.com/office/drawing/2014/main" id="{037AEF93-22E9-4A46-8F2C-996CD3985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4163" y="3254680"/>
            <a:ext cx="1145102" cy="1145102"/>
          </a:xfrm>
          <a:prstGeom prst="rect">
            <a:avLst/>
          </a:prstGeom>
        </p:spPr>
      </p:pic>
      <p:pic>
        <p:nvPicPr>
          <p:cNvPr id="16" name="Graphic 45" descr="Lights On with solid fill">
            <a:extLst>
              <a:ext uri="{FF2B5EF4-FFF2-40B4-BE49-F238E27FC236}">
                <a16:creationId xmlns:a16="http://schemas.microsoft.com/office/drawing/2014/main" id="{6FCC1086-F520-B94C-8B80-A58B159C6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69205" y="3254680"/>
            <a:ext cx="1145102" cy="1145102"/>
          </a:xfrm>
          <a:prstGeom prst="rect">
            <a:avLst/>
          </a:prstGeom>
        </p:spPr>
      </p:pic>
      <p:sp>
        <p:nvSpPr>
          <p:cNvPr id="17" name="TextBox 47">
            <a:extLst>
              <a:ext uri="{FF2B5EF4-FFF2-40B4-BE49-F238E27FC236}">
                <a16:creationId xmlns:a16="http://schemas.microsoft.com/office/drawing/2014/main" id="{B25E07A7-657B-F446-B34C-8397AB8D3C51}"/>
              </a:ext>
            </a:extLst>
          </p:cNvPr>
          <p:cNvSpPr txBox="1"/>
          <p:nvPr/>
        </p:nvSpPr>
        <p:spPr>
          <a:xfrm>
            <a:off x="1861083" y="264540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48">
            <a:extLst>
              <a:ext uri="{FF2B5EF4-FFF2-40B4-BE49-F238E27FC236}">
                <a16:creationId xmlns:a16="http://schemas.microsoft.com/office/drawing/2014/main" id="{E357A809-0B08-7D4B-8971-DBC2748CFC48}"/>
              </a:ext>
            </a:extLst>
          </p:cNvPr>
          <p:cNvSpPr txBox="1"/>
          <p:nvPr/>
        </p:nvSpPr>
        <p:spPr>
          <a:xfrm>
            <a:off x="4159704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49">
            <a:extLst>
              <a:ext uri="{FF2B5EF4-FFF2-40B4-BE49-F238E27FC236}">
                <a16:creationId xmlns:a16="http://schemas.microsoft.com/office/drawing/2014/main" id="{533F13EA-3525-F24E-8864-21EDC28D933F}"/>
              </a:ext>
            </a:extLst>
          </p:cNvPr>
          <p:cNvSpPr txBox="1"/>
          <p:nvPr/>
        </p:nvSpPr>
        <p:spPr>
          <a:xfrm>
            <a:off x="6484746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50">
            <a:extLst>
              <a:ext uri="{FF2B5EF4-FFF2-40B4-BE49-F238E27FC236}">
                <a16:creationId xmlns:a16="http://schemas.microsoft.com/office/drawing/2014/main" id="{CA2123A5-7BCD-6948-9EC1-A6C5D624F1DD}"/>
              </a:ext>
            </a:extLst>
          </p:cNvPr>
          <p:cNvSpPr txBox="1"/>
          <p:nvPr/>
        </p:nvSpPr>
        <p:spPr>
          <a:xfrm>
            <a:off x="8809788" y="264540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C7F9A00-D0B9-C988-90CF-9EB770AD867D}"/>
              </a:ext>
            </a:extLst>
          </p:cNvPr>
          <p:cNvGrpSpPr/>
          <p:nvPr/>
        </p:nvGrpSpPr>
        <p:grpSpPr>
          <a:xfrm>
            <a:off x="1130011" y="493200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20E72D-2DE3-0E59-4F56-A979AE091C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BB61D4-5F19-7246-D1E5-52F1E89E36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D7373-93EC-B4AF-E4C8-4AE978474A1D}"/>
              </a:ext>
            </a:extLst>
          </p:cNvPr>
          <p:cNvGrpSpPr/>
          <p:nvPr/>
        </p:nvGrpSpPr>
        <p:grpSpPr>
          <a:xfrm>
            <a:off x="3428632" y="931919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6D4FFA1-0E19-6F29-3B1F-91DEF2AE6C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22884E-A127-E681-DACA-C1B67C8EEE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48E73E-92FA-8A2F-214E-3BF31E4DAA85}"/>
              </a:ext>
            </a:extLst>
          </p:cNvPr>
          <p:cNvGrpSpPr/>
          <p:nvPr/>
        </p:nvGrpSpPr>
        <p:grpSpPr>
          <a:xfrm>
            <a:off x="5751080" y="4932004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9FC48B-3704-870A-2683-90D5F0EE1F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CDFE63-4105-65FC-08B3-D9F6C6E455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697338-AD4E-5B61-AE26-34E723073397}"/>
              </a:ext>
            </a:extLst>
          </p:cNvPr>
          <p:cNvGrpSpPr/>
          <p:nvPr/>
        </p:nvGrpSpPr>
        <p:grpSpPr>
          <a:xfrm>
            <a:off x="8078716" y="948796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EF188E-7A87-5FD0-7DC2-A3E1DB0EB0B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23DEC2-45DD-575A-F7D6-74EB1838A3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11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8549</TotalTime>
  <Words>397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Stripe and Leaf Process – Slide Template</vt:lpstr>
      <vt:lpstr>Diagonal Stripe and Leaf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Stripe and Leaf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2022-06-13T18:01:26Z</dcterms:modified>
  <cp:category>Charts &amp; Diagrams</cp:category>
</cp:coreProperties>
</file>