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02" y="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9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4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Pentagon Pie Chart – Slide Template</a:t>
            </a: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DD8B2020-1CA7-BA91-604B-EE5EA68B36E0}"/>
              </a:ext>
            </a:extLst>
          </p:cNvPr>
          <p:cNvSpPr/>
          <p:nvPr/>
        </p:nvSpPr>
        <p:spPr>
          <a:xfrm>
            <a:off x="4746475" y="2100546"/>
            <a:ext cx="1462262" cy="1598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9" h="21166" extrusionOk="0">
                <a:moveTo>
                  <a:pt x="6899" y="13061"/>
                </a:moveTo>
                <a:lnTo>
                  <a:pt x="6899" y="13061"/>
                </a:lnTo>
                <a:lnTo>
                  <a:pt x="18854" y="20907"/>
                </a:lnTo>
                <a:cubicBezTo>
                  <a:pt x="19792" y="21513"/>
                  <a:pt x="21098" y="20998"/>
                  <a:pt x="21232" y="19968"/>
                </a:cubicBezTo>
                <a:cubicBezTo>
                  <a:pt x="21332" y="19120"/>
                  <a:pt x="21399" y="18271"/>
                  <a:pt x="21399" y="17423"/>
                </a:cubicBezTo>
                <a:cubicBezTo>
                  <a:pt x="21399" y="10698"/>
                  <a:pt x="18050" y="4427"/>
                  <a:pt x="12190" y="277"/>
                </a:cubicBezTo>
                <a:cubicBezTo>
                  <a:pt x="12190" y="277"/>
                  <a:pt x="12190" y="277"/>
                  <a:pt x="12190" y="277"/>
                </a:cubicBezTo>
                <a:cubicBezTo>
                  <a:pt x="11654" y="-87"/>
                  <a:pt x="10951" y="-87"/>
                  <a:pt x="10415" y="246"/>
                </a:cubicBezTo>
                <a:lnTo>
                  <a:pt x="6162" y="3033"/>
                </a:lnTo>
                <a:lnTo>
                  <a:pt x="603" y="6699"/>
                </a:lnTo>
                <a:cubicBezTo>
                  <a:pt x="-201" y="7244"/>
                  <a:pt x="-201" y="8335"/>
                  <a:pt x="603" y="8880"/>
                </a:cubicBezTo>
                <a:lnTo>
                  <a:pt x="6899" y="130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9845FFC-9075-E72B-2BCD-1BD7A7FFD1A5}"/>
              </a:ext>
            </a:extLst>
          </p:cNvPr>
          <p:cNvSpPr/>
          <p:nvPr/>
        </p:nvSpPr>
        <p:spPr>
          <a:xfrm>
            <a:off x="3602297" y="1780175"/>
            <a:ext cx="1715172" cy="125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242" extrusionOk="0">
                <a:moveTo>
                  <a:pt x="11950" y="0"/>
                </a:moveTo>
                <a:cubicBezTo>
                  <a:pt x="7873" y="0"/>
                  <a:pt x="3938" y="1626"/>
                  <a:pt x="569" y="4761"/>
                </a:cubicBezTo>
                <a:cubicBezTo>
                  <a:pt x="569" y="4761"/>
                  <a:pt x="569" y="4761"/>
                  <a:pt x="541" y="4761"/>
                </a:cubicBezTo>
                <a:cubicBezTo>
                  <a:pt x="88" y="5187"/>
                  <a:pt x="-110" y="6000"/>
                  <a:pt x="60" y="6697"/>
                </a:cubicBezTo>
                <a:lnTo>
                  <a:pt x="3231" y="20052"/>
                </a:lnTo>
                <a:cubicBezTo>
                  <a:pt x="3485" y="21174"/>
                  <a:pt x="4476" y="21600"/>
                  <a:pt x="5184" y="20903"/>
                </a:cubicBezTo>
                <a:lnTo>
                  <a:pt x="18574" y="7587"/>
                </a:lnTo>
                <a:lnTo>
                  <a:pt x="20697" y="5497"/>
                </a:lnTo>
                <a:cubicBezTo>
                  <a:pt x="21490" y="4723"/>
                  <a:pt x="21348" y="3097"/>
                  <a:pt x="20471" y="2516"/>
                </a:cubicBezTo>
                <a:cubicBezTo>
                  <a:pt x="17810" y="890"/>
                  <a:pt x="14922" y="0"/>
                  <a:pt x="119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97F1EED-6A79-EBB0-6770-474BA5AF07D6}"/>
              </a:ext>
            </a:extLst>
          </p:cNvPr>
          <p:cNvSpPr/>
          <p:nvPr/>
        </p:nvSpPr>
        <p:spPr>
          <a:xfrm>
            <a:off x="4769359" y="3382024"/>
            <a:ext cx="1348031" cy="1671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1179" extrusionOk="0">
                <a:moveTo>
                  <a:pt x="4964" y="7357"/>
                </a:moveTo>
                <a:lnTo>
                  <a:pt x="4964" y="7357"/>
                </a:lnTo>
                <a:lnTo>
                  <a:pt x="85" y="19476"/>
                </a:lnTo>
                <a:cubicBezTo>
                  <a:pt x="-310" y="20404"/>
                  <a:pt x="731" y="21332"/>
                  <a:pt x="1915" y="21158"/>
                </a:cubicBezTo>
                <a:cubicBezTo>
                  <a:pt x="10634" y="19737"/>
                  <a:pt x="17881" y="14809"/>
                  <a:pt x="21039" y="7908"/>
                </a:cubicBezTo>
                <a:cubicBezTo>
                  <a:pt x="21039" y="7908"/>
                  <a:pt x="21039" y="7879"/>
                  <a:pt x="21039" y="7879"/>
                </a:cubicBezTo>
                <a:cubicBezTo>
                  <a:pt x="21290" y="7328"/>
                  <a:pt x="21039" y="6748"/>
                  <a:pt x="20465" y="6400"/>
                </a:cubicBezTo>
                <a:lnTo>
                  <a:pt x="13396" y="2254"/>
                </a:lnTo>
                <a:lnTo>
                  <a:pt x="9952" y="254"/>
                </a:lnTo>
                <a:cubicBezTo>
                  <a:pt x="9091" y="-268"/>
                  <a:pt x="7835" y="51"/>
                  <a:pt x="7476" y="892"/>
                </a:cubicBezTo>
                <a:lnTo>
                  <a:pt x="4964" y="735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AB85819-FE27-CD45-F2CD-0D8FF921670C}"/>
              </a:ext>
            </a:extLst>
          </p:cNvPr>
          <p:cNvSpPr/>
          <p:nvPr/>
        </p:nvSpPr>
        <p:spPr>
          <a:xfrm>
            <a:off x="2915791" y="2283616"/>
            <a:ext cx="1090277" cy="1676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3" h="21276" extrusionOk="0">
                <a:moveTo>
                  <a:pt x="0" y="14570"/>
                </a:moveTo>
                <a:cubicBezTo>
                  <a:pt x="0" y="16515"/>
                  <a:pt x="402" y="18431"/>
                  <a:pt x="1250" y="20318"/>
                </a:cubicBezTo>
                <a:cubicBezTo>
                  <a:pt x="1250" y="20318"/>
                  <a:pt x="1250" y="20347"/>
                  <a:pt x="1250" y="20347"/>
                </a:cubicBezTo>
                <a:cubicBezTo>
                  <a:pt x="1473" y="20899"/>
                  <a:pt x="2276" y="21276"/>
                  <a:pt x="3169" y="21276"/>
                </a:cubicBezTo>
                <a:lnTo>
                  <a:pt x="19279" y="21276"/>
                </a:lnTo>
                <a:cubicBezTo>
                  <a:pt x="20618" y="21276"/>
                  <a:pt x="21600" y="20405"/>
                  <a:pt x="21154" y="19592"/>
                </a:cubicBezTo>
                <a:lnTo>
                  <a:pt x="11827" y="895"/>
                </a:lnTo>
                <a:cubicBezTo>
                  <a:pt x="11336" y="-34"/>
                  <a:pt x="9506" y="-324"/>
                  <a:pt x="8479" y="431"/>
                </a:cubicBezTo>
                <a:cubicBezTo>
                  <a:pt x="3035" y="4263"/>
                  <a:pt x="0" y="9257"/>
                  <a:pt x="0" y="145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F25B91A-0DC3-F49F-FC24-207B9BE2DD08}"/>
              </a:ext>
            </a:extLst>
          </p:cNvPr>
          <p:cNvSpPr/>
          <p:nvPr/>
        </p:nvSpPr>
        <p:spPr>
          <a:xfrm>
            <a:off x="3121740" y="4091415"/>
            <a:ext cx="1750541" cy="98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553" extrusionOk="0">
                <a:moveTo>
                  <a:pt x="1238" y="0"/>
                </a:moveTo>
                <a:cubicBezTo>
                  <a:pt x="300" y="0"/>
                  <a:pt x="-307" y="1850"/>
                  <a:pt x="162" y="3300"/>
                </a:cubicBezTo>
                <a:cubicBezTo>
                  <a:pt x="3528" y="14050"/>
                  <a:pt x="9734" y="21050"/>
                  <a:pt x="16714" y="21550"/>
                </a:cubicBezTo>
                <a:cubicBezTo>
                  <a:pt x="16741" y="21550"/>
                  <a:pt x="16741" y="21550"/>
                  <a:pt x="16769" y="21550"/>
                </a:cubicBezTo>
                <a:cubicBezTo>
                  <a:pt x="17321" y="21600"/>
                  <a:pt x="17817" y="20950"/>
                  <a:pt x="17983" y="20000"/>
                </a:cubicBezTo>
                <a:lnTo>
                  <a:pt x="21045" y="2900"/>
                </a:lnTo>
                <a:cubicBezTo>
                  <a:pt x="21293" y="1450"/>
                  <a:pt x="20714" y="0"/>
                  <a:pt x="19886" y="0"/>
                </a:cubicBezTo>
                <a:lnTo>
                  <a:pt x="13403" y="0"/>
                </a:lnTo>
                <a:lnTo>
                  <a:pt x="1238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6" name="Graphic 8" descr="Bar graph with upward trend with solid fill">
            <a:extLst>
              <a:ext uri="{FF2B5EF4-FFF2-40B4-BE49-F238E27FC236}">
                <a16:creationId xmlns:a16="http://schemas.microsoft.com/office/drawing/2014/main" id="{C524F223-C7E8-5CEA-AFB2-3704D11E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2108" y="2084264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10" descr="Bullseye with solid fill">
            <a:extLst>
              <a:ext uri="{FF2B5EF4-FFF2-40B4-BE49-F238E27FC236}">
                <a16:creationId xmlns:a16="http://schemas.microsoft.com/office/drawing/2014/main" id="{69142331-6F27-1F76-167E-73AF923BB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0810" y="4300763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12" descr="Gears with solid fill">
            <a:extLst>
              <a:ext uri="{FF2B5EF4-FFF2-40B4-BE49-F238E27FC236}">
                <a16:creationId xmlns:a16="http://schemas.microsoft.com/office/drawing/2014/main" id="{DA0C699E-3CC4-013B-08D3-6A30E33D2A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8923" y="3262697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3" descr="Hourglass 30% with solid fill">
            <a:extLst>
              <a:ext uri="{FF2B5EF4-FFF2-40B4-BE49-F238E27FC236}">
                <a16:creationId xmlns:a16="http://schemas.microsoft.com/office/drawing/2014/main" id="{646BD105-9820-05FE-779A-23D329B02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3304" y="3682424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14" descr="Lightbulb with solid fill">
            <a:extLst>
              <a:ext uri="{FF2B5EF4-FFF2-40B4-BE49-F238E27FC236}">
                <a16:creationId xmlns:a16="http://schemas.microsoft.com/office/drawing/2014/main" id="{C1A9E18F-C4B2-6974-2460-2E9CFB2B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71652" y="2351413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TextBox 16">
            <a:extLst>
              <a:ext uri="{FF2B5EF4-FFF2-40B4-BE49-F238E27FC236}">
                <a16:creationId xmlns:a16="http://schemas.microsoft.com/office/drawing/2014/main" id="{3D2C9A1D-68F9-B97D-3A9C-E54DAE72ABDF}"/>
              </a:ext>
            </a:extLst>
          </p:cNvPr>
          <p:cNvSpPr txBox="1"/>
          <p:nvPr/>
        </p:nvSpPr>
        <p:spPr>
          <a:xfrm>
            <a:off x="5762606" y="3246681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1166EB2B-7C47-16E8-5EFD-096EBB834756}"/>
              </a:ext>
            </a:extLst>
          </p:cNvPr>
          <p:cNvSpPr txBox="1"/>
          <p:nvPr/>
        </p:nvSpPr>
        <p:spPr>
          <a:xfrm>
            <a:off x="4769359" y="4660372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2725400A-E0AB-B772-6612-4EA3ACFB73A3}"/>
              </a:ext>
            </a:extLst>
          </p:cNvPr>
          <p:cNvSpPr txBox="1"/>
          <p:nvPr/>
        </p:nvSpPr>
        <p:spPr>
          <a:xfrm>
            <a:off x="3155510" y="4108661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8D4D54B2-721D-AB96-56A8-7750A9B3A280}"/>
              </a:ext>
            </a:extLst>
          </p:cNvPr>
          <p:cNvSpPr txBox="1"/>
          <p:nvPr/>
        </p:nvSpPr>
        <p:spPr>
          <a:xfrm>
            <a:off x="3141356" y="2448843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75" name="TextBox 20">
            <a:extLst>
              <a:ext uri="{FF2B5EF4-FFF2-40B4-BE49-F238E27FC236}">
                <a16:creationId xmlns:a16="http://schemas.microsoft.com/office/drawing/2014/main" id="{DCDE4922-8966-8870-672A-141AE52ADF21}"/>
              </a:ext>
            </a:extLst>
          </p:cNvPr>
          <p:cNvSpPr txBox="1"/>
          <p:nvPr/>
        </p:nvSpPr>
        <p:spPr>
          <a:xfrm>
            <a:off x="4737272" y="1862326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pic>
        <p:nvPicPr>
          <p:cNvPr id="76" name="Graphic 24" descr="Trophy">
            <a:extLst>
              <a:ext uri="{FF2B5EF4-FFF2-40B4-BE49-F238E27FC236}">
                <a16:creationId xmlns:a16="http://schemas.microsoft.com/office/drawing/2014/main" id="{DCCF6E6E-B09F-9118-D7DD-3950C3E6A4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9675" y="2956675"/>
            <a:ext cx="944652" cy="94465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074C5DBA-509D-FD75-8EBA-8B5FA9E2C34D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9AB3EF-B501-9864-2AB1-74FF04D52C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 - 04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3DC204-D957-0168-4069-4F2A3234C60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7B13651-1AD2-E1C4-6890-FF2A40459719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6C553E-3145-92AD-05E9-7EA095535D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C31E42F-17EA-762C-EFD6-BE61B81D02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783E98-A506-6910-D986-6498DC37A192}"/>
              </a:ext>
            </a:extLst>
          </p:cNvPr>
          <p:cNvGrpSpPr/>
          <p:nvPr/>
        </p:nvGrpSpPr>
        <p:grpSpPr>
          <a:xfrm>
            <a:off x="6625099" y="1413871"/>
            <a:ext cx="2194560" cy="1106115"/>
            <a:chOff x="8921977" y="1394910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C42CDCB-A8BD-3484-69CD-B418A544D9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3DE84D-44A8-6B16-54A6-C1510EADD59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25B755F-F7C7-C736-79BF-495FD0CC9278}"/>
              </a:ext>
            </a:extLst>
          </p:cNvPr>
          <p:cNvGrpSpPr/>
          <p:nvPr/>
        </p:nvGrpSpPr>
        <p:grpSpPr>
          <a:xfrm>
            <a:off x="6625099" y="4338013"/>
            <a:ext cx="2194560" cy="1106115"/>
            <a:chOff x="8921977" y="1394910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C9935DA-E0D4-1947-D1F3-CA555220AB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25DBE68-936C-CE5D-F803-9029058761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019F3AB-BF82-228F-08C0-F594D6BF615D}"/>
              </a:ext>
            </a:extLst>
          </p:cNvPr>
          <p:cNvGrpSpPr/>
          <p:nvPr/>
        </p:nvGrpSpPr>
        <p:grpSpPr>
          <a:xfrm>
            <a:off x="6625099" y="2875942"/>
            <a:ext cx="2194560" cy="1106115"/>
            <a:chOff x="8921977" y="1394910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2D3EDC0-275A-7A7B-FD20-9AA59C48E9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AA4D478-2B11-BB29-A34A-2A32B063C6B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248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Pentagon Pie Chart – Slide Template</a:t>
            </a: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DD8B2020-1CA7-BA91-604B-EE5EA68B36E0}"/>
              </a:ext>
            </a:extLst>
          </p:cNvPr>
          <p:cNvSpPr/>
          <p:nvPr/>
        </p:nvSpPr>
        <p:spPr>
          <a:xfrm>
            <a:off x="4746475" y="2100546"/>
            <a:ext cx="1462262" cy="1598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9" h="21166" extrusionOk="0">
                <a:moveTo>
                  <a:pt x="6899" y="13061"/>
                </a:moveTo>
                <a:lnTo>
                  <a:pt x="6899" y="13061"/>
                </a:lnTo>
                <a:lnTo>
                  <a:pt x="18854" y="20907"/>
                </a:lnTo>
                <a:cubicBezTo>
                  <a:pt x="19792" y="21513"/>
                  <a:pt x="21098" y="20998"/>
                  <a:pt x="21232" y="19968"/>
                </a:cubicBezTo>
                <a:cubicBezTo>
                  <a:pt x="21332" y="19120"/>
                  <a:pt x="21399" y="18271"/>
                  <a:pt x="21399" y="17423"/>
                </a:cubicBezTo>
                <a:cubicBezTo>
                  <a:pt x="21399" y="10698"/>
                  <a:pt x="18050" y="4427"/>
                  <a:pt x="12190" y="277"/>
                </a:cubicBezTo>
                <a:cubicBezTo>
                  <a:pt x="12190" y="277"/>
                  <a:pt x="12190" y="277"/>
                  <a:pt x="12190" y="277"/>
                </a:cubicBezTo>
                <a:cubicBezTo>
                  <a:pt x="11654" y="-87"/>
                  <a:pt x="10951" y="-87"/>
                  <a:pt x="10415" y="246"/>
                </a:cubicBezTo>
                <a:lnTo>
                  <a:pt x="6162" y="3033"/>
                </a:lnTo>
                <a:lnTo>
                  <a:pt x="603" y="6699"/>
                </a:lnTo>
                <a:cubicBezTo>
                  <a:pt x="-201" y="7244"/>
                  <a:pt x="-201" y="8335"/>
                  <a:pt x="603" y="8880"/>
                </a:cubicBezTo>
                <a:lnTo>
                  <a:pt x="6899" y="130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9845FFC-9075-E72B-2BCD-1BD7A7FFD1A5}"/>
              </a:ext>
            </a:extLst>
          </p:cNvPr>
          <p:cNvSpPr/>
          <p:nvPr/>
        </p:nvSpPr>
        <p:spPr>
          <a:xfrm>
            <a:off x="3602297" y="1780175"/>
            <a:ext cx="1715172" cy="1255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242" extrusionOk="0">
                <a:moveTo>
                  <a:pt x="11950" y="0"/>
                </a:moveTo>
                <a:cubicBezTo>
                  <a:pt x="7873" y="0"/>
                  <a:pt x="3938" y="1626"/>
                  <a:pt x="569" y="4761"/>
                </a:cubicBezTo>
                <a:cubicBezTo>
                  <a:pt x="569" y="4761"/>
                  <a:pt x="569" y="4761"/>
                  <a:pt x="541" y="4761"/>
                </a:cubicBezTo>
                <a:cubicBezTo>
                  <a:pt x="88" y="5187"/>
                  <a:pt x="-110" y="6000"/>
                  <a:pt x="60" y="6697"/>
                </a:cubicBezTo>
                <a:lnTo>
                  <a:pt x="3231" y="20052"/>
                </a:lnTo>
                <a:cubicBezTo>
                  <a:pt x="3485" y="21174"/>
                  <a:pt x="4476" y="21600"/>
                  <a:pt x="5184" y="20903"/>
                </a:cubicBezTo>
                <a:lnTo>
                  <a:pt x="18574" y="7587"/>
                </a:lnTo>
                <a:lnTo>
                  <a:pt x="20697" y="5497"/>
                </a:lnTo>
                <a:cubicBezTo>
                  <a:pt x="21490" y="4723"/>
                  <a:pt x="21348" y="3097"/>
                  <a:pt x="20471" y="2516"/>
                </a:cubicBezTo>
                <a:cubicBezTo>
                  <a:pt x="17810" y="890"/>
                  <a:pt x="14922" y="0"/>
                  <a:pt x="119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97F1EED-6A79-EBB0-6770-474BA5AF07D6}"/>
              </a:ext>
            </a:extLst>
          </p:cNvPr>
          <p:cNvSpPr/>
          <p:nvPr/>
        </p:nvSpPr>
        <p:spPr>
          <a:xfrm>
            <a:off x="4769359" y="3382024"/>
            <a:ext cx="1348031" cy="1671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1179" extrusionOk="0">
                <a:moveTo>
                  <a:pt x="4964" y="7357"/>
                </a:moveTo>
                <a:lnTo>
                  <a:pt x="4964" y="7357"/>
                </a:lnTo>
                <a:lnTo>
                  <a:pt x="85" y="19476"/>
                </a:lnTo>
                <a:cubicBezTo>
                  <a:pt x="-310" y="20404"/>
                  <a:pt x="731" y="21332"/>
                  <a:pt x="1915" y="21158"/>
                </a:cubicBezTo>
                <a:cubicBezTo>
                  <a:pt x="10634" y="19737"/>
                  <a:pt x="17881" y="14809"/>
                  <a:pt x="21039" y="7908"/>
                </a:cubicBezTo>
                <a:cubicBezTo>
                  <a:pt x="21039" y="7908"/>
                  <a:pt x="21039" y="7879"/>
                  <a:pt x="21039" y="7879"/>
                </a:cubicBezTo>
                <a:cubicBezTo>
                  <a:pt x="21290" y="7328"/>
                  <a:pt x="21039" y="6748"/>
                  <a:pt x="20465" y="6400"/>
                </a:cubicBezTo>
                <a:lnTo>
                  <a:pt x="13396" y="2254"/>
                </a:lnTo>
                <a:lnTo>
                  <a:pt x="9952" y="254"/>
                </a:lnTo>
                <a:cubicBezTo>
                  <a:pt x="9091" y="-268"/>
                  <a:pt x="7835" y="51"/>
                  <a:pt x="7476" y="892"/>
                </a:cubicBezTo>
                <a:lnTo>
                  <a:pt x="4964" y="735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AB85819-FE27-CD45-F2CD-0D8FF921670C}"/>
              </a:ext>
            </a:extLst>
          </p:cNvPr>
          <p:cNvSpPr/>
          <p:nvPr/>
        </p:nvSpPr>
        <p:spPr>
          <a:xfrm>
            <a:off x="2915791" y="2283616"/>
            <a:ext cx="1090277" cy="1676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3" h="21276" extrusionOk="0">
                <a:moveTo>
                  <a:pt x="0" y="14570"/>
                </a:moveTo>
                <a:cubicBezTo>
                  <a:pt x="0" y="16515"/>
                  <a:pt x="402" y="18431"/>
                  <a:pt x="1250" y="20318"/>
                </a:cubicBezTo>
                <a:cubicBezTo>
                  <a:pt x="1250" y="20318"/>
                  <a:pt x="1250" y="20347"/>
                  <a:pt x="1250" y="20347"/>
                </a:cubicBezTo>
                <a:cubicBezTo>
                  <a:pt x="1473" y="20899"/>
                  <a:pt x="2276" y="21276"/>
                  <a:pt x="3169" y="21276"/>
                </a:cubicBezTo>
                <a:lnTo>
                  <a:pt x="19279" y="21276"/>
                </a:lnTo>
                <a:cubicBezTo>
                  <a:pt x="20618" y="21276"/>
                  <a:pt x="21600" y="20405"/>
                  <a:pt x="21154" y="19592"/>
                </a:cubicBezTo>
                <a:lnTo>
                  <a:pt x="11827" y="895"/>
                </a:lnTo>
                <a:cubicBezTo>
                  <a:pt x="11336" y="-34"/>
                  <a:pt x="9506" y="-324"/>
                  <a:pt x="8479" y="431"/>
                </a:cubicBezTo>
                <a:cubicBezTo>
                  <a:pt x="3035" y="4263"/>
                  <a:pt x="0" y="9257"/>
                  <a:pt x="0" y="145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F25B91A-0DC3-F49F-FC24-207B9BE2DD08}"/>
              </a:ext>
            </a:extLst>
          </p:cNvPr>
          <p:cNvSpPr/>
          <p:nvPr/>
        </p:nvSpPr>
        <p:spPr>
          <a:xfrm>
            <a:off x="3121740" y="4091415"/>
            <a:ext cx="1750541" cy="98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553" extrusionOk="0">
                <a:moveTo>
                  <a:pt x="1238" y="0"/>
                </a:moveTo>
                <a:cubicBezTo>
                  <a:pt x="300" y="0"/>
                  <a:pt x="-307" y="1850"/>
                  <a:pt x="162" y="3300"/>
                </a:cubicBezTo>
                <a:cubicBezTo>
                  <a:pt x="3528" y="14050"/>
                  <a:pt x="9734" y="21050"/>
                  <a:pt x="16714" y="21550"/>
                </a:cubicBezTo>
                <a:cubicBezTo>
                  <a:pt x="16741" y="21550"/>
                  <a:pt x="16741" y="21550"/>
                  <a:pt x="16769" y="21550"/>
                </a:cubicBezTo>
                <a:cubicBezTo>
                  <a:pt x="17321" y="21600"/>
                  <a:pt x="17817" y="20950"/>
                  <a:pt x="17983" y="20000"/>
                </a:cubicBezTo>
                <a:lnTo>
                  <a:pt x="21045" y="2900"/>
                </a:lnTo>
                <a:cubicBezTo>
                  <a:pt x="21293" y="1450"/>
                  <a:pt x="20714" y="0"/>
                  <a:pt x="19886" y="0"/>
                </a:cubicBezTo>
                <a:lnTo>
                  <a:pt x="13403" y="0"/>
                </a:lnTo>
                <a:lnTo>
                  <a:pt x="1238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6" name="Graphic 8" descr="Bar graph with upward trend with solid fill">
            <a:extLst>
              <a:ext uri="{FF2B5EF4-FFF2-40B4-BE49-F238E27FC236}">
                <a16:creationId xmlns:a16="http://schemas.microsoft.com/office/drawing/2014/main" id="{C524F223-C7E8-5CEA-AFB2-3704D11E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2108" y="2084264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10" descr="Bullseye with solid fill">
            <a:extLst>
              <a:ext uri="{FF2B5EF4-FFF2-40B4-BE49-F238E27FC236}">
                <a16:creationId xmlns:a16="http://schemas.microsoft.com/office/drawing/2014/main" id="{69142331-6F27-1F76-167E-73AF923BB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0810" y="4300763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12" descr="Gears with solid fill">
            <a:extLst>
              <a:ext uri="{FF2B5EF4-FFF2-40B4-BE49-F238E27FC236}">
                <a16:creationId xmlns:a16="http://schemas.microsoft.com/office/drawing/2014/main" id="{DA0C699E-3CC4-013B-08D3-6A30E33D2A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8923" y="3262697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3" descr="Hourglass 30% with solid fill">
            <a:extLst>
              <a:ext uri="{FF2B5EF4-FFF2-40B4-BE49-F238E27FC236}">
                <a16:creationId xmlns:a16="http://schemas.microsoft.com/office/drawing/2014/main" id="{646BD105-9820-05FE-779A-23D329B02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3304" y="3682424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14" descr="Lightbulb with solid fill">
            <a:extLst>
              <a:ext uri="{FF2B5EF4-FFF2-40B4-BE49-F238E27FC236}">
                <a16:creationId xmlns:a16="http://schemas.microsoft.com/office/drawing/2014/main" id="{C1A9E18F-C4B2-6974-2460-2E9CFB2B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71652" y="2351413"/>
            <a:ext cx="589789" cy="589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TextBox 16">
            <a:extLst>
              <a:ext uri="{FF2B5EF4-FFF2-40B4-BE49-F238E27FC236}">
                <a16:creationId xmlns:a16="http://schemas.microsoft.com/office/drawing/2014/main" id="{3D2C9A1D-68F9-B97D-3A9C-E54DAE72ABDF}"/>
              </a:ext>
            </a:extLst>
          </p:cNvPr>
          <p:cNvSpPr txBox="1"/>
          <p:nvPr/>
        </p:nvSpPr>
        <p:spPr>
          <a:xfrm>
            <a:off x="5762606" y="3246681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1166EB2B-7C47-16E8-5EFD-096EBB834756}"/>
              </a:ext>
            </a:extLst>
          </p:cNvPr>
          <p:cNvSpPr txBox="1"/>
          <p:nvPr/>
        </p:nvSpPr>
        <p:spPr>
          <a:xfrm>
            <a:off x="4769359" y="4660372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2725400A-E0AB-B772-6612-4EA3ACFB73A3}"/>
              </a:ext>
            </a:extLst>
          </p:cNvPr>
          <p:cNvSpPr txBox="1"/>
          <p:nvPr/>
        </p:nvSpPr>
        <p:spPr>
          <a:xfrm>
            <a:off x="3155510" y="4108661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8D4D54B2-721D-AB96-56A8-7750A9B3A280}"/>
              </a:ext>
            </a:extLst>
          </p:cNvPr>
          <p:cNvSpPr txBox="1"/>
          <p:nvPr/>
        </p:nvSpPr>
        <p:spPr>
          <a:xfrm>
            <a:off x="3141356" y="2448843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75" name="TextBox 20">
            <a:extLst>
              <a:ext uri="{FF2B5EF4-FFF2-40B4-BE49-F238E27FC236}">
                <a16:creationId xmlns:a16="http://schemas.microsoft.com/office/drawing/2014/main" id="{DCDE4922-8966-8870-672A-141AE52ADF21}"/>
              </a:ext>
            </a:extLst>
          </p:cNvPr>
          <p:cNvSpPr txBox="1"/>
          <p:nvPr/>
        </p:nvSpPr>
        <p:spPr>
          <a:xfrm>
            <a:off x="4737272" y="1862326"/>
            <a:ext cx="465606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pic>
        <p:nvPicPr>
          <p:cNvPr id="76" name="Graphic 24" descr="Trophy">
            <a:extLst>
              <a:ext uri="{FF2B5EF4-FFF2-40B4-BE49-F238E27FC236}">
                <a16:creationId xmlns:a16="http://schemas.microsoft.com/office/drawing/2014/main" id="{DCCF6E6E-B09F-9118-D7DD-3950C3E6A4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9675" y="2956675"/>
            <a:ext cx="944652" cy="94465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535B4F9-5C14-C985-EEB3-730242F7519D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374DB9-7C51-0CD1-4A12-7D4142FD0FB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6051773-2D40-7808-B63D-BF917F9CA61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8254B3-F65C-C074-08D5-CE29058F0CEE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F845B3-DFC5-9D88-356C-2BDA2F76CA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07DCA4-0CA4-C63A-98C8-9EDBEF27E9C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45A46EE-E5EC-0D26-CF94-2902542328C2}"/>
              </a:ext>
            </a:extLst>
          </p:cNvPr>
          <p:cNvGrpSpPr/>
          <p:nvPr/>
        </p:nvGrpSpPr>
        <p:grpSpPr>
          <a:xfrm>
            <a:off x="6625099" y="1413871"/>
            <a:ext cx="2194560" cy="1106115"/>
            <a:chOff x="8921977" y="1394910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3B0B06-18B0-1F10-980C-01A72E7E3C6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55B8A7-4821-71C5-03F3-18A608FFA44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751A98-DC3E-25E2-F3DC-DD557F4F334E}"/>
              </a:ext>
            </a:extLst>
          </p:cNvPr>
          <p:cNvGrpSpPr/>
          <p:nvPr/>
        </p:nvGrpSpPr>
        <p:grpSpPr>
          <a:xfrm>
            <a:off x="6625099" y="4338013"/>
            <a:ext cx="2194560" cy="1106115"/>
            <a:chOff x="8921977" y="1394910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534179B-95E9-03C4-5BE6-49F9384E6C0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07B9DE-B1A3-40E0-CEBD-3A12638A4E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9A0CD8-F695-13AF-6E1A-4B4B6D6502DF}"/>
              </a:ext>
            </a:extLst>
          </p:cNvPr>
          <p:cNvGrpSpPr/>
          <p:nvPr/>
        </p:nvGrpSpPr>
        <p:grpSpPr>
          <a:xfrm>
            <a:off x="6625099" y="2875942"/>
            <a:ext cx="2194560" cy="1106115"/>
            <a:chOff x="8921977" y="1394910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22FC73C-2FD1-2FEB-6A44-80E1E912BA1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44D1FFF-5739-B06B-5FCB-C818BB469A3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39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427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Pie Chart – Slide Template</vt:lpstr>
      <vt:lpstr>Pentagon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Pie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2022-06-07T20:51:41Z</dcterms:modified>
  <cp:category>Charts &amp; Diagrams</cp:category>
</cp:coreProperties>
</file>