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B09B"/>
    <a:srgbClr val="2B323B"/>
    <a:srgbClr val="EB1E42"/>
    <a:srgbClr val="FFDB55"/>
    <a:srgbClr val="05ACC7"/>
    <a:srgbClr val="C13018"/>
    <a:srgbClr val="F36F13"/>
    <a:srgbClr val="A2B969"/>
    <a:srgbClr val="063951"/>
    <a:srgbClr val="F160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>
        <p:scale>
          <a:sx n="100" d="100"/>
          <a:sy n="100" d="100"/>
        </p:scale>
        <p:origin x="2346" y="119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6/9/2022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229310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6/9/2022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Relationship Id="rId14" Type="http://schemas.openxmlformats.org/officeDocument/2006/relationships/image" Target="../media/image13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4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Improved Chevron Process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4D4AA108-9164-CB48-A9A1-115B8EB6724D}"/>
              </a:ext>
            </a:extLst>
          </p:cNvPr>
          <p:cNvSpPr/>
          <p:nvPr/>
        </p:nvSpPr>
        <p:spPr>
          <a:xfrm>
            <a:off x="1627104" y="3126013"/>
            <a:ext cx="2372849" cy="17018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35" h="21600" extrusionOk="0">
                <a:moveTo>
                  <a:pt x="21388" y="4820"/>
                </a:moveTo>
                <a:lnTo>
                  <a:pt x="18391" y="242"/>
                </a:lnTo>
                <a:cubicBezTo>
                  <a:pt x="18288" y="81"/>
                  <a:pt x="18149" y="0"/>
                  <a:pt x="17988" y="0"/>
                </a:cubicBezTo>
                <a:lnTo>
                  <a:pt x="8133" y="0"/>
                </a:lnTo>
                <a:cubicBezTo>
                  <a:pt x="7660" y="0"/>
                  <a:pt x="7418" y="790"/>
                  <a:pt x="7730" y="1273"/>
                </a:cubicBezTo>
                <a:lnTo>
                  <a:pt x="10058" y="4836"/>
                </a:lnTo>
                <a:cubicBezTo>
                  <a:pt x="10242" y="5126"/>
                  <a:pt x="10242" y="5561"/>
                  <a:pt x="10058" y="5851"/>
                </a:cubicBezTo>
                <a:lnTo>
                  <a:pt x="9435" y="6802"/>
                </a:lnTo>
                <a:cubicBezTo>
                  <a:pt x="9424" y="6802"/>
                  <a:pt x="9424" y="6819"/>
                  <a:pt x="9412" y="6835"/>
                </a:cubicBezTo>
                <a:lnTo>
                  <a:pt x="8387" y="8414"/>
                </a:lnTo>
                <a:lnTo>
                  <a:pt x="6900" y="10687"/>
                </a:lnTo>
                <a:lnTo>
                  <a:pt x="6900" y="10687"/>
                </a:lnTo>
                <a:lnTo>
                  <a:pt x="42" y="21197"/>
                </a:lnTo>
                <a:cubicBezTo>
                  <a:pt x="-16" y="21294"/>
                  <a:pt x="-16" y="21439"/>
                  <a:pt x="53" y="21536"/>
                </a:cubicBezTo>
                <a:cubicBezTo>
                  <a:pt x="88" y="21584"/>
                  <a:pt x="122" y="21600"/>
                  <a:pt x="168" y="21600"/>
                </a:cubicBezTo>
                <a:cubicBezTo>
                  <a:pt x="215" y="21600"/>
                  <a:pt x="261" y="21568"/>
                  <a:pt x="295" y="21519"/>
                </a:cubicBezTo>
                <a:lnTo>
                  <a:pt x="7361" y="10687"/>
                </a:lnTo>
                <a:lnTo>
                  <a:pt x="17988" y="10687"/>
                </a:lnTo>
                <a:cubicBezTo>
                  <a:pt x="18138" y="10687"/>
                  <a:pt x="18288" y="10590"/>
                  <a:pt x="18391" y="10445"/>
                </a:cubicBezTo>
                <a:lnTo>
                  <a:pt x="21388" y="5867"/>
                </a:lnTo>
                <a:cubicBezTo>
                  <a:pt x="21584" y="5561"/>
                  <a:pt x="21584" y="5110"/>
                  <a:pt x="21388" y="482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6B2907B0-CCDE-AB48-9B3B-8ACA757974C8}"/>
              </a:ext>
            </a:extLst>
          </p:cNvPr>
          <p:cNvSpPr/>
          <p:nvPr/>
        </p:nvSpPr>
        <p:spPr>
          <a:xfrm>
            <a:off x="2935205" y="2262413"/>
            <a:ext cx="2371897" cy="17018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38" h="21600" extrusionOk="0">
                <a:moveTo>
                  <a:pt x="21399" y="16780"/>
                </a:moveTo>
                <a:lnTo>
                  <a:pt x="18401" y="21358"/>
                </a:lnTo>
                <a:cubicBezTo>
                  <a:pt x="18297" y="21519"/>
                  <a:pt x="18159" y="21600"/>
                  <a:pt x="17997" y="21600"/>
                </a:cubicBezTo>
                <a:lnTo>
                  <a:pt x="8137" y="21600"/>
                </a:lnTo>
                <a:cubicBezTo>
                  <a:pt x="7665" y="21600"/>
                  <a:pt x="7422" y="20810"/>
                  <a:pt x="7734" y="20327"/>
                </a:cubicBezTo>
                <a:lnTo>
                  <a:pt x="10063" y="16764"/>
                </a:lnTo>
                <a:cubicBezTo>
                  <a:pt x="10248" y="16474"/>
                  <a:pt x="10248" y="16039"/>
                  <a:pt x="10063" y="15749"/>
                </a:cubicBezTo>
                <a:lnTo>
                  <a:pt x="9440" y="14798"/>
                </a:lnTo>
                <a:cubicBezTo>
                  <a:pt x="9429" y="14798"/>
                  <a:pt x="9429" y="14781"/>
                  <a:pt x="9417" y="14765"/>
                </a:cubicBezTo>
                <a:lnTo>
                  <a:pt x="8391" y="13186"/>
                </a:lnTo>
                <a:lnTo>
                  <a:pt x="6903" y="10913"/>
                </a:lnTo>
                <a:lnTo>
                  <a:pt x="6903" y="10913"/>
                </a:lnTo>
                <a:lnTo>
                  <a:pt x="42" y="403"/>
                </a:lnTo>
                <a:cubicBezTo>
                  <a:pt x="-16" y="306"/>
                  <a:pt x="-16" y="161"/>
                  <a:pt x="53" y="64"/>
                </a:cubicBezTo>
                <a:cubicBezTo>
                  <a:pt x="88" y="16"/>
                  <a:pt x="122" y="0"/>
                  <a:pt x="169" y="0"/>
                </a:cubicBezTo>
                <a:cubicBezTo>
                  <a:pt x="215" y="0"/>
                  <a:pt x="261" y="32"/>
                  <a:pt x="295" y="81"/>
                </a:cubicBezTo>
                <a:lnTo>
                  <a:pt x="7365" y="10913"/>
                </a:lnTo>
                <a:lnTo>
                  <a:pt x="17997" y="10913"/>
                </a:lnTo>
                <a:cubicBezTo>
                  <a:pt x="18147" y="10913"/>
                  <a:pt x="18297" y="11010"/>
                  <a:pt x="18401" y="11155"/>
                </a:cubicBezTo>
                <a:lnTo>
                  <a:pt x="21399" y="15733"/>
                </a:lnTo>
                <a:cubicBezTo>
                  <a:pt x="21584" y="16055"/>
                  <a:pt x="21584" y="16490"/>
                  <a:pt x="21399" y="1678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99DDCAF3-30FE-CD4E-A80D-E0551E3D4256}"/>
              </a:ext>
            </a:extLst>
          </p:cNvPr>
          <p:cNvSpPr/>
          <p:nvPr/>
        </p:nvSpPr>
        <p:spPr>
          <a:xfrm>
            <a:off x="4243304" y="3126013"/>
            <a:ext cx="2372845" cy="17018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35" h="21600" extrusionOk="0">
                <a:moveTo>
                  <a:pt x="21388" y="4820"/>
                </a:moveTo>
                <a:lnTo>
                  <a:pt x="18391" y="242"/>
                </a:lnTo>
                <a:cubicBezTo>
                  <a:pt x="18288" y="81"/>
                  <a:pt x="18149" y="0"/>
                  <a:pt x="17988" y="0"/>
                </a:cubicBezTo>
                <a:lnTo>
                  <a:pt x="8133" y="0"/>
                </a:lnTo>
                <a:cubicBezTo>
                  <a:pt x="7660" y="0"/>
                  <a:pt x="7418" y="790"/>
                  <a:pt x="7730" y="1273"/>
                </a:cubicBezTo>
                <a:lnTo>
                  <a:pt x="10058" y="4836"/>
                </a:lnTo>
                <a:cubicBezTo>
                  <a:pt x="10242" y="5126"/>
                  <a:pt x="10242" y="5561"/>
                  <a:pt x="10058" y="5851"/>
                </a:cubicBezTo>
                <a:lnTo>
                  <a:pt x="9435" y="6802"/>
                </a:lnTo>
                <a:cubicBezTo>
                  <a:pt x="9424" y="6802"/>
                  <a:pt x="9424" y="6819"/>
                  <a:pt x="9412" y="6835"/>
                </a:cubicBezTo>
                <a:lnTo>
                  <a:pt x="8387" y="8414"/>
                </a:lnTo>
                <a:lnTo>
                  <a:pt x="6900" y="10687"/>
                </a:lnTo>
                <a:lnTo>
                  <a:pt x="6900" y="10687"/>
                </a:lnTo>
                <a:lnTo>
                  <a:pt x="42" y="21197"/>
                </a:lnTo>
                <a:cubicBezTo>
                  <a:pt x="-16" y="21294"/>
                  <a:pt x="-16" y="21439"/>
                  <a:pt x="53" y="21536"/>
                </a:cubicBezTo>
                <a:cubicBezTo>
                  <a:pt x="88" y="21584"/>
                  <a:pt x="122" y="21600"/>
                  <a:pt x="168" y="21600"/>
                </a:cubicBezTo>
                <a:cubicBezTo>
                  <a:pt x="215" y="21600"/>
                  <a:pt x="261" y="21568"/>
                  <a:pt x="295" y="21519"/>
                </a:cubicBezTo>
                <a:lnTo>
                  <a:pt x="7361" y="10687"/>
                </a:lnTo>
                <a:lnTo>
                  <a:pt x="17988" y="10687"/>
                </a:lnTo>
                <a:cubicBezTo>
                  <a:pt x="18138" y="10687"/>
                  <a:pt x="18288" y="10590"/>
                  <a:pt x="18391" y="10445"/>
                </a:cubicBezTo>
                <a:lnTo>
                  <a:pt x="21388" y="5867"/>
                </a:lnTo>
                <a:cubicBezTo>
                  <a:pt x="21584" y="5561"/>
                  <a:pt x="21584" y="5110"/>
                  <a:pt x="21388" y="482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BA3C2953-7170-844F-985F-24A4667E0F6D}"/>
              </a:ext>
            </a:extLst>
          </p:cNvPr>
          <p:cNvSpPr/>
          <p:nvPr/>
        </p:nvSpPr>
        <p:spPr>
          <a:xfrm>
            <a:off x="5564104" y="2262413"/>
            <a:ext cx="2371894" cy="17018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38" h="21600" extrusionOk="0">
                <a:moveTo>
                  <a:pt x="21399" y="16780"/>
                </a:moveTo>
                <a:lnTo>
                  <a:pt x="18401" y="21358"/>
                </a:lnTo>
                <a:cubicBezTo>
                  <a:pt x="18297" y="21519"/>
                  <a:pt x="18159" y="21600"/>
                  <a:pt x="17997" y="21600"/>
                </a:cubicBezTo>
                <a:lnTo>
                  <a:pt x="8137" y="21600"/>
                </a:lnTo>
                <a:cubicBezTo>
                  <a:pt x="7664" y="21600"/>
                  <a:pt x="7422" y="20810"/>
                  <a:pt x="7734" y="20327"/>
                </a:cubicBezTo>
                <a:lnTo>
                  <a:pt x="10063" y="16764"/>
                </a:lnTo>
                <a:cubicBezTo>
                  <a:pt x="10248" y="16474"/>
                  <a:pt x="10248" y="16039"/>
                  <a:pt x="10063" y="15749"/>
                </a:cubicBezTo>
                <a:lnTo>
                  <a:pt x="9440" y="14798"/>
                </a:lnTo>
                <a:cubicBezTo>
                  <a:pt x="9429" y="14798"/>
                  <a:pt x="9429" y="14781"/>
                  <a:pt x="9417" y="14765"/>
                </a:cubicBezTo>
                <a:lnTo>
                  <a:pt x="8391" y="13186"/>
                </a:lnTo>
                <a:lnTo>
                  <a:pt x="6903" y="10913"/>
                </a:lnTo>
                <a:lnTo>
                  <a:pt x="6903" y="10913"/>
                </a:lnTo>
                <a:lnTo>
                  <a:pt x="42" y="403"/>
                </a:lnTo>
                <a:cubicBezTo>
                  <a:pt x="-16" y="306"/>
                  <a:pt x="-16" y="161"/>
                  <a:pt x="53" y="64"/>
                </a:cubicBezTo>
                <a:cubicBezTo>
                  <a:pt x="88" y="16"/>
                  <a:pt x="122" y="0"/>
                  <a:pt x="169" y="0"/>
                </a:cubicBezTo>
                <a:cubicBezTo>
                  <a:pt x="215" y="0"/>
                  <a:pt x="261" y="32"/>
                  <a:pt x="295" y="81"/>
                </a:cubicBezTo>
                <a:lnTo>
                  <a:pt x="7365" y="10913"/>
                </a:lnTo>
                <a:lnTo>
                  <a:pt x="17997" y="10913"/>
                </a:lnTo>
                <a:cubicBezTo>
                  <a:pt x="18147" y="10913"/>
                  <a:pt x="18297" y="11010"/>
                  <a:pt x="18401" y="11155"/>
                </a:cubicBezTo>
                <a:lnTo>
                  <a:pt x="21400" y="15733"/>
                </a:lnTo>
                <a:cubicBezTo>
                  <a:pt x="21584" y="16055"/>
                  <a:pt x="21584" y="16490"/>
                  <a:pt x="21399" y="1678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CF2F62B2-93C3-4B48-85B0-BDCCCADF5985}"/>
              </a:ext>
            </a:extLst>
          </p:cNvPr>
          <p:cNvSpPr/>
          <p:nvPr/>
        </p:nvSpPr>
        <p:spPr>
          <a:xfrm>
            <a:off x="6872204" y="3126013"/>
            <a:ext cx="2371894" cy="17018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38" h="21600" extrusionOk="0">
                <a:moveTo>
                  <a:pt x="21399" y="4820"/>
                </a:moveTo>
                <a:lnTo>
                  <a:pt x="18401" y="242"/>
                </a:lnTo>
                <a:cubicBezTo>
                  <a:pt x="18297" y="81"/>
                  <a:pt x="18159" y="0"/>
                  <a:pt x="17997" y="0"/>
                </a:cubicBezTo>
                <a:lnTo>
                  <a:pt x="8137" y="0"/>
                </a:lnTo>
                <a:cubicBezTo>
                  <a:pt x="7664" y="0"/>
                  <a:pt x="7422" y="790"/>
                  <a:pt x="7734" y="1273"/>
                </a:cubicBezTo>
                <a:lnTo>
                  <a:pt x="10063" y="4836"/>
                </a:lnTo>
                <a:cubicBezTo>
                  <a:pt x="10248" y="5126"/>
                  <a:pt x="10248" y="5561"/>
                  <a:pt x="10063" y="5851"/>
                </a:cubicBezTo>
                <a:lnTo>
                  <a:pt x="9440" y="6802"/>
                </a:lnTo>
                <a:cubicBezTo>
                  <a:pt x="9429" y="6802"/>
                  <a:pt x="9429" y="6819"/>
                  <a:pt x="9417" y="6835"/>
                </a:cubicBezTo>
                <a:lnTo>
                  <a:pt x="8391" y="8414"/>
                </a:lnTo>
                <a:lnTo>
                  <a:pt x="6903" y="10687"/>
                </a:lnTo>
                <a:lnTo>
                  <a:pt x="6903" y="10687"/>
                </a:lnTo>
                <a:lnTo>
                  <a:pt x="42" y="21197"/>
                </a:lnTo>
                <a:cubicBezTo>
                  <a:pt x="-16" y="21294"/>
                  <a:pt x="-16" y="21439"/>
                  <a:pt x="53" y="21536"/>
                </a:cubicBezTo>
                <a:cubicBezTo>
                  <a:pt x="88" y="21584"/>
                  <a:pt x="122" y="21600"/>
                  <a:pt x="169" y="21600"/>
                </a:cubicBezTo>
                <a:cubicBezTo>
                  <a:pt x="215" y="21600"/>
                  <a:pt x="261" y="21568"/>
                  <a:pt x="295" y="21519"/>
                </a:cubicBezTo>
                <a:lnTo>
                  <a:pt x="7365" y="10687"/>
                </a:lnTo>
                <a:lnTo>
                  <a:pt x="17997" y="10687"/>
                </a:lnTo>
                <a:cubicBezTo>
                  <a:pt x="18147" y="10687"/>
                  <a:pt x="18297" y="10590"/>
                  <a:pt x="18401" y="10445"/>
                </a:cubicBezTo>
                <a:lnTo>
                  <a:pt x="21400" y="5867"/>
                </a:lnTo>
                <a:cubicBezTo>
                  <a:pt x="21584" y="5561"/>
                  <a:pt x="21584" y="5110"/>
                  <a:pt x="21399" y="4820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D8DE11DB-71B4-E045-9CB3-E628C6B6D701}"/>
              </a:ext>
            </a:extLst>
          </p:cNvPr>
          <p:cNvSpPr/>
          <p:nvPr/>
        </p:nvSpPr>
        <p:spPr>
          <a:xfrm>
            <a:off x="8193005" y="2262413"/>
            <a:ext cx="2371891" cy="17018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38" h="21600" extrusionOk="0">
                <a:moveTo>
                  <a:pt x="21400" y="16780"/>
                </a:moveTo>
                <a:lnTo>
                  <a:pt x="18401" y="21358"/>
                </a:lnTo>
                <a:cubicBezTo>
                  <a:pt x="18297" y="21519"/>
                  <a:pt x="18159" y="21600"/>
                  <a:pt x="17997" y="21600"/>
                </a:cubicBezTo>
                <a:lnTo>
                  <a:pt x="8137" y="21600"/>
                </a:lnTo>
                <a:cubicBezTo>
                  <a:pt x="7664" y="21600"/>
                  <a:pt x="7422" y="20810"/>
                  <a:pt x="7734" y="20327"/>
                </a:cubicBezTo>
                <a:lnTo>
                  <a:pt x="10063" y="16764"/>
                </a:lnTo>
                <a:cubicBezTo>
                  <a:pt x="10248" y="16474"/>
                  <a:pt x="10248" y="16039"/>
                  <a:pt x="10063" y="15749"/>
                </a:cubicBezTo>
                <a:lnTo>
                  <a:pt x="9440" y="14798"/>
                </a:lnTo>
                <a:cubicBezTo>
                  <a:pt x="9429" y="14798"/>
                  <a:pt x="9429" y="14781"/>
                  <a:pt x="9417" y="14765"/>
                </a:cubicBezTo>
                <a:lnTo>
                  <a:pt x="8391" y="13186"/>
                </a:lnTo>
                <a:lnTo>
                  <a:pt x="6903" y="10913"/>
                </a:lnTo>
                <a:lnTo>
                  <a:pt x="6903" y="10913"/>
                </a:lnTo>
                <a:lnTo>
                  <a:pt x="42" y="403"/>
                </a:lnTo>
                <a:cubicBezTo>
                  <a:pt x="-16" y="306"/>
                  <a:pt x="-16" y="161"/>
                  <a:pt x="53" y="64"/>
                </a:cubicBezTo>
                <a:cubicBezTo>
                  <a:pt x="88" y="16"/>
                  <a:pt x="122" y="0"/>
                  <a:pt x="169" y="0"/>
                </a:cubicBezTo>
                <a:cubicBezTo>
                  <a:pt x="215" y="0"/>
                  <a:pt x="261" y="32"/>
                  <a:pt x="295" y="81"/>
                </a:cubicBezTo>
                <a:lnTo>
                  <a:pt x="7365" y="10913"/>
                </a:lnTo>
                <a:lnTo>
                  <a:pt x="17998" y="10913"/>
                </a:lnTo>
                <a:cubicBezTo>
                  <a:pt x="18147" y="10913"/>
                  <a:pt x="18297" y="11010"/>
                  <a:pt x="18401" y="11155"/>
                </a:cubicBezTo>
                <a:lnTo>
                  <a:pt x="21400" y="15733"/>
                </a:lnTo>
                <a:cubicBezTo>
                  <a:pt x="21584" y="16055"/>
                  <a:pt x="21584" y="16490"/>
                  <a:pt x="21400" y="16780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pic>
        <p:nvPicPr>
          <p:cNvPr id="9" name="Graphic 27" descr="Brainstorm">
            <a:extLst>
              <a:ext uri="{FF2B5EF4-FFF2-40B4-BE49-F238E27FC236}">
                <a16:creationId xmlns:a16="http://schemas.microsoft.com/office/drawing/2014/main" id="{43636F2F-3635-114A-B273-1B46F7DB50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30747" y="3224236"/>
            <a:ext cx="656603" cy="656603"/>
          </a:xfrm>
          <a:prstGeom prst="rect">
            <a:avLst/>
          </a:prstGeom>
        </p:spPr>
      </p:pic>
      <p:pic>
        <p:nvPicPr>
          <p:cNvPr id="10" name="Graphic 28" descr="Bullseye">
            <a:extLst>
              <a:ext uri="{FF2B5EF4-FFF2-40B4-BE49-F238E27FC236}">
                <a16:creationId xmlns:a16="http://schemas.microsoft.com/office/drawing/2014/main" id="{2CB93CDB-1944-B049-B06F-5520DBD5D73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084407" y="3224236"/>
            <a:ext cx="656603" cy="656603"/>
          </a:xfrm>
          <a:prstGeom prst="rect">
            <a:avLst/>
          </a:prstGeom>
        </p:spPr>
      </p:pic>
      <p:pic>
        <p:nvPicPr>
          <p:cNvPr id="11" name="Graphic 29" descr="Database">
            <a:extLst>
              <a:ext uri="{FF2B5EF4-FFF2-40B4-BE49-F238E27FC236}">
                <a16:creationId xmlns:a16="http://schemas.microsoft.com/office/drawing/2014/main" id="{E8C9896F-E762-BD43-ADDA-DD200E3A55E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407577" y="3224236"/>
            <a:ext cx="656603" cy="656603"/>
          </a:xfrm>
          <a:prstGeom prst="rect">
            <a:avLst/>
          </a:prstGeom>
        </p:spPr>
      </p:pic>
      <p:pic>
        <p:nvPicPr>
          <p:cNvPr id="12" name="Graphic 30" descr="Research">
            <a:extLst>
              <a:ext uri="{FF2B5EF4-FFF2-40B4-BE49-F238E27FC236}">
                <a16:creationId xmlns:a16="http://schemas.microsoft.com/office/drawing/2014/main" id="{D40EA549-413D-8046-A890-222E979DE7F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053917" y="3224236"/>
            <a:ext cx="656603" cy="656603"/>
          </a:xfrm>
          <a:prstGeom prst="rect">
            <a:avLst/>
          </a:prstGeom>
        </p:spPr>
      </p:pic>
      <p:pic>
        <p:nvPicPr>
          <p:cNvPr id="13" name="Graphic 31" descr="Trophy">
            <a:extLst>
              <a:ext uri="{FF2B5EF4-FFF2-40B4-BE49-F238E27FC236}">
                <a16:creationId xmlns:a16="http://schemas.microsoft.com/office/drawing/2014/main" id="{B08AE44F-4AC6-914E-84C0-BBAD437F6946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377087" y="3235153"/>
            <a:ext cx="634769" cy="634769"/>
          </a:xfrm>
          <a:prstGeom prst="rect">
            <a:avLst/>
          </a:prstGeom>
        </p:spPr>
      </p:pic>
      <p:sp>
        <p:nvSpPr>
          <p:cNvPr id="14" name="TextBox 32">
            <a:extLst>
              <a:ext uri="{FF2B5EF4-FFF2-40B4-BE49-F238E27FC236}">
                <a16:creationId xmlns:a16="http://schemas.microsoft.com/office/drawing/2014/main" id="{CA2D3989-32C1-F44E-A5D1-4EC402AB1016}"/>
              </a:ext>
            </a:extLst>
          </p:cNvPr>
          <p:cNvSpPr txBox="1"/>
          <p:nvPr/>
        </p:nvSpPr>
        <p:spPr>
          <a:xfrm>
            <a:off x="2766648" y="3367871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/>
              <a:t>01</a:t>
            </a:r>
          </a:p>
        </p:txBody>
      </p:sp>
      <p:sp>
        <p:nvSpPr>
          <p:cNvPr id="15" name="TextBox 33">
            <a:extLst>
              <a:ext uri="{FF2B5EF4-FFF2-40B4-BE49-F238E27FC236}">
                <a16:creationId xmlns:a16="http://schemas.microsoft.com/office/drawing/2014/main" id="{64013BE8-9699-E04A-84AC-898C7BE65A12}"/>
              </a:ext>
            </a:extLst>
          </p:cNvPr>
          <p:cNvSpPr txBox="1"/>
          <p:nvPr/>
        </p:nvSpPr>
        <p:spPr>
          <a:xfrm>
            <a:off x="4080800" y="3367871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algn="ctr">
              <a:defRPr b="1"/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02</a:t>
            </a:r>
          </a:p>
        </p:txBody>
      </p:sp>
      <p:sp>
        <p:nvSpPr>
          <p:cNvPr id="16" name="TextBox 34">
            <a:extLst>
              <a:ext uri="{FF2B5EF4-FFF2-40B4-BE49-F238E27FC236}">
                <a16:creationId xmlns:a16="http://schemas.microsoft.com/office/drawing/2014/main" id="{CDF75B9F-BD55-7B48-9019-B870F469E631}"/>
              </a:ext>
            </a:extLst>
          </p:cNvPr>
          <p:cNvSpPr txBox="1"/>
          <p:nvPr/>
        </p:nvSpPr>
        <p:spPr>
          <a:xfrm>
            <a:off x="5394952" y="3367871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/>
              <a:t>03</a:t>
            </a:r>
          </a:p>
        </p:txBody>
      </p:sp>
      <p:sp>
        <p:nvSpPr>
          <p:cNvPr id="17" name="TextBox 35">
            <a:extLst>
              <a:ext uri="{FF2B5EF4-FFF2-40B4-BE49-F238E27FC236}">
                <a16:creationId xmlns:a16="http://schemas.microsoft.com/office/drawing/2014/main" id="{092C490A-2D21-8049-9850-0300BA807D2F}"/>
              </a:ext>
            </a:extLst>
          </p:cNvPr>
          <p:cNvSpPr txBox="1"/>
          <p:nvPr/>
        </p:nvSpPr>
        <p:spPr>
          <a:xfrm>
            <a:off x="6709104" y="3367871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/>
              <a:t>04</a:t>
            </a:r>
          </a:p>
        </p:txBody>
      </p:sp>
      <p:sp>
        <p:nvSpPr>
          <p:cNvPr id="18" name="TextBox 36">
            <a:extLst>
              <a:ext uri="{FF2B5EF4-FFF2-40B4-BE49-F238E27FC236}">
                <a16:creationId xmlns:a16="http://schemas.microsoft.com/office/drawing/2014/main" id="{30018EC3-DF49-1649-A390-A4679CF66D80}"/>
              </a:ext>
            </a:extLst>
          </p:cNvPr>
          <p:cNvSpPr txBox="1"/>
          <p:nvPr/>
        </p:nvSpPr>
        <p:spPr>
          <a:xfrm>
            <a:off x="8023256" y="3367871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>
                <a:solidFill>
                  <a:schemeClr val="bg1"/>
                </a:solidFill>
              </a:rPr>
              <a:t>05</a:t>
            </a:r>
          </a:p>
        </p:txBody>
      </p:sp>
      <p:pic>
        <p:nvPicPr>
          <p:cNvPr id="19" name="Graphic 37" descr="Bullseye">
            <a:extLst>
              <a:ext uri="{FF2B5EF4-FFF2-40B4-BE49-F238E27FC236}">
                <a16:creationId xmlns:a16="http://schemas.microsoft.com/office/drawing/2014/main" id="{66B5B419-9230-4A44-B96D-4C4D73761139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9678425" y="3224236"/>
            <a:ext cx="656603" cy="656603"/>
          </a:xfrm>
          <a:prstGeom prst="rect">
            <a:avLst/>
          </a:prstGeom>
        </p:spPr>
      </p:pic>
      <p:sp>
        <p:nvSpPr>
          <p:cNvPr id="20" name="TextBox 38">
            <a:extLst>
              <a:ext uri="{FF2B5EF4-FFF2-40B4-BE49-F238E27FC236}">
                <a16:creationId xmlns:a16="http://schemas.microsoft.com/office/drawing/2014/main" id="{839CDB3F-F04A-D348-AA95-7EE23B960B95}"/>
              </a:ext>
            </a:extLst>
          </p:cNvPr>
          <p:cNvSpPr txBox="1"/>
          <p:nvPr/>
        </p:nvSpPr>
        <p:spPr>
          <a:xfrm>
            <a:off x="9337407" y="3367871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>
                <a:solidFill>
                  <a:schemeClr val="bg1"/>
                </a:solidFill>
              </a:rPr>
              <a:t>06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6D2FF800-3083-AC9B-74A2-FA5B1B4CD357}"/>
              </a:ext>
            </a:extLst>
          </p:cNvPr>
          <p:cNvGrpSpPr/>
          <p:nvPr/>
        </p:nvGrpSpPr>
        <p:grpSpPr>
          <a:xfrm>
            <a:off x="514285" y="4827815"/>
            <a:ext cx="2372849" cy="1105487"/>
            <a:chOff x="332936" y="2627766"/>
            <a:chExt cx="2926080" cy="1105487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4CF72E44-42AC-12E3-00A5-4D9932B7AF9D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E855E4C3-F46F-E8E7-FF32-ABA163FB8B42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viverra. 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E3B0587F-0EF8-24AD-C591-DBF8C8E34C2B}"/>
              </a:ext>
            </a:extLst>
          </p:cNvPr>
          <p:cNvGrpSpPr/>
          <p:nvPr/>
        </p:nvGrpSpPr>
        <p:grpSpPr>
          <a:xfrm>
            <a:off x="3139517" y="4827815"/>
            <a:ext cx="2372849" cy="1105487"/>
            <a:chOff x="332936" y="2627766"/>
            <a:chExt cx="2926080" cy="1105487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D27D6A4A-E053-8435-A5BB-051E1777C27D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53B0A42A-DB0B-41CA-6C8F-DF28ACE85D7E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viverra. 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C33D5D21-71EF-33E5-DAFD-6D19DC8617A2}"/>
              </a:ext>
            </a:extLst>
          </p:cNvPr>
          <p:cNvGrpSpPr/>
          <p:nvPr/>
        </p:nvGrpSpPr>
        <p:grpSpPr>
          <a:xfrm>
            <a:off x="5764749" y="4827815"/>
            <a:ext cx="2372849" cy="1105487"/>
            <a:chOff x="332936" y="2627766"/>
            <a:chExt cx="2926080" cy="1105487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105EB381-81D8-FFCA-5576-1ED797C26372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6F8455D9-04A1-8B32-E7DA-5B9A4CC11887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viverra. 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339199EB-7809-89EC-0048-3B4CE8D79FBF}"/>
              </a:ext>
            </a:extLst>
          </p:cNvPr>
          <p:cNvGrpSpPr/>
          <p:nvPr/>
        </p:nvGrpSpPr>
        <p:grpSpPr>
          <a:xfrm>
            <a:off x="1826901" y="1114861"/>
            <a:ext cx="2372849" cy="1105487"/>
            <a:chOff x="332936" y="2627766"/>
            <a:chExt cx="2926080" cy="1105487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11A61AA3-14A0-01FB-A120-4BC324F3A565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B6D02ED3-8EA0-AB7C-5EC8-9F1FAFF44F54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viverra. 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B91ECAE9-CB79-2CC2-10E6-9DEC7BA19E05}"/>
              </a:ext>
            </a:extLst>
          </p:cNvPr>
          <p:cNvGrpSpPr/>
          <p:nvPr/>
        </p:nvGrpSpPr>
        <p:grpSpPr>
          <a:xfrm>
            <a:off x="4452133" y="1114861"/>
            <a:ext cx="2372849" cy="1105487"/>
            <a:chOff x="332936" y="2627766"/>
            <a:chExt cx="2926080" cy="1105487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0BB98A77-CBC9-25B7-04E8-8B4E236C0ECD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4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F8C260B1-5155-F397-C5A4-5DB68E7381EF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viverra. 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DA6D5B54-1CB9-56B8-5415-E5914E8D4256}"/>
              </a:ext>
            </a:extLst>
          </p:cNvPr>
          <p:cNvGrpSpPr/>
          <p:nvPr/>
        </p:nvGrpSpPr>
        <p:grpSpPr>
          <a:xfrm>
            <a:off x="7077363" y="1114861"/>
            <a:ext cx="2372849" cy="1105487"/>
            <a:chOff x="332936" y="2627766"/>
            <a:chExt cx="2926080" cy="1105487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C4FA36BB-9DD1-32FF-7762-A562CAEF8AFD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B1F01EB1-32D1-39DF-05DE-99CA4946E40D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Improved Chevron Process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4D4AA108-9164-CB48-A9A1-115B8EB6724D}"/>
              </a:ext>
            </a:extLst>
          </p:cNvPr>
          <p:cNvSpPr/>
          <p:nvPr/>
        </p:nvSpPr>
        <p:spPr>
          <a:xfrm>
            <a:off x="1627104" y="3126013"/>
            <a:ext cx="2372849" cy="17018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35" h="21600" extrusionOk="0">
                <a:moveTo>
                  <a:pt x="21388" y="4820"/>
                </a:moveTo>
                <a:lnTo>
                  <a:pt x="18391" y="242"/>
                </a:lnTo>
                <a:cubicBezTo>
                  <a:pt x="18288" y="81"/>
                  <a:pt x="18149" y="0"/>
                  <a:pt x="17988" y="0"/>
                </a:cubicBezTo>
                <a:lnTo>
                  <a:pt x="8133" y="0"/>
                </a:lnTo>
                <a:cubicBezTo>
                  <a:pt x="7660" y="0"/>
                  <a:pt x="7418" y="790"/>
                  <a:pt x="7730" y="1273"/>
                </a:cubicBezTo>
                <a:lnTo>
                  <a:pt x="10058" y="4836"/>
                </a:lnTo>
                <a:cubicBezTo>
                  <a:pt x="10242" y="5126"/>
                  <a:pt x="10242" y="5561"/>
                  <a:pt x="10058" y="5851"/>
                </a:cubicBezTo>
                <a:lnTo>
                  <a:pt x="9435" y="6802"/>
                </a:lnTo>
                <a:cubicBezTo>
                  <a:pt x="9424" y="6802"/>
                  <a:pt x="9424" y="6819"/>
                  <a:pt x="9412" y="6835"/>
                </a:cubicBezTo>
                <a:lnTo>
                  <a:pt x="8387" y="8414"/>
                </a:lnTo>
                <a:lnTo>
                  <a:pt x="6900" y="10687"/>
                </a:lnTo>
                <a:lnTo>
                  <a:pt x="6900" y="10687"/>
                </a:lnTo>
                <a:lnTo>
                  <a:pt x="42" y="21197"/>
                </a:lnTo>
                <a:cubicBezTo>
                  <a:pt x="-16" y="21294"/>
                  <a:pt x="-16" y="21439"/>
                  <a:pt x="53" y="21536"/>
                </a:cubicBezTo>
                <a:cubicBezTo>
                  <a:pt x="88" y="21584"/>
                  <a:pt x="122" y="21600"/>
                  <a:pt x="168" y="21600"/>
                </a:cubicBezTo>
                <a:cubicBezTo>
                  <a:pt x="215" y="21600"/>
                  <a:pt x="261" y="21568"/>
                  <a:pt x="295" y="21519"/>
                </a:cubicBezTo>
                <a:lnTo>
                  <a:pt x="7361" y="10687"/>
                </a:lnTo>
                <a:lnTo>
                  <a:pt x="17988" y="10687"/>
                </a:lnTo>
                <a:cubicBezTo>
                  <a:pt x="18138" y="10687"/>
                  <a:pt x="18288" y="10590"/>
                  <a:pt x="18391" y="10445"/>
                </a:cubicBezTo>
                <a:lnTo>
                  <a:pt x="21388" y="5867"/>
                </a:lnTo>
                <a:cubicBezTo>
                  <a:pt x="21584" y="5561"/>
                  <a:pt x="21584" y="5110"/>
                  <a:pt x="21388" y="482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6B2907B0-CCDE-AB48-9B3B-8ACA757974C8}"/>
              </a:ext>
            </a:extLst>
          </p:cNvPr>
          <p:cNvSpPr/>
          <p:nvPr/>
        </p:nvSpPr>
        <p:spPr>
          <a:xfrm>
            <a:off x="2935205" y="2262413"/>
            <a:ext cx="2371897" cy="17018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38" h="21600" extrusionOk="0">
                <a:moveTo>
                  <a:pt x="21399" y="16780"/>
                </a:moveTo>
                <a:lnTo>
                  <a:pt x="18401" y="21358"/>
                </a:lnTo>
                <a:cubicBezTo>
                  <a:pt x="18297" y="21519"/>
                  <a:pt x="18159" y="21600"/>
                  <a:pt x="17997" y="21600"/>
                </a:cubicBezTo>
                <a:lnTo>
                  <a:pt x="8137" y="21600"/>
                </a:lnTo>
                <a:cubicBezTo>
                  <a:pt x="7665" y="21600"/>
                  <a:pt x="7422" y="20810"/>
                  <a:pt x="7734" y="20327"/>
                </a:cubicBezTo>
                <a:lnTo>
                  <a:pt x="10063" y="16764"/>
                </a:lnTo>
                <a:cubicBezTo>
                  <a:pt x="10248" y="16474"/>
                  <a:pt x="10248" y="16039"/>
                  <a:pt x="10063" y="15749"/>
                </a:cubicBezTo>
                <a:lnTo>
                  <a:pt x="9440" y="14798"/>
                </a:lnTo>
                <a:cubicBezTo>
                  <a:pt x="9429" y="14798"/>
                  <a:pt x="9429" y="14781"/>
                  <a:pt x="9417" y="14765"/>
                </a:cubicBezTo>
                <a:lnTo>
                  <a:pt x="8391" y="13186"/>
                </a:lnTo>
                <a:lnTo>
                  <a:pt x="6903" y="10913"/>
                </a:lnTo>
                <a:lnTo>
                  <a:pt x="6903" y="10913"/>
                </a:lnTo>
                <a:lnTo>
                  <a:pt x="42" y="403"/>
                </a:lnTo>
                <a:cubicBezTo>
                  <a:pt x="-16" y="306"/>
                  <a:pt x="-16" y="161"/>
                  <a:pt x="53" y="64"/>
                </a:cubicBezTo>
                <a:cubicBezTo>
                  <a:pt x="88" y="16"/>
                  <a:pt x="122" y="0"/>
                  <a:pt x="169" y="0"/>
                </a:cubicBezTo>
                <a:cubicBezTo>
                  <a:pt x="215" y="0"/>
                  <a:pt x="261" y="32"/>
                  <a:pt x="295" y="81"/>
                </a:cubicBezTo>
                <a:lnTo>
                  <a:pt x="7365" y="10913"/>
                </a:lnTo>
                <a:lnTo>
                  <a:pt x="17997" y="10913"/>
                </a:lnTo>
                <a:cubicBezTo>
                  <a:pt x="18147" y="10913"/>
                  <a:pt x="18297" y="11010"/>
                  <a:pt x="18401" y="11155"/>
                </a:cubicBezTo>
                <a:lnTo>
                  <a:pt x="21399" y="15733"/>
                </a:lnTo>
                <a:cubicBezTo>
                  <a:pt x="21584" y="16055"/>
                  <a:pt x="21584" y="16490"/>
                  <a:pt x="21399" y="1678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99DDCAF3-30FE-CD4E-A80D-E0551E3D4256}"/>
              </a:ext>
            </a:extLst>
          </p:cNvPr>
          <p:cNvSpPr/>
          <p:nvPr/>
        </p:nvSpPr>
        <p:spPr>
          <a:xfrm>
            <a:off x="4243304" y="3126013"/>
            <a:ext cx="2372845" cy="17018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35" h="21600" extrusionOk="0">
                <a:moveTo>
                  <a:pt x="21388" y="4820"/>
                </a:moveTo>
                <a:lnTo>
                  <a:pt x="18391" y="242"/>
                </a:lnTo>
                <a:cubicBezTo>
                  <a:pt x="18288" y="81"/>
                  <a:pt x="18149" y="0"/>
                  <a:pt x="17988" y="0"/>
                </a:cubicBezTo>
                <a:lnTo>
                  <a:pt x="8133" y="0"/>
                </a:lnTo>
                <a:cubicBezTo>
                  <a:pt x="7660" y="0"/>
                  <a:pt x="7418" y="790"/>
                  <a:pt x="7730" y="1273"/>
                </a:cubicBezTo>
                <a:lnTo>
                  <a:pt x="10058" y="4836"/>
                </a:lnTo>
                <a:cubicBezTo>
                  <a:pt x="10242" y="5126"/>
                  <a:pt x="10242" y="5561"/>
                  <a:pt x="10058" y="5851"/>
                </a:cubicBezTo>
                <a:lnTo>
                  <a:pt x="9435" y="6802"/>
                </a:lnTo>
                <a:cubicBezTo>
                  <a:pt x="9424" y="6802"/>
                  <a:pt x="9424" y="6819"/>
                  <a:pt x="9412" y="6835"/>
                </a:cubicBezTo>
                <a:lnTo>
                  <a:pt x="8387" y="8414"/>
                </a:lnTo>
                <a:lnTo>
                  <a:pt x="6900" y="10687"/>
                </a:lnTo>
                <a:lnTo>
                  <a:pt x="6900" y="10687"/>
                </a:lnTo>
                <a:lnTo>
                  <a:pt x="42" y="21197"/>
                </a:lnTo>
                <a:cubicBezTo>
                  <a:pt x="-16" y="21294"/>
                  <a:pt x="-16" y="21439"/>
                  <a:pt x="53" y="21536"/>
                </a:cubicBezTo>
                <a:cubicBezTo>
                  <a:pt x="88" y="21584"/>
                  <a:pt x="122" y="21600"/>
                  <a:pt x="168" y="21600"/>
                </a:cubicBezTo>
                <a:cubicBezTo>
                  <a:pt x="215" y="21600"/>
                  <a:pt x="261" y="21568"/>
                  <a:pt x="295" y="21519"/>
                </a:cubicBezTo>
                <a:lnTo>
                  <a:pt x="7361" y="10687"/>
                </a:lnTo>
                <a:lnTo>
                  <a:pt x="17988" y="10687"/>
                </a:lnTo>
                <a:cubicBezTo>
                  <a:pt x="18138" y="10687"/>
                  <a:pt x="18288" y="10590"/>
                  <a:pt x="18391" y="10445"/>
                </a:cubicBezTo>
                <a:lnTo>
                  <a:pt x="21388" y="5867"/>
                </a:lnTo>
                <a:cubicBezTo>
                  <a:pt x="21584" y="5561"/>
                  <a:pt x="21584" y="5110"/>
                  <a:pt x="21388" y="482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BA3C2953-7170-844F-985F-24A4667E0F6D}"/>
              </a:ext>
            </a:extLst>
          </p:cNvPr>
          <p:cNvSpPr/>
          <p:nvPr/>
        </p:nvSpPr>
        <p:spPr>
          <a:xfrm>
            <a:off x="5564104" y="2262413"/>
            <a:ext cx="2371894" cy="17018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38" h="21600" extrusionOk="0">
                <a:moveTo>
                  <a:pt x="21399" y="16780"/>
                </a:moveTo>
                <a:lnTo>
                  <a:pt x="18401" y="21358"/>
                </a:lnTo>
                <a:cubicBezTo>
                  <a:pt x="18297" y="21519"/>
                  <a:pt x="18159" y="21600"/>
                  <a:pt x="17997" y="21600"/>
                </a:cubicBezTo>
                <a:lnTo>
                  <a:pt x="8137" y="21600"/>
                </a:lnTo>
                <a:cubicBezTo>
                  <a:pt x="7664" y="21600"/>
                  <a:pt x="7422" y="20810"/>
                  <a:pt x="7734" y="20327"/>
                </a:cubicBezTo>
                <a:lnTo>
                  <a:pt x="10063" y="16764"/>
                </a:lnTo>
                <a:cubicBezTo>
                  <a:pt x="10248" y="16474"/>
                  <a:pt x="10248" y="16039"/>
                  <a:pt x="10063" y="15749"/>
                </a:cubicBezTo>
                <a:lnTo>
                  <a:pt x="9440" y="14798"/>
                </a:lnTo>
                <a:cubicBezTo>
                  <a:pt x="9429" y="14798"/>
                  <a:pt x="9429" y="14781"/>
                  <a:pt x="9417" y="14765"/>
                </a:cubicBezTo>
                <a:lnTo>
                  <a:pt x="8391" y="13186"/>
                </a:lnTo>
                <a:lnTo>
                  <a:pt x="6903" y="10913"/>
                </a:lnTo>
                <a:lnTo>
                  <a:pt x="6903" y="10913"/>
                </a:lnTo>
                <a:lnTo>
                  <a:pt x="42" y="403"/>
                </a:lnTo>
                <a:cubicBezTo>
                  <a:pt x="-16" y="306"/>
                  <a:pt x="-16" y="161"/>
                  <a:pt x="53" y="64"/>
                </a:cubicBezTo>
                <a:cubicBezTo>
                  <a:pt x="88" y="16"/>
                  <a:pt x="122" y="0"/>
                  <a:pt x="169" y="0"/>
                </a:cubicBezTo>
                <a:cubicBezTo>
                  <a:pt x="215" y="0"/>
                  <a:pt x="261" y="32"/>
                  <a:pt x="295" y="81"/>
                </a:cubicBezTo>
                <a:lnTo>
                  <a:pt x="7365" y="10913"/>
                </a:lnTo>
                <a:lnTo>
                  <a:pt x="17997" y="10913"/>
                </a:lnTo>
                <a:cubicBezTo>
                  <a:pt x="18147" y="10913"/>
                  <a:pt x="18297" y="11010"/>
                  <a:pt x="18401" y="11155"/>
                </a:cubicBezTo>
                <a:lnTo>
                  <a:pt x="21400" y="15733"/>
                </a:lnTo>
                <a:cubicBezTo>
                  <a:pt x="21584" y="16055"/>
                  <a:pt x="21584" y="16490"/>
                  <a:pt x="21399" y="1678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CF2F62B2-93C3-4B48-85B0-BDCCCADF5985}"/>
              </a:ext>
            </a:extLst>
          </p:cNvPr>
          <p:cNvSpPr/>
          <p:nvPr/>
        </p:nvSpPr>
        <p:spPr>
          <a:xfrm>
            <a:off x="6872204" y="3126013"/>
            <a:ext cx="2371894" cy="17018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38" h="21600" extrusionOk="0">
                <a:moveTo>
                  <a:pt x="21399" y="4820"/>
                </a:moveTo>
                <a:lnTo>
                  <a:pt x="18401" y="242"/>
                </a:lnTo>
                <a:cubicBezTo>
                  <a:pt x="18297" y="81"/>
                  <a:pt x="18159" y="0"/>
                  <a:pt x="17997" y="0"/>
                </a:cubicBezTo>
                <a:lnTo>
                  <a:pt x="8137" y="0"/>
                </a:lnTo>
                <a:cubicBezTo>
                  <a:pt x="7664" y="0"/>
                  <a:pt x="7422" y="790"/>
                  <a:pt x="7734" y="1273"/>
                </a:cubicBezTo>
                <a:lnTo>
                  <a:pt x="10063" y="4836"/>
                </a:lnTo>
                <a:cubicBezTo>
                  <a:pt x="10248" y="5126"/>
                  <a:pt x="10248" y="5561"/>
                  <a:pt x="10063" y="5851"/>
                </a:cubicBezTo>
                <a:lnTo>
                  <a:pt x="9440" y="6802"/>
                </a:lnTo>
                <a:cubicBezTo>
                  <a:pt x="9429" y="6802"/>
                  <a:pt x="9429" y="6819"/>
                  <a:pt x="9417" y="6835"/>
                </a:cubicBezTo>
                <a:lnTo>
                  <a:pt x="8391" y="8414"/>
                </a:lnTo>
                <a:lnTo>
                  <a:pt x="6903" y="10687"/>
                </a:lnTo>
                <a:lnTo>
                  <a:pt x="6903" y="10687"/>
                </a:lnTo>
                <a:lnTo>
                  <a:pt x="42" y="21197"/>
                </a:lnTo>
                <a:cubicBezTo>
                  <a:pt x="-16" y="21294"/>
                  <a:pt x="-16" y="21439"/>
                  <a:pt x="53" y="21536"/>
                </a:cubicBezTo>
                <a:cubicBezTo>
                  <a:pt x="88" y="21584"/>
                  <a:pt x="122" y="21600"/>
                  <a:pt x="169" y="21600"/>
                </a:cubicBezTo>
                <a:cubicBezTo>
                  <a:pt x="215" y="21600"/>
                  <a:pt x="261" y="21568"/>
                  <a:pt x="295" y="21519"/>
                </a:cubicBezTo>
                <a:lnTo>
                  <a:pt x="7365" y="10687"/>
                </a:lnTo>
                <a:lnTo>
                  <a:pt x="17997" y="10687"/>
                </a:lnTo>
                <a:cubicBezTo>
                  <a:pt x="18147" y="10687"/>
                  <a:pt x="18297" y="10590"/>
                  <a:pt x="18401" y="10445"/>
                </a:cubicBezTo>
                <a:lnTo>
                  <a:pt x="21400" y="5867"/>
                </a:lnTo>
                <a:cubicBezTo>
                  <a:pt x="21584" y="5561"/>
                  <a:pt x="21584" y="5110"/>
                  <a:pt x="21399" y="4820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D8DE11DB-71B4-E045-9CB3-E628C6B6D701}"/>
              </a:ext>
            </a:extLst>
          </p:cNvPr>
          <p:cNvSpPr/>
          <p:nvPr/>
        </p:nvSpPr>
        <p:spPr>
          <a:xfrm>
            <a:off x="8193005" y="2262413"/>
            <a:ext cx="2371891" cy="17018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38" h="21600" extrusionOk="0">
                <a:moveTo>
                  <a:pt x="21400" y="16780"/>
                </a:moveTo>
                <a:lnTo>
                  <a:pt x="18401" y="21358"/>
                </a:lnTo>
                <a:cubicBezTo>
                  <a:pt x="18297" y="21519"/>
                  <a:pt x="18159" y="21600"/>
                  <a:pt x="17997" y="21600"/>
                </a:cubicBezTo>
                <a:lnTo>
                  <a:pt x="8137" y="21600"/>
                </a:lnTo>
                <a:cubicBezTo>
                  <a:pt x="7664" y="21600"/>
                  <a:pt x="7422" y="20810"/>
                  <a:pt x="7734" y="20327"/>
                </a:cubicBezTo>
                <a:lnTo>
                  <a:pt x="10063" y="16764"/>
                </a:lnTo>
                <a:cubicBezTo>
                  <a:pt x="10248" y="16474"/>
                  <a:pt x="10248" y="16039"/>
                  <a:pt x="10063" y="15749"/>
                </a:cubicBezTo>
                <a:lnTo>
                  <a:pt x="9440" y="14798"/>
                </a:lnTo>
                <a:cubicBezTo>
                  <a:pt x="9429" y="14798"/>
                  <a:pt x="9429" y="14781"/>
                  <a:pt x="9417" y="14765"/>
                </a:cubicBezTo>
                <a:lnTo>
                  <a:pt x="8391" y="13186"/>
                </a:lnTo>
                <a:lnTo>
                  <a:pt x="6903" y="10913"/>
                </a:lnTo>
                <a:lnTo>
                  <a:pt x="6903" y="10913"/>
                </a:lnTo>
                <a:lnTo>
                  <a:pt x="42" y="403"/>
                </a:lnTo>
                <a:cubicBezTo>
                  <a:pt x="-16" y="306"/>
                  <a:pt x="-16" y="161"/>
                  <a:pt x="53" y="64"/>
                </a:cubicBezTo>
                <a:cubicBezTo>
                  <a:pt x="88" y="16"/>
                  <a:pt x="122" y="0"/>
                  <a:pt x="169" y="0"/>
                </a:cubicBezTo>
                <a:cubicBezTo>
                  <a:pt x="215" y="0"/>
                  <a:pt x="261" y="32"/>
                  <a:pt x="295" y="81"/>
                </a:cubicBezTo>
                <a:lnTo>
                  <a:pt x="7365" y="10913"/>
                </a:lnTo>
                <a:lnTo>
                  <a:pt x="17998" y="10913"/>
                </a:lnTo>
                <a:cubicBezTo>
                  <a:pt x="18147" y="10913"/>
                  <a:pt x="18297" y="11010"/>
                  <a:pt x="18401" y="11155"/>
                </a:cubicBezTo>
                <a:lnTo>
                  <a:pt x="21400" y="15733"/>
                </a:lnTo>
                <a:cubicBezTo>
                  <a:pt x="21584" y="16055"/>
                  <a:pt x="21584" y="16490"/>
                  <a:pt x="21400" y="16780"/>
                </a:cubicBezTo>
                <a:close/>
              </a:path>
            </a:pathLst>
          </a:custGeom>
          <a:solidFill>
            <a:srgbClr val="00B09B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pic>
        <p:nvPicPr>
          <p:cNvPr id="9" name="Graphic 27" descr="Brainstorm">
            <a:extLst>
              <a:ext uri="{FF2B5EF4-FFF2-40B4-BE49-F238E27FC236}">
                <a16:creationId xmlns:a16="http://schemas.microsoft.com/office/drawing/2014/main" id="{43636F2F-3635-114A-B273-1B46F7DB50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30747" y="3224236"/>
            <a:ext cx="656603" cy="656603"/>
          </a:xfrm>
          <a:prstGeom prst="rect">
            <a:avLst/>
          </a:prstGeom>
        </p:spPr>
      </p:pic>
      <p:pic>
        <p:nvPicPr>
          <p:cNvPr id="10" name="Graphic 28" descr="Bullseye">
            <a:extLst>
              <a:ext uri="{FF2B5EF4-FFF2-40B4-BE49-F238E27FC236}">
                <a16:creationId xmlns:a16="http://schemas.microsoft.com/office/drawing/2014/main" id="{2CB93CDB-1944-B049-B06F-5520DBD5D73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084407" y="3224236"/>
            <a:ext cx="656603" cy="656603"/>
          </a:xfrm>
          <a:prstGeom prst="rect">
            <a:avLst/>
          </a:prstGeom>
        </p:spPr>
      </p:pic>
      <p:pic>
        <p:nvPicPr>
          <p:cNvPr id="11" name="Graphic 29" descr="Database">
            <a:extLst>
              <a:ext uri="{FF2B5EF4-FFF2-40B4-BE49-F238E27FC236}">
                <a16:creationId xmlns:a16="http://schemas.microsoft.com/office/drawing/2014/main" id="{E8C9896F-E762-BD43-ADDA-DD200E3A55E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407577" y="3224236"/>
            <a:ext cx="656603" cy="656603"/>
          </a:xfrm>
          <a:prstGeom prst="rect">
            <a:avLst/>
          </a:prstGeom>
        </p:spPr>
      </p:pic>
      <p:pic>
        <p:nvPicPr>
          <p:cNvPr id="12" name="Graphic 30" descr="Research">
            <a:extLst>
              <a:ext uri="{FF2B5EF4-FFF2-40B4-BE49-F238E27FC236}">
                <a16:creationId xmlns:a16="http://schemas.microsoft.com/office/drawing/2014/main" id="{D40EA549-413D-8046-A890-222E979DE7F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053917" y="3224236"/>
            <a:ext cx="656603" cy="656603"/>
          </a:xfrm>
          <a:prstGeom prst="rect">
            <a:avLst/>
          </a:prstGeom>
        </p:spPr>
      </p:pic>
      <p:pic>
        <p:nvPicPr>
          <p:cNvPr id="13" name="Graphic 31" descr="Trophy">
            <a:extLst>
              <a:ext uri="{FF2B5EF4-FFF2-40B4-BE49-F238E27FC236}">
                <a16:creationId xmlns:a16="http://schemas.microsoft.com/office/drawing/2014/main" id="{B08AE44F-4AC6-914E-84C0-BBAD437F6946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377087" y="3235153"/>
            <a:ext cx="634769" cy="634769"/>
          </a:xfrm>
          <a:prstGeom prst="rect">
            <a:avLst/>
          </a:prstGeom>
        </p:spPr>
      </p:pic>
      <p:sp>
        <p:nvSpPr>
          <p:cNvPr id="14" name="TextBox 32">
            <a:extLst>
              <a:ext uri="{FF2B5EF4-FFF2-40B4-BE49-F238E27FC236}">
                <a16:creationId xmlns:a16="http://schemas.microsoft.com/office/drawing/2014/main" id="{CA2D3989-32C1-F44E-A5D1-4EC402AB1016}"/>
              </a:ext>
            </a:extLst>
          </p:cNvPr>
          <p:cNvSpPr txBox="1"/>
          <p:nvPr/>
        </p:nvSpPr>
        <p:spPr>
          <a:xfrm>
            <a:off x="2766648" y="3367871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/>
              <a:t>01</a:t>
            </a:r>
          </a:p>
        </p:txBody>
      </p:sp>
      <p:sp>
        <p:nvSpPr>
          <p:cNvPr id="15" name="TextBox 33">
            <a:extLst>
              <a:ext uri="{FF2B5EF4-FFF2-40B4-BE49-F238E27FC236}">
                <a16:creationId xmlns:a16="http://schemas.microsoft.com/office/drawing/2014/main" id="{64013BE8-9699-E04A-84AC-898C7BE65A12}"/>
              </a:ext>
            </a:extLst>
          </p:cNvPr>
          <p:cNvSpPr txBox="1"/>
          <p:nvPr/>
        </p:nvSpPr>
        <p:spPr>
          <a:xfrm>
            <a:off x="4080800" y="3367871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algn="ctr">
              <a:defRPr b="1"/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02</a:t>
            </a:r>
          </a:p>
        </p:txBody>
      </p:sp>
      <p:sp>
        <p:nvSpPr>
          <p:cNvPr id="16" name="TextBox 34">
            <a:extLst>
              <a:ext uri="{FF2B5EF4-FFF2-40B4-BE49-F238E27FC236}">
                <a16:creationId xmlns:a16="http://schemas.microsoft.com/office/drawing/2014/main" id="{CDF75B9F-BD55-7B48-9019-B870F469E631}"/>
              </a:ext>
            </a:extLst>
          </p:cNvPr>
          <p:cNvSpPr txBox="1"/>
          <p:nvPr/>
        </p:nvSpPr>
        <p:spPr>
          <a:xfrm>
            <a:off x="5394952" y="3367871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/>
              <a:t>03</a:t>
            </a:r>
          </a:p>
        </p:txBody>
      </p:sp>
      <p:sp>
        <p:nvSpPr>
          <p:cNvPr id="17" name="TextBox 35">
            <a:extLst>
              <a:ext uri="{FF2B5EF4-FFF2-40B4-BE49-F238E27FC236}">
                <a16:creationId xmlns:a16="http://schemas.microsoft.com/office/drawing/2014/main" id="{092C490A-2D21-8049-9850-0300BA807D2F}"/>
              </a:ext>
            </a:extLst>
          </p:cNvPr>
          <p:cNvSpPr txBox="1"/>
          <p:nvPr/>
        </p:nvSpPr>
        <p:spPr>
          <a:xfrm>
            <a:off x="6709104" y="3367871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/>
              <a:t>04</a:t>
            </a:r>
          </a:p>
        </p:txBody>
      </p:sp>
      <p:sp>
        <p:nvSpPr>
          <p:cNvPr id="18" name="TextBox 36">
            <a:extLst>
              <a:ext uri="{FF2B5EF4-FFF2-40B4-BE49-F238E27FC236}">
                <a16:creationId xmlns:a16="http://schemas.microsoft.com/office/drawing/2014/main" id="{30018EC3-DF49-1649-A390-A4679CF66D80}"/>
              </a:ext>
            </a:extLst>
          </p:cNvPr>
          <p:cNvSpPr txBox="1"/>
          <p:nvPr/>
        </p:nvSpPr>
        <p:spPr>
          <a:xfrm>
            <a:off x="8023256" y="3367871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>
                <a:solidFill>
                  <a:schemeClr val="bg1"/>
                </a:solidFill>
              </a:rPr>
              <a:t>05</a:t>
            </a:r>
          </a:p>
        </p:txBody>
      </p:sp>
      <p:pic>
        <p:nvPicPr>
          <p:cNvPr id="19" name="Graphic 37" descr="Bullseye">
            <a:extLst>
              <a:ext uri="{FF2B5EF4-FFF2-40B4-BE49-F238E27FC236}">
                <a16:creationId xmlns:a16="http://schemas.microsoft.com/office/drawing/2014/main" id="{66B5B419-9230-4A44-B96D-4C4D7376113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9678425" y="3224236"/>
            <a:ext cx="656603" cy="656603"/>
          </a:xfrm>
          <a:prstGeom prst="rect">
            <a:avLst/>
          </a:prstGeom>
        </p:spPr>
      </p:pic>
      <p:sp>
        <p:nvSpPr>
          <p:cNvPr id="20" name="TextBox 38">
            <a:extLst>
              <a:ext uri="{FF2B5EF4-FFF2-40B4-BE49-F238E27FC236}">
                <a16:creationId xmlns:a16="http://schemas.microsoft.com/office/drawing/2014/main" id="{839CDB3F-F04A-D348-AA95-7EE23B960B95}"/>
              </a:ext>
            </a:extLst>
          </p:cNvPr>
          <p:cNvSpPr txBox="1"/>
          <p:nvPr/>
        </p:nvSpPr>
        <p:spPr>
          <a:xfrm>
            <a:off x="9337407" y="3367871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algn="ctr">
              <a:defRPr b="1"/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06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6D2FF800-3083-AC9B-74A2-FA5B1B4CD357}"/>
              </a:ext>
            </a:extLst>
          </p:cNvPr>
          <p:cNvGrpSpPr/>
          <p:nvPr/>
        </p:nvGrpSpPr>
        <p:grpSpPr>
          <a:xfrm>
            <a:off x="514285" y="4827815"/>
            <a:ext cx="2372849" cy="1105487"/>
            <a:chOff x="332936" y="2627766"/>
            <a:chExt cx="2926080" cy="1105487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4CF72E44-42AC-12E3-00A5-4D9932B7AF9D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E855E4C3-F46F-E8E7-FF32-ABA163FB8B42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viverra. 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E3B0587F-0EF8-24AD-C591-DBF8C8E34C2B}"/>
              </a:ext>
            </a:extLst>
          </p:cNvPr>
          <p:cNvGrpSpPr/>
          <p:nvPr/>
        </p:nvGrpSpPr>
        <p:grpSpPr>
          <a:xfrm>
            <a:off x="3139517" y="4827815"/>
            <a:ext cx="2372849" cy="1105487"/>
            <a:chOff x="332936" y="2627766"/>
            <a:chExt cx="2926080" cy="1105487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D27D6A4A-E053-8435-A5BB-051E1777C27D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53B0A42A-DB0B-41CA-6C8F-DF28ACE85D7E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viverra. 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C33D5D21-71EF-33E5-DAFD-6D19DC8617A2}"/>
              </a:ext>
            </a:extLst>
          </p:cNvPr>
          <p:cNvGrpSpPr/>
          <p:nvPr/>
        </p:nvGrpSpPr>
        <p:grpSpPr>
          <a:xfrm>
            <a:off x="5764749" y="4827815"/>
            <a:ext cx="2372849" cy="1105487"/>
            <a:chOff x="332936" y="2627766"/>
            <a:chExt cx="2926080" cy="1105487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105EB381-81D8-FFCA-5576-1ED797C26372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6F8455D9-04A1-8B32-E7DA-5B9A4CC11887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viverra. 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339199EB-7809-89EC-0048-3B4CE8D79FBF}"/>
              </a:ext>
            </a:extLst>
          </p:cNvPr>
          <p:cNvGrpSpPr/>
          <p:nvPr/>
        </p:nvGrpSpPr>
        <p:grpSpPr>
          <a:xfrm>
            <a:off x="1826901" y="1114861"/>
            <a:ext cx="2372849" cy="1105487"/>
            <a:chOff x="332936" y="2627766"/>
            <a:chExt cx="2926080" cy="1105487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11A61AA3-14A0-01FB-A120-4BC324F3A565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B6D02ED3-8EA0-AB7C-5EC8-9F1FAFF44F54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viverra. 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B91ECAE9-CB79-2CC2-10E6-9DEC7BA19E05}"/>
              </a:ext>
            </a:extLst>
          </p:cNvPr>
          <p:cNvGrpSpPr/>
          <p:nvPr/>
        </p:nvGrpSpPr>
        <p:grpSpPr>
          <a:xfrm>
            <a:off x="4452133" y="1114861"/>
            <a:ext cx="2372849" cy="1105487"/>
            <a:chOff x="332936" y="2627766"/>
            <a:chExt cx="2926080" cy="1105487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0BB98A77-CBC9-25B7-04E8-8B4E236C0ECD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F8C260B1-5155-F397-C5A4-5DB68E7381EF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viverra. 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DA6D5B54-1CB9-56B8-5415-E5914E8D4256}"/>
              </a:ext>
            </a:extLst>
          </p:cNvPr>
          <p:cNvGrpSpPr/>
          <p:nvPr/>
        </p:nvGrpSpPr>
        <p:grpSpPr>
          <a:xfrm>
            <a:off x="7077363" y="1114861"/>
            <a:ext cx="2372849" cy="1105487"/>
            <a:chOff x="332936" y="2627766"/>
            <a:chExt cx="2926080" cy="1105487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C4FA36BB-9DD1-32FF-7762-A562CAEF8AFD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rgbClr val="00B09B"/>
                  </a:solidFill>
                </a:rPr>
                <a:t>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B1F01EB1-32D1-39DF-05DE-99CA4946E40D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736186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8650</TotalTime>
  <Words>381</Words>
  <Application>Microsoft Office PowerPoint</Application>
  <PresentationFormat>Widescreen</PresentationFormat>
  <Paragraphs>44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Improved Chevron Process – Slide Template</vt:lpstr>
      <vt:lpstr>Improved Chevron Process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Improved Chevron Process</dc:title>
  <dc:creator>PresentationGO.com</dc:creator>
  <dc:description>© Copyright PresentationGO.com - Do not distribute or sale without written permission.</dc:description>
  <cp:lastModifiedBy>Christophe Barroche</cp:lastModifiedBy>
  <cp:revision>16</cp:revision>
  <dcterms:created xsi:type="dcterms:W3CDTF">2014-11-26T05:14:11Z</dcterms:created>
  <dcterms:modified xsi:type="dcterms:W3CDTF">2022-06-09T22:34:04Z</dcterms:modified>
  <cp:category>Charts &amp; Diagrams</cp:category>
</cp:coreProperties>
</file>