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86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Converging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B784455-384A-CC47-9AE7-64CFFE165F6E}"/>
              </a:ext>
            </a:extLst>
          </p:cNvPr>
          <p:cNvSpPr/>
          <p:nvPr/>
        </p:nvSpPr>
        <p:spPr>
          <a:xfrm>
            <a:off x="6099643" y="976641"/>
            <a:ext cx="3823091" cy="1709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87"/>
                </a:moveTo>
                <a:cubicBezTo>
                  <a:pt x="21600" y="13704"/>
                  <a:pt x="20541" y="16069"/>
                  <a:pt x="19236" y="16069"/>
                </a:cubicBezTo>
                <a:lnTo>
                  <a:pt x="15331" y="16069"/>
                </a:lnTo>
                <a:cubicBezTo>
                  <a:pt x="16637" y="16069"/>
                  <a:pt x="17695" y="13704"/>
                  <a:pt x="17695" y="10787"/>
                </a:cubicBezTo>
                <a:cubicBezTo>
                  <a:pt x="17695" y="7870"/>
                  <a:pt x="16637" y="5505"/>
                  <a:pt x="15331" y="5505"/>
                </a:cubicBezTo>
                <a:lnTo>
                  <a:pt x="19236" y="5505"/>
                </a:lnTo>
                <a:cubicBezTo>
                  <a:pt x="20541" y="5505"/>
                  <a:pt x="21600" y="7870"/>
                  <a:pt x="21600" y="10787"/>
                </a:cubicBezTo>
                <a:close/>
                <a:moveTo>
                  <a:pt x="10874" y="5505"/>
                </a:moveTo>
                <a:lnTo>
                  <a:pt x="4834" y="5505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05"/>
                  <a:pt x="10874" y="55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EE5580E-A7C5-6E4F-BAD7-D82D0195495F}"/>
              </a:ext>
            </a:extLst>
          </p:cNvPr>
          <p:cNvSpPr/>
          <p:nvPr/>
        </p:nvSpPr>
        <p:spPr>
          <a:xfrm>
            <a:off x="2269266" y="976641"/>
            <a:ext cx="3823091" cy="1711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7883"/>
                  <a:pt x="1059" y="5518"/>
                  <a:pt x="2364" y="5518"/>
                </a:cubicBezTo>
                <a:lnTo>
                  <a:pt x="6269" y="5518"/>
                </a:lnTo>
                <a:cubicBezTo>
                  <a:pt x="4963" y="5518"/>
                  <a:pt x="3905" y="7883"/>
                  <a:pt x="3905" y="10800"/>
                </a:cubicBezTo>
                <a:cubicBezTo>
                  <a:pt x="3905" y="13717"/>
                  <a:pt x="4963" y="16082"/>
                  <a:pt x="6269" y="16082"/>
                </a:cubicBezTo>
                <a:lnTo>
                  <a:pt x="2364" y="16082"/>
                </a:lnTo>
                <a:cubicBezTo>
                  <a:pt x="1059" y="16095"/>
                  <a:pt x="0" y="13730"/>
                  <a:pt x="0" y="10800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D370ECD9-81EF-C744-8115-AEE8022FF59E}"/>
              </a:ext>
            </a:extLst>
          </p:cNvPr>
          <p:cNvSpPr txBox="1"/>
          <p:nvPr/>
        </p:nvSpPr>
        <p:spPr>
          <a:xfrm>
            <a:off x="4060692" y="1733080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BE186C60-EEA1-724C-8FD9-21C4C5367FEC}"/>
              </a:ext>
            </a:extLst>
          </p:cNvPr>
          <p:cNvSpPr txBox="1"/>
          <p:nvPr/>
        </p:nvSpPr>
        <p:spPr>
          <a:xfrm>
            <a:off x="4060692" y="1469716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/>
              <a:t>Lorem Ipsum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13A4AD37-2CA3-9948-A746-481C2E827328}"/>
              </a:ext>
            </a:extLst>
          </p:cNvPr>
          <p:cNvSpPr txBox="1"/>
          <p:nvPr/>
        </p:nvSpPr>
        <p:spPr>
          <a:xfrm>
            <a:off x="6567224" y="1733080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6AB74892-9BD5-7E46-A1B1-BFA9BEAD4498}"/>
              </a:ext>
            </a:extLst>
          </p:cNvPr>
          <p:cNvSpPr txBox="1"/>
          <p:nvPr/>
        </p:nvSpPr>
        <p:spPr>
          <a:xfrm>
            <a:off x="6567224" y="1469716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/>
              <a:t>Lorem Ipsum</a:t>
            </a:r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0D2F699F-3F91-B246-BC05-693278F47B0E}"/>
              </a:ext>
            </a:extLst>
          </p:cNvPr>
          <p:cNvSpPr txBox="1"/>
          <p:nvPr/>
        </p:nvSpPr>
        <p:spPr>
          <a:xfrm>
            <a:off x="3047675" y="147828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8" name="TextBox 30">
            <a:extLst>
              <a:ext uri="{FF2B5EF4-FFF2-40B4-BE49-F238E27FC236}">
                <a16:creationId xmlns:a16="http://schemas.microsoft.com/office/drawing/2014/main" id="{172DB85F-A7B5-B64B-ADCD-0F90E6C4E3F7}"/>
              </a:ext>
            </a:extLst>
          </p:cNvPr>
          <p:cNvSpPr txBox="1"/>
          <p:nvPr/>
        </p:nvSpPr>
        <p:spPr>
          <a:xfrm>
            <a:off x="8440286" y="147828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F0B6F7D-C428-E742-8B9A-FED623A6E88D}"/>
              </a:ext>
            </a:extLst>
          </p:cNvPr>
          <p:cNvSpPr/>
          <p:nvPr/>
        </p:nvSpPr>
        <p:spPr>
          <a:xfrm>
            <a:off x="6099643" y="2686312"/>
            <a:ext cx="3823091" cy="1709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3717"/>
                  <a:pt x="20541" y="16082"/>
                  <a:pt x="19236" y="16082"/>
                </a:cubicBezTo>
                <a:lnTo>
                  <a:pt x="15331" y="16082"/>
                </a:lnTo>
                <a:cubicBezTo>
                  <a:pt x="16637" y="16082"/>
                  <a:pt x="17695" y="13717"/>
                  <a:pt x="17695" y="10800"/>
                </a:cubicBezTo>
                <a:cubicBezTo>
                  <a:pt x="17695" y="7883"/>
                  <a:pt x="16637" y="5518"/>
                  <a:pt x="15331" y="5518"/>
                </a:cubicBezTo>
                <a:lnTo>
                  <a:pt x="19236" y="5518"/>
                </a:lnTo>
                <a:cubicBezTo>
                  <a:pt x="20541" y="5518"/>
                  <a:pt x="21600" y="7883"/>
                  <a:pt x="21600" y="10800"/>
                </a:cubicBezTo>
                <a:close/>
                <a:moveTo>
                  <a:pt x="10874" y="5518"/>
                </a:moveTo>
                <a:lnTo>
                  <a:pt x="4834" y="5518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18"/>
                  <a:pt x="10874" y="551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AD9B41B-E64D-534C-A590-3DC2D604C0F9}"/>
              </a:ext>
            </a:extLst>
          </p:cNvPr>
          <p:cNvSpPr/>
          <p:nvPr/>
        </p:nvSpPr>
        <p:spPr>
          <a:xfrm>
            <a:off x="2269266" y="2686312"/>
            <a:ext cx="3823091" cy="1711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3"/>
                </a:moveTo>
                <a:cubicBezTo>
                  <a:pt x="0" y="7896"/>
                  <a:pt x="1059" y="5531"/>
                  <a:pt x="2364" y="5531"/>
                </a:cubicBezTo>
                <a:lnTo>
                  <a:pt x="6269" y="5531"/>
                </a:lnTo>
                <a:cubicBezTo>
                  <a:pt x="4963" y="5531"/>
                  <a:pt x="3905" y="7896"/>
                  <a:pt x="3905" y="10813"/>
                </a:cubicBezTo>
                <a:cubicBezTo>
                  <a:pt x="3905" y="13730"/>
                  <a:pt x="4963" y="16095"/>
                  <a:pt x="6269" y="16095"/>
                </a:cubicBezTo>
                <a:lnTo>
                  <a:pt x="2364" y="16095"/>
                </a:lnTo>
                <a:cubicBezTo>
                  <a:pt x="1059" y="16095"/>
                  <a:pt x="0" y="13730"/>
                  <a:pt x="0" y="10813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3D3F79FF-F661-3646-B6E7-514C914AD985}"/>
              </a:ext>
            </a:extLst>
          </p:cNvPr>
          <p:cNvSpPr txBox="1"/>
          <p:nvPr/>
        </p:nvSpPr>
        <p:spPr>
          <a:xfrm>
            <a:off x="4064335" y="3442751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654F769F-A2AC-8D4D-B7C9-671CE808F9BA}"/>
              </a:ext>
            </a:extLst>
          </p:cNvPr>
          <p:cNvSpPr txBox="1"/>
          <p:nvPr/>
        </p:nvSpPr>
        <p:spPr>
          <a:xfrm>
            <a:off x="4064335" y="3179387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/>
              <a:t>Lorem Ipsum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10FA4D55-0E57-5D42-866D-81471F28C4D7}"/>
              </a:ext>
            </a:extLst>
          </p:cNvPr>
          <p:cNvSpPr txBox="1"/>
          <p:nvPr/>
        </p:nvSpPr>
        <p:spPr>
          <a:xfrm>
            <a:off x="6570867" y="3442751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DFD2B89E-F6D2-F744-9D8C-2A8942168338}"/>
              </a:ext>
            </a:extLst>
          </p:cNvPr>
          <p:cNvSpPr txBox="1"/>
          <p:nvPr/>
        </p:nvSpPr>
        <p:spPr>
          <a:xfrm>
            <a:off x="6570867" y="3179387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/>
              <a:t>Lorem Ipsum</a:t>
            </a:r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EDF50AC8-18F8-CC45-8755-1FE7B5DEBCB9}"/>
              </a:ext>
            </a:extLst>
          </p:cNvPr>
          <p:cNvSpPr txBox="1"/>
          <p:nvPr/>
        </p:nvSpPr>
        <p:spPr>
          <a:xfrm>
            <a:off x="3051318" y="318795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A8F36121-63D9-0341-B728-A34B0647B4FE}"/>
              </a:ext>
            </a:extLst>
          </p:cNvPr>
          <p:cNvSpPr txBox="1"/>
          <p:nvPr/>
        </p:nvSpPr>
        <p:spPr>
          <a:xfrm>
            <a:off x="8443929" y="318795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0CF3CD9-4E6D-5A41-8E24-6276552889F1}"/>
              </a:ext>
            </a:extLst>
          </p:cNvPr>
          <p:cNvSpPr/>
          <p:nvPr/>
        </p:nvSpPr>
        <p:spPr>
          <a:xfrm>
            <a:off x="6099643" y="4395983"/>
            <a:ext cx="3823091" cy="1709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87"/>
                </a:moveTo>
                <a:cubicBezTo>
                  <a:pt x="21600" y="13704"/>
                  <a:pt x="20541" y="16069"/>
                  <a:pt x="19236" y="16069"/>
                </a:cubicBezTo>
                <a:lnTo>
                  <a:pt x="15331" y="16069"/>
                </a:lnTo>
                <a:cubicBezTo>
                  <a:pt x="16637" y="16069"/>
                  <a:pt x="17695" y="13704"/>
                  <a:pt x="17695" y="10787"/>
                </a:cubicBezTo>
                <a:cubicBezTo>
                  <a:pt x="17695" y="7870"/>
                  <a:pt x="16637" y="5505"/>
                  <a:pt x="15331" y="5505"/>
                </a:cubicBezTo>
                <a:lnTo>
                  <a:pt x="19236" y="5505"/>
                </a:lnTo>
                <a:cubicBezTo>
                  <a:pt x="20541" y="5505"/>
                  <a:pt x="21600" y="7870"/>
                  <a:pt x="21600" y="10787"/>
                </a:cubicBezTo>
                <a:close/>
                <a:moveTo>
                  <a:pt x="10874" y="5505"/>
                </a:moveTo>
                <a:lnTo>
                  <a:pt x="4834" y="5505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05"/>
                  <a:pt x="10874" y="550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2DDE759-435C-C849-916E-5D896FFFE98C}"/>
              </a:ext>
            </a:extLst>
          </p:cNvPr>
          <p:cNvSpPr/>
          <p:nvPr/>
        </p:nvSpPr>
        <p:spPr>
          <a:xfrm>
            <a:off x="2269266" y="4395984"/>
            <a:ext cx="3823091" cy="1711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3"/>
                </a:moveTo>
                <a:cubicBezTo>
                  <a:pt x="0" y="7896"/>
                  <a:pt x="1059" y="5531"/>
                  <a:pt x="2364" y="5531"/>
                </a:cubicBezTo>
                <a:lnTo>
                  <a:pt x="6269" y="5531"/>
                </a:lnTo>
                <a:cubicBezTo>
                  <a:pt x="4963" y="5531"/>
                  <a:pt x="3905" y="7896"/>
                  <a:pt x="3905" y="10813"/>
                </a:cubicBezTo>
                <a:cubicBezTo>
                  <a:pt x="3905" y="13730"/>
                  <a:pt x="4963" y="16095"/>
                  <a:pt x="6269" y="16095"/>
                </a:cubicBezTo>
                <a:lnTo>
                  <a:pt x="2364" y="16095"/>
                </a:lnTo>
                <a:cubicBezTo>
                  <a:pt x="1059" y="16095"/>
                  <a:pt x="0" y="13730"/>
                  <a:pt x="0" y="10813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Graphic 9" descr="Megaphone1 with solid fill">
            <a:extLst>
              <a:ext uri="{FF2B5EF4-FFF2-40B4-BE49-F238E27FC236}">
                <a16:creationId xmlns:a16="http://schemas.microsoft.com/office/drawing/2014/main" id="{61591AA6-EC7F-AF4E-B423-EA376F488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7600" y="1556558"/>
            <a:ext cx="551344" cy="551344"/>
          </a:xfrm>
          <a:prstGeom prst="rect">
            <a:avLst/>
          </a:prstGeom>
        </p:spPr>
      </p:pic>
      <p:pic>
        <p:nvPicPr>
          <p:cNvPr id="13" name="Graphic 15" descr="Gears with solid fill">
            <a:extLst>
              <a:ext uri="{FF2B5EF4-FFF2-40B4-BE49-F238E27FC236}">
                <a16:creationId xmlns:a16="http://schemas.microsoft.com/office/drawing/2014/main" id="{A87764A2-F330-4343-8E0F-8ACE6DDFCA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53056" y="1556558"/>
            <a:ext cx="551344" cy="551344"/>
          </a:xfrm>
          <a:prstGeom prst="rect">
            <a:avLst/>
          </a:prstGeom>
        </p:spPr>
      </p:pic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B7B52588-91B6-8046-A5D6-815205C84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87600" y="3266229"/>
            <a:ext cx="551344" cy="551344"/>
          </a:xfrm>
          <a:prstGeom prst="rect">
            <a:avLst/>
          </a:prstGeom>
        </p:spPr>
      </p:pic>
      <p:pic>
        <p:nvPicPr>
          <p:cNvPr id="14" name="Graphic 16" descr="Stopwatch 75% with solid fill">
            <a:extLst>
              <a:ext uri="{FF2B5EF4-FFF2-40B4-BE49-F238E27FC236}">
                <a16:creationId xmlns:a16="http://schemas.microsoft.com/office/drawing/2014/main" id="{E213EA87-0369-1B49-B35A-A5C5585F50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53056" y="3266229"/>
            <a:ext cx="551344" cy="551344"/>
          </a:xfrm>
          <a:prstGeom prst="rect">
            <a:avLst/>
          </a:prstGeom>
        </p:spPr>
      </p:pic>
      <p:pic>
        <p:nvPicPr>
          <p:cNvPr id="10" name="Graphic 11" descr="Cycle with people with solid fill">
            <a:extLst>
              <a:ext uri="{FF2B5EF4-FFF2-40B4-BE49-F238E27FC236}">
                <a16:creationId xmlns:a16="http://schemas.microsoft.com/office/drawing/2014/main" id="{9AB024AB-7E09-1D4E-8D59-0D60E86370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87600" y="4975901"/>
            <a:ext cx="551344" cy="551344"/>
          </a:xfrm>
          <a:prstGeom prst="rect">
            <a:avLst/>
          </a:prstGeom>
        </p:spPr>
      </p:pic>
      <p:pic>
        <p:nvPicPr>
          <p:cNvPr id="11" name="Graphic 12" descr="Bar graph with upward trend with solid fill">
            <a:extLst>
              <a:ext uri="{FF2B5EF4-FFF2-40B4-BE49-F238E27FC236}">
                <a16:creationId xmlns:a16="http://schemas.microsoft.com/office/drawing/2014/main" id="{DE6146DF-B38B-544F-B8B2-A420F5A90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253056" y="4975901"/>
            <a:ext cx="551344" cy="551344"/>
          </a:xfrm>
          <a:prstGeom prst="rect">
            <a:avLst/>
          </a:prstGeom>
        </p:spPr>
      </p:pic>
      <p:sp>
        <p:nvSpPr>
          <p:cNvPr id="19" name="TextBox 21">
            <a:extLst>
              <a:ext uri="{FF2B5EF4-FFF2-40B4-BE49-F238E27FC236}">
                <a16:creationId xmlns:a16="http://schemas.microsoft.com/office/drawing/2014/main" id="{20DBCF24-3938-8043-9C94-7C4E4DC977C4}"/>
              </a:ext>
            </a:extLst>
          </p:cNvPr>
          <p:cNvSpPr txBox="1"/>
          <p:nvPr/>
        </p:nvSpPr>
        <p:spPr>
          <a:xfrm>
            <a:off x="4067978" y="5152423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/>
                </a:solidFill>
              </a:rPr>
              <a:t>Lorem ipsum dolor sit amet, nibh est, quam. 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2A78BC5A-AFA7-E74D-92FE-F9E3A62D6B4A}"/>
              </a:ext>
            </a:extLst>
          </p:cNvPr>
          <p:cNvSpPr txBox="1"/>
          <p:nvPr/>
        </p:nvSpPr>
        <p:spPr>
          <a:xfrm>
            <a:off x="4067978" y="4889059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0C0B4E08-1498-3B40-8AEE-7820299EBBF7}"/>
              </a:ext>
            </a:extLst>
          </p:cNvPr>
          <p:cNvSpPr txBox="1"/>
          <p:nvPr/>
        </p:nvSpPr>
        <p:spPr>
          <a:xfrm>
            <a:off x="6574510" y="5152423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/>
                </a:solidFill>
              </a:rPr>
              <a:t>Lorem ipsum dolor sit amet, nibh est, quam. </a:t>
            </a: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5E2D941A-CF41-9F40-9E66-48CDEED8B4CF}"/>
              </a:ext>
            </a:extLst>
          </p:cNvPr>
          <p:cNvSpPr txBox="1"/>
          <p:nvPr/>
        </p:nvSpPr>
        <p:spPr>
          <a:xfrm>
            <a:off x="6574510" y="4889059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72525F3B-5743-304C-BDEE-0D8150183A01}"/>
              </a:ext>
            </a:extLst>
          </p:cNvPr>
          <p:cNvSpPr txBox="1"/>
          <p:nvPr/>
        </p:nvSpPr>
        <p:spPr>
          <a:xfrm>
            <a:off x="3054961" y="489763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685FD15D-6E04-684B-89E9-BDBD8B57631B}"/>
              </a:ext>
            </a:extLst>
          </p:cNvPr>
          <p:cNvSpPr txBox="1"/>
          <p:nvPr/>
        </p:nvSpPr>
        <p:spPr>
          <a:xfrm>
            <a:off x="8447572" y="489763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06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2206895D-E412-FC46-B45E-13833C2B5F0F}"/>
              </a:ext>
            </a:extLst>
          </p:cNvPr>
          <p:cNvSpPr txBox="1"/>
          <p:nvPr/>
        </p:nvSpPr>
        <p:spPr>
          <a:xfrm>
            <a:off x="5606744" y="2363900"/>
            <a:ext cx="97851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4" name="TextBox 36">
            <a:extLst>
              <a:ext uri="{FF2B5EF4-FFF2-40B4-BE49-F238E27FC236}">
                <a16:creationId xmlns:a16="http://schemas.microsoft.com/office/drawing/2014/main" id="{E0E511D6-8121-664F-A7DF-567829C0AE14}"/>
              </a:ext>
            </a:extLst>
          </p:cNvPr>
          <p:cNvSpPr txBox="1"/>
          <p:nvPr/>
        </p:nvSpPr>
        <p:spPr>
          <a:xfrm>
            <a:off x="5606744" y="4073571"/>
            <a:ext cx="97851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Converging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B784455-384A-CC47-9AE7-64CFFE165F6E}"/>
              </a:ext>
            </a:extLst>
          </p:cNvPr>
          <p:cNvSpPr/>
          <p:nvPr/>
        </p:nvSpPr>
        <p:spPr>
          <a:xfrm>
            <a:off x="6099643" y="976641"/>
            <a:ext cx="3823091" cy="1709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87"/>
                </a:moveTo>
                <a:cubicBezTo>
                  <a:pt x="21600" y="13704"/>
                  <a:pt x="20541" y="16069"/>
                  <a:pt x="19236" y="16069"/>
                </a:cubicBezTo>
                <a:lnTo>
                  <a:pt x="15331" y="16069"/>
                </a:lnTo>
                <a:cubicBezTo>
                  <a:pt x="16637" y="16069"/>
                  <a:pt x="17695" y="13704"/>
                  <a:pt x="17695" y="10787"/>
                </a:cubicBezTo>
                <a:cubicBezTo>
                  <a:pt x="17695" y="7870"/>
                  <a:pt x="16637" y="5505"/>
                  <a:pt x="15331" y="5505"/>
                </a:cubicBezTo>
                <a:lnTo>
                  <a:pt x="19236" y="5505"/>
                </a:lnTo>
                <a:cubicBezTo>
                  <a:pt x="20541" y="5505"/>
                  <a:pt x="21600" y="7870"/>
                  <a:pt x="21600" y="10787"/>
                </a:cubicBezTo>
                <a:close/>
                <a:moveTo>
                  <a:pt x="10874" y="5505"/>
                </a:moveTo>
                <a:lnTo>
                  <a:pt x="4834" y="5505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05"/>
                  <a:pt x="10874" y="55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EE5580E-A7C5-6E4F-BAD7-D82D0195495F}"/>
              </a:ext>
            </a:extLst>
          </p:cNvPr>
          <p:cNvSpPr/>
          <p:nvPr/>
        </p:nvSpPr>
        <p:spPr>
          <a:xfrm>
            <a:off x="2269266" y="976641"/>
            <a:ext cx="3823091" cy="1711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7883"/>
                  <a:pt x="1059" y="5518"/>
                  <a:pt x="2364" y="5518"/>
                </a:cubicBezTo>
                <a:lnTo>
                  <a:pt x="6269" y="5518"/>
                </a:lnTo>
                <a:cubicBezTo>
                  <a:pt x="4963" y="5518"/>
                  <a:pt x="3905" y="7883"/>
                  <a:pt x="3905" y="10800"/>
                </a:cubicBezTo>
                <a:cubicBezTo>
                  <a:pt x="3905" y="13717"/>
                  <a:pt x="4963" y="16082"/>
                  <a:pt x="6269" y="16082"/>
                </a:cubicBezTo>
                <a:lnTo>
                  <a:pt x="2364" y="16082"/>
                </a:lnTo>
                <a:cubicBezTo>
                  <a:pt x="1059" y="16095"/>
                  <a:pt x="0" y="13730"/>
                  <a:pt x="0" y="10800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D370ECD9-81EF-C744-8115-AEE8022FF59E}"/>
              </a:ext>
            </a:extLst>
          </p:cNvPr>
          <p:cNvSpPr txBox="1"/>
          <p:nvPr/>
        </p:nvSpPr>
        <p:spPr>
          <a:xfrm>
            <a:off x="4060692" y="1733080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BE186C60-EEA1-724C-8FD9-21C4C5367FEC}"/>
              </a:ext>
            </a:extLst>
          </p:cNvPr>
          <p:cNvSpPr txBox="1"/>
          <p:nvPr/>
        </p:nvSpPr>
        <p:spPr>
          <a:xfrm>
            <a:off x="4060692" y="1469716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/>
              <a:t>Lorem Ipsum</a:t>
            </a:r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13A4AD37-2CA3-9948-A746-481C2E827328}"/>
              </a:ext>
            </a:extLst>
          </p:cNvPr>
          <p:cNvSpPr txBox="1"/>
          <p:nvPr/>
        </p:nvSpPr>
        <p:spPr>
          <a:xfrm>
            <a:off x="6567224" y="1733080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6AB74892-9BD5-7E46-A1B1-BFA9BEAD4498}"/>
              </a:ext>
            </a:extLst>
          </p:cNvPr>
          <p:cNvSpPr txBox="1"/>
          <p:nvPr/>
        </p:nvSpPr>
        <p:spPr>
          <a:xfrm>
            <a:off x="6567224" y="1469716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/>
              <a:t>Lorem Ipsum</a:t>
            </a:r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0D2F699F-3F91-B246-BC05-693278F47B0E}"/>
              </a:ext>
            </a:extLst>
          </p:cNvPr>
          <p:cNvSpPr txBox="1"/>
          <p:nvPr/>
        </p:nvSpPr>
        <p:spPr>
          <a:xfrm>
            <a:off x="3047675" y="147828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28" name="TextBox 30">
            <a:extLst>
              <a:ext uri="{FF2B5EF4-FFF2-40B4-BE49-F238E27FC236}">
                <a16:creationId xmlns:a16="http://schemas.microsoft.com/office/drawing/2014/main" id="{172DB85F-A7B5-B64B-ADCD-0F90E6C4E3F7}"/>
              </a:ext>
            </a:extLst>
          </p:cNvPr>
          <p:cNvSpPr txBox="1"/>
          <p:nvPr/>
        </p:nvSpPr>
        <p:spPr>
          <a:xfrm>
            <a:off x="8440286" y="147828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02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F0B6F7D-C428-E742-8B9A-FED623A6E88D}"/>
              </a:ext>
            </a:extLst>
          </p:cNvPr>
          <p:cNvSpPr/>
          <p:nvPr/>
        </p:nvSpPr>
        <p:spPr>
          <a:xfrm>
            <a:off x="6099643" y="2686312"/>
            <a:ext cx="3823091" cy="1709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3717"/>
                  <a:pt x="20541" y="16082"/>
                  <a:pt x="19236" y="16082"/>
                </a:cubicBezTo>
                <a:lnTo>
                  <a:pt x="15331" y="16082"/>
                </a:lnTo>
                <a:cubicBezTo>
                  <a:pt x="16637" y="16082"/>
                  <a:pt x="17695" y="13717"/>
                  <a:pt x="17695" y="10800"/>
                </a:cubicBezTo>
                <a:cubicBezTo>
                  <a:pt x="17695" y="7883"/>
                  <a:pt x="16637" y="5518"/>
                  <a:pt x="15331" y="5518"/>
                </a:cubicBezTo>
                <a:lnTo>
                  <a:pt x="19236" y="5518"/>
                </a:lnTo>
                <a:cubicBezTo>
                  <a:pt x="20541" y="5518"/>
                  <a:pt x="21600" y="7883"/>
                  <a:pt x="21600" y="10800"/>
                </a:cubicBezTo>
                <a:close/>
                <a:moveTo>
                  <a:pt x="10874" y="5518"/>
                </a:moveTo>
                <a:lnTo>
                  <a:pt x="4834" y="5518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18"/>
                  <a:pt x="10874" y="551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AD9B41B-E64D-534C-A590-3DC2D604C0F9}"/>
              </a:ext>
            </a:extLst>
          </p:cNvPr>
          <p:cNvSpPr/>
          <p:nvPr/>
        </p:nvSpPr>
        <p:spPr>
          <a:xfrm>
            <a:off x="2269266" y="2686312"/>
            <a:ext cx="3823091" cy="1711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3"/>
                </a:moveTo>
                <a:cubicBezTo>
                  <a:pt x="0" y="7896"/>
                  <a:pt x="1059" y="5531"/>
                  <a:pt x="2364" y="5531"/>
                </a:cubicBezTo>
                <a:lnTo>
                  <a:pt x="6269" y="5531"/>
                </a:lnTo>
                <a:cubicBezTo>
                  <a:pt x="4963" y="5531"/>
                  <a:pt x="3905" y="7896"/>
                  <a:pt x="3905" y="10813"/>
                </a:cubicBezTo>
                <a:cubicBezTo>
                  <a:pt x="3905" y="13730"/>
                  <a:pt x="4963" y="16095"/>
                  <a:pt x="6269" y="16095"/>
                </a:cubicBezTo>
                <a:lnTo>
                  <a:pt x="2364" y="16095"/>
                </a:lnTo>
                <a:cubicBezTo>
                  <a:pt x="1059" y="16095"/>
                  <a:pt x="0" y="13730"/>
                  <a:pt x="0" y="10813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3D3F79FF-F661-3646-B6E7-514C914AD985}"/>
              </a:ext>
            </a:extLst>
          </p:cNvPr>
          <p:cNvSpPr txBox="1"/>
          <p:nvPr/>
        </p:nvSpPr>
        <p:spPr>
          <a:xfrm>
            <a:off x="4064335" y="3442751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654F769F-A2AC-8D4D-B7C9-671CE808F9BA}"/>
              </a:ext>
            </a:extLst>
          </p:cNvPr>
          <p:cNvSpPr txBox="1"/>
          <p:nvPr/>
        </p:nvSpPr>
        <p:spPr>
          <a:xfrm>
            <a:off x="4064335" y="3179387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/>
              <a:t>Lorem Ipsum</a:t>
            </a:r>
          </a:p>
        </p:txBody>
      </p:sp>
      <p:sp>
        <p:nvSpPr>
          <p:cNvPr id="23" name="TextBox 25">
            <a:extLst>
              <a:ext uri="{FF2B5EF4-FFF2-40B4-BE49-F238E27FC236}">
                <a16:creationId xmlns:a16="http://schemas.microsoft.com/office/drawing/2014/main" id="{10FA4D55-0E57-5D42-866D-81471F28C4D7}"/>
              </a:ext>
            </a:extLst>
          </p:cNvPr>
          <p:cNvSpPr txBox="1"/>
          <p:nvPr/>
        </p:nvSpPr>
        <p:spPr>
          <a:xfrm>
            <a:off x="6570867" y="3442751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est, quam. </a:t>
            </a: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id="{DFD2B89E-F6D2-F744-9D8C-2A8942168338}"/>
              </a:ext>
            </a:extLst>
          </p:cNvPr>
          <p:cNvSpPr txBox="1"/>
          <p:nvPr/>
        </p:nvSpPr>
        <p:spPr>
          <a:xfrm>
            <a:off x="6570867" y="3179387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/>
              <a:t>Lorem Ipsum</a:t>
            </a:r>
          </a:p>
        </p:txBody>
      </p:sp>
      <p:sp>
        <p:nvSpPr>
          <p:cNvPr id="29" name="TextBox 31">
            <a:extLst>
              <a:ext uri="{FF2B5EF4-FFF2-40B4-BE49-F238E27FC236}">
                <a16:creationId xmlns:a16="http://schemas.microsoft.com/office/drawing/2014/main" id="{EDF50AC8-18F8-CC45-8755-1FE7B5DEBCB9}"/>
              </a:ext>
            </a:extLst>
          </p:cNvPr>
          <p:cNvSpPr txBox="1"/>
          <p:nvPr/>
        </p:nvSpPr>
        <p:spPr>
          <a:xfrm>
            <a:off x="3051318" y="318795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A8F36121-63D9-0341-B728-A34B0647B4FE}"/>
              </a:ext>
            </a:extLst>
          </p:cNvPr>
          <p:cNvSpPr txBox="1"/>
          <p:nvPr/>
        </p:nvSpPr>
        <p:spPr>
          <a:xfrm>
            <a:off x="8443929" y="3187958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0CF3CD9-4E6D-5A41-8E24-6276552889F1}"/>
              </a:ext>
            </a:extLst>
          </p:cNvPr>
          <p:cNvSpPr/>
          <p:nvPr/>
        </p:nvSpPr>
        <p:spPr>
          <a:xfrm>
            <a:off x="6099643" y="4395983"/>
            <a:ext cx="3823091" cy="1709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87"/>
                </a:moveTo>
                <a:cubicBezTo>
                  <a:pt x="21600" y="13704"/>
                  <a:pt x="20541" y="16069"/>
                  <a:pt x="19236" y="16069"/>
                </a:cubicBezTo>
                <a:lnTo>
                  <a:pt x="15331" y="16069"/>
                </a:lnTo>
                <a:cubicBezTo>
                  <a:pt x="16637" y="16069"/>
                  <a:pt x="17695" y="13704"/>
                  <a:pt x="17695" y="10787"/>
                </a:cubicBezTo>
                <a:cubicBezTo>
                  <a:pt x="17695" y="7870"/>
                  <a:pt x="16637" y="5505"/>
                  <a:pt x="15331" y="5505"/>
                </a:cubicBezTo>
                <a:lnTo>
                  <a:pt x="19236" y="5505"/>
                </a:lnTo>
                <a:cubicBezTo>
                  <a:pt x="20541" y="5505"/>
                  <a:pt x="21600" y="7870"/>
                  <a:pt x="21600" y="10787"/>
                </a:cubicBezTo>
                <a:close/>
                <a:moveTo>
                  <a:pt x="10874" y="5505"/>
                </a:moveTo>
                <a:lnTo>
                  <a:pt x="4834" y="5505"/>
                </a:lnTo>
                <a:lnTo>
                  <a:pt x="4834" y="0"/>
                </a:lnTo>
                <a:lnTo>
                  <a:pt x="0" y="10800"/>
                </a:lnTo>
                <a:lnTo>
                  <a:pt x="4834" y="21600"/>
                </a:lnTo>
                <a:lnTo>
                  <a:pt x="4834" y="16095"/>
                </a:lnTo>
                <a:lnTo>
                  <a:pt x="10868" y="16095"/>
                </a:lnTo>
                <a:cubicBezTo>
                  <a:pt x="12173" y="16095"/>
                  <a:pt x="13232" y="13730"/>
                  <a:pt x="13232" y="10813"/>
                </a:cubicBezTo>
                <a:cubicBezTo>
                  <a:pt x="13232" y="7896"/>
                  <a:pt x="12179" y="5505"/>
                  <a:pt x="10874" y="550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2DDE759-435C-C849-916E-5D896FFFE98C}"/>
              </a:ext>
            </a:extLst>
          </p:cNvPr>
          <p:cNvSpPr/>
          <p:nvPr/>
        </p:nvSpPr>
        <p:spPr>
          <a:xfrm>
            <a:off x="2269266" y="4395984"/>
            <a:ext cx="3823091" cy="1711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3"/>
                </a:moveTo>
                <a:cubicBezTo>
                  <a:pt x="0" y="7896"/>
                  <a:pt x="1059" y="5531"/>
                  <a:pt x="2364" y="5531"/>
                </a:cubicBezTo>
                <a:lnTo>
                  <a:pt x="6269" y="5531"/>
                </a:lnTo>
                <a:cubicBezTo>
                  <a:pt x="4963" y="5531"/>
                  <a:pt x="3905" y="7896"/>
                  <a:pt x="3905" y="10813"/>
                </a:cubicBezTo>
                <a:cubicBezTo>
                  <a:pt x="3905" y="13730"/>
                  <a:pt x="4963" y="16095"/>
                  <a:pt x="6269" y="16095"/>
                </a:cubicBezTo>
                <a:lnTo>
                  <a:pt x="2364" y="16095"/>
                </a:lnTo>
                <a:cubicBezTo>
                  <a:pt x="1059" y="16095"/>
                  <a:pt x="0" y="13730"/>
                  <a:pt x="0" y="10813"/>
                </a:cubicBezTo>
                <a:close/>
                <a:moveTo>
                  <a:pt x="10732" y="16095"/>
                </a:moveTo>
                <a:lnTo>
                  <a:pt x="16766" y="16095"/>
                </a:lnTo>
                <a:lnTo>
                  <a:pt x="16766" y="21600"/>
                </a:lnTo>
                <a:lnTo>
                  <a:pt x="21600" y="10800"/>
                </a:lnTo>
                <a:lnTo>
                  <a:pt x="16766" y="0"/>
                </a:lnTo>
                <a:lnTo>
                  <a:pt x="16766" y="5505"/>
                </a:lnTo>
                <a:lnTo>
                  <a:pt x="10732" y="5505"/>
                </a:lnTo>
                <a:cubicBezTo>
                  <a:pt x="9427" y="5505"/>
                  <a:pt x="8368" y="7870"/>
                  <a:pt x="8368" y="10787"/>
                </a:cubicBezTo>
                <a:cubicBezTo>
                  <a:pt x="8368" y="13704"/>
                  <a:pt x="9427" y="16095"/>
                  <a:pt x="10732" y="1609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9" name="Graphic 9" descr="Megaphone1 with solid fill">
            <a:extLst>
              <a:ext uri="{FF2B5EF4-FFF2-40B4-BE49-F238E27FC236}">
                <a16:creationId xmlns:a16="http://schemas.microsoft.com/office/drawing/2014/main" id="{61591AA6-EC7F-AF4E-B423-EA376F4880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7600" y="1556558"/>
            <a:ext cx="551344" cy="551344"/>
          </a:xfrm>
          <a:prstGeom prst="rect">
            <a:avLst/>
          </a:prstGeom>
        </p:spPr>
      </p:pic>
      <p:pic>
        <p:nvPicPr>
          <p:cNvPr id="13" name="Graphic 15" descr="Gears with solid fill">
            <a:extLst>
              <a:ext uri="{FF2B5EF4-FFF2-40B4-BE49-F238E27FC236}">
                <a16:creationId xmlns:a16="http://schemas.microsoft.com/office/drawing/2014/main" id="{A87764A2-F330-4343-8E0F-8ACE6DDFCA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53056" y="1556558"/>
            <a:ext cx="551344" cy="551344"/>
          </a:xfrm>
          <a:prstGeom prst="rect">
            <a:avLst/>
          </a:prstGeom>
        </p:spPr>
      </p:pic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B7B52588-91B6-8046-A5D6-815205C84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87600" y="3266229"/>
            <a:ext cx="551344" cy="551344"/>
          </a:xfrm>
          <a:prstGeom prst="rect">
            <a:avLst/>
          </a:prstGeom>
        </p:spPr>
      </p:pic>
      <p:pic>
        <p:nvPicPr>
          <p:cNvPr id="14" name="Graphic 16" descr="Stopwatch 75% with solid fill">
            <a:extLst>
              <a:ext uri="{FF2B5EF4-FFF2-40B4-BE49-F238E27FC236}">
                <a16:creationId xmlns:a16="http://schemas.microsoft.com/office/drawing/2014/main" id="{E213EA87-0369-1B49-B35A-A5C5585F50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53056" y="3266229"/>
            <a:ext cx="551344" cy="551344"/>
          </a:xfrm>
          <a:prstGeom prst="rect">
            <a:avLst/>
          </a:prstGeom>
        </p:spPr>
      </p:pic>
      <p:pic>
        <p:nvPicPr>
          <p:cNvPr id="10" name="Graphic 11" descr="Cycle with people with solid fill">
            <a:extLst>
              <a:ext uri="{FF2B5EF4-FFF2-40B4-BE49-F238E27FC236}">
                <a16:creationId xmlns:a16="http://schemas.microsoft.com/office/drawing/2014/main" id="{9AB024AB-7E09-1D4E-8D59-0D60E86370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87600" y="4975901"/>
            <a:ext cx="551344" cy="551344"/>
          </a:xfrm>
          <a:prstGeom prst="rect">
            <a:avLst/>
          </a:prstGeom>
        </p:spPr>
      </p:pic>
      <p:pic>
        <p:nvPicPr>
          <p:cNvPr id="11" name="Graphic 12" descr="Bar graph with upward trend with solid fill">
            <a:extLst>
              <a:ext uri="{FF2B5EF4-FFF2-40B4-BE49-F238E27FC236}">
                <a16:creationId xmlns:a16="http://schemas.microsoft.com/office/drawing/2014/main" id="{DE6146DF-B38B-544F-B8B2-A420F5A90C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253056" y="4975901"/>
            <a:ext cx="551344" cy="551344"/>
          </a:xfrm>
          <a:prstGeom prst="rect">
            <a:avLst/>
          </a:prstGeom>
        </p:spPr>
      </p:pic>
      <p:sp>
        <p:nvSpPr>
          <p:cNvPr id="19" name="TextBox 21">
            <a:extLst>
              <a:ext uri="{FF2B5EF4-FFF2-40B4-BE49-F238E27FC236}">
                <a16:creationId xmlns:a16="http://schemas.microsoft.com/office/drawing/2014/main" id="{20DBCF24-3938-8043-9C94-7C4E4DC977C4}"/>
              </a:ext>
            </a:extLst>
          </p:cNvPr>
          <p:cNvSpPr txBox="1"/>
          <p:nvPr/>
        </p:nvSpPr>
        <p:spPr>
          <a:xfrm>
            <a:off x="4067978" y="5152423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/>
                </a:solidFill>
              </a:rPr>
              <a:t>Lorem ipsum dolor sit amet, nibh est, quam. 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2A78BC5A-AFA7-E74D-92FE-F9E3A62D6B4A}"/>
              </a:ext>
            </a:extLst>
          </p:cNvPr>
          <p:cNvSpPr txBox="1"/>
          <p:nvPr/>
        </p:nvSpPr>
        <p:spPr>
          <a:xfrm>
            <a:off x="4067978" y="4889059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0C0B4E08-1498-3B40-8AEE-7820299EBBF7}"/>
              </a:ext>
            </a:extLst>
          </p:cNvPr>
          <p:cNvSpPr txBox="1"/>
          <p:nvPr/>
        </p:nvSpPr>
        <p:spPr>
          <a:xfrm>
            <a:off x="6574510" y="5152423"/>
            <a:ext cx="168190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/>
                </a:solidFill>
              </a:rPr>
              <a:t>Lorem ipsum dolor sit amet, nibh est, quam. </a:t>
            </a: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5E2D941A-CF41-9F40-9E66-48CDEED8B4CF}"/>
              </a:ext>
            </a:extLst>
          </p:cNvPr>
          <p:cNvSpPr txBox="1"/>
          <p:nvPr/>
        </p:nvSpPr>
        <p:spPr>
          <a:xfrm>
            <a:off x="6574510" y="4889059"/>
            <a:ext cx="16650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72525F3B-5743-304C-BDEE-0D8150183A01}"/>
              </a:ext>
            </a:extLst>
          </p:cNvPr>
          <p:cNvSpPr txBox="1"/>
          <p:nvPr/>
        </p:nvSpPr>
        <p:spPr>
          <a:xfrm>
            <a:off x="3054961" y="489763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685FD15D-6E04-684B-89E9-BDBD8B57631B}"/>
              </a:ext>
            </a:extLst>
          </p:cNvPr>
          <p:cNvSpPr txBox="1"/>
          <p:nvPr/>
        </p:nvSpPr>
        <p:spPr>
          <a:xfrm>
            <a:off x="8447572" y="489763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2206895D-E412-FC46-B45E-13833C2B5F0F}"/>
              </a:ext>
            </a:extLst>
          </p:cNvPr>
          <p:cNvSpPr txBox="1"/>
          <p:nvPr/>
        </p:nvSpPr>
        <p:spPr>
          <a:xfrm>
            <a:off x="5606744" y="2363900"/>
            <a:ext cx="97851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34" name="TextBox 36">
            <a:extLst>
              <a:ext uri="{FF2B5EF4-FFF2-40B4-BE49-F238E27FC236}">
                <a16:creationId xmlns:a16="http://schemas.microsoft.com/office/drawing/2014/main" id="{E0E511D6-8121-664F-A7DF-567829C0AE14}"/>
              </a:ext>
            </a:extLst>
          </p:cNvPr>
          <p:cNvSpPr txBox="1"/>
          <p:nvPr/>
        </p:nvSpPr>
        <p:spPr>
          <a:xfrm>
            <a:off x="5606744" y="4073571"/>
            <a:ext cx="97851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5762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233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Converging Arrows – Slide Template</vt:lpstr>
      <vt:lpstr>Vertical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Converging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2022-05-25T19:10:11Z</dcterms:modified>
  <cp:category>Charts &amp; Diagrams</cp:category>
</cp:coreProperties>
</file>