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6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976F350-1AC8-AB4E-B8A7-5BAACEC83A22}"/>
              </a:ext>
            </a:extLst>
          </p:cNvPr>
          <p:cNvSpPr/>
          <p:nvPr/>
        </p:nvSpPr>
        <p:spPr>
          <a:xfrm>
            <a:off x="1981067" y="2382070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ED6AC-9556-E949-A225-D5EB2BBFB8AE}"/>
              </a:ext>
            </a:extLst>
          </p:cNvPr>
          <p:cNvSpPr txBox="1"/>
          <p:nvPr/>
        </p:nvSpPr>
        <p:spPr>
          <a:xfrm>
            <a:off x="2192508" y="287171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1224A0-FCCD-EB42-AB75-B8170F6A1CA4}"/>
              </a:ext>
            </a:extLst>
          </p:cNvPr>
          <p:cNvGrpSpPr/>
          <p:nvPr/>
        </p:nvGrpSpPr>
        <p:grpSpPr>
          <a:xfrm>
            <a:off x="4131700" y="2382070"/>
            <a:ext cx="5424019" cy="874654"/>
            <a:chOff x="8921977" y="1466725"/>
            <a:chExt cx="2926080" cy="874654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7919E68C-195F-3045-9846-E96A0F69DB79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05F55D5E-4C68-0C46-AEC0-67D80480B8A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5" name="Graphic 28" descr="Board Of Directors with solid fill">
            <a:extLst>
              <a:ext uri="{FF2B5EF4-FFF2-40B4-BE49-F238E27FC236}">
                <a16:creationId xmlns:a16="http://schemas.microsoft.com/office/drawing/2014/main" id="{85B0BBC9-1933-BB4A-9D20-754D2B831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9221" y="2635860"/>
            <a:ext cx="471712" cy="47171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090FDB14-8C91-AB46-A9AB-A66BA6E1F993}"/>
              </a:ext>
            </a:extLst>
          </p:cNvPr>
          <p:cNvSpPr/>
          <p:nvPr/>
        </p:nvSpPr>
        <p:spPr>
          <a:xfrm>
            <a:off x="1981067" y="3433181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99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A0171CC-9CEC-014B-917C-278F45C563E6}"/>
              </a:ext>
            </a:extLst>
          </p:cNvPr>
          <p:cNvSpPr txBox="1"/>
          <p:nvPr/>
        </p:nvSpPr>
        <p:spPr>
          <a:xfrm>
            <a:off x="2192508" y="392282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6EA793-E720-6D40-B45B-068186A3A81D}"/>
              </a:ext>
            </a:extLst>
          </p:cNvPr>
          <p:cNvGrpSpPr/>
          <p:nvPr/>
        </p:nvGrpSpPr>
        <p:grpSpPr>
          <a:xfrm>
            <a:off x="4131700" y="3433181"/>
            <a:ext cx="5424019" cy="874654"/>
            <a:chOff x="8921977" y="1466725"/>
            <a:chExt cx="2926080" cy="874654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190A923-09C9-964C-A4E0-31076403BEBA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57D297A0-1670-D142-8A3E-F4B3381527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29" descr="Briefcase with solid fill">
            <a:extLst>
              <a:ext uri="{FF2B5EF4-FFF2-40B4-BE49-F238E27FC236}">
                <a16:creationId xmlns:a16="http://schemas.microsoft.com/office/drawing/2014/main" id="{4C31E891-9B2A-6942-95EA-8C0C4729B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9221" y="3686971"/>
            <a:ext cx="471712" cy="47171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FB9A9158-A7B1-CA41-91B1-380989E8B30D}"/>
              </a:ext>
            </a:extLst>
          </p:cNvPr>
          <p:cNvSpPr/>
          <p:nvPr/>
        </p:nvSpPr>
        <p:spPr>
          <a:xfrm>
            <a:off x="1981067" y="1330959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9EC1E50-A42C-5248-8AF8-B88D3CF5602F}"/>
              </a:ext>
            </a:extLst>
          </p:cNvPr>
          <p:cNvSpPr txBox="1"/>
          <p:nvPr/>
        </p:nvSpPr>
        <p:spPr>
          <a:xfrm>
            <a:off x="2192508" y="182060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011CDF-CB90-7A4E-B8D0-E7FC74331193}"/>
              </a:ext>
            </a:extLst>
          </p:cNvPr>
          <p:cNvGrpSpPr/>
          <p:nvPr/>
        </p:nvGrpSpPr>
        <p:grpSpPr>
          <a:xfrm>
            <a:off x="4131700" y="1330959"/>
            <a:ext cx="5424019" cy="874654"/>
            <a:chOff x="8921977" y="1466725"/>
            <a:chExt cx="2926080" cy="874654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0285A1CD-CBE7-2A48-BAB2-1904B5658B15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EE5EB97-6CB9-E34C-9D88-F31448A388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30" descr="Customer review with solid fill">
            <a:extLst>
              <a:ext uri="{FF2B5EF4-FFF2-40B4-BE49-F238E27FC236}">
                <a16:creationId xmlns:a16="http://schemas.microsoft.com/office/drawing/2014/main" id="{EE46363F-23CA-F644-B99C-446C923EF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9221" y="1584749"/>
            <a:ext cx="471712" cy="471712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EDBE537E-97E2-ED44-BD0C-28D0F7B2FF59}"/>
              </a:ext>
            </a:extLst>
          </p:cNvPr>
          <p:cNvSpPr/>
          <p:nvPr/>
        </p:nvSpPr>
        <p:spPr>
          <a:xfrm>
            <a:off x="1981067" y="4484291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7B3045DB-6591-1646-81CC-FB7EE905416B}"/>
              </a:ext>
            </a:extLst>
          </p:cNvPr>
          <p:cNvSpPr txBox="1"/>
          <p:nvPr/>
        </p:nvSpPr>
        <p:spPr>
          <a:xfrm>
            <a:off x="2192508" y="497393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5934C0-148E-AB48-83EE-8128EBED2F4B}"/>
              </a:ext>
            </a:extLst>
          </p:cNvPr>
          <p:cNvGrpSpPr/>
          <p:nvPr/>
        </p:nvGrpSpPr>
        <p:grpSpPr>
          <a:xfrm>
            <a:off x="4131700" y="4484291"/>
            <a:ext cx="5424019" cy="874654"/>
            <a:chOff x="8921977" y="1466725"/>
            <a:chExt cx="2926080" cy="874654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890CEB9D-53B2-6D41-BBCC-F2E241AAE13D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D54B53BC-0B0E-4149-8E75-76B48ED2FA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" name="Graphic 33" descr="Target Audience with solid fill">
            <a:extLst>
              <a:ext uri="{FF2B5EF4-FFF2-40B4-BE49-F238E27FC236}">
                <a16:creationId xmlns:a16="http://schemas.microsoft.com/office/drawing/2014/main" id="{8BADB472-B621-3E48-AE90-EB5140F8F6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9221" y="4738081"/>
            <a:ext cx="471712" cy="4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976F350-1AC8-AB4E-B8A7-5BAACEC83A22}"/>
              </a:ext>
            </a:extLst>
          </p:cNvPr>
          <p:cNvSpPr/>
          <p:nvPr/>
        </p:nvSpPr>
        <p:spPr>
          <a:xfrm>
            <a:off x="1981067" y="2382070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ED6AC-9556-E949-A225-D5EB2BBFB8AE}"/>
              </a:ext>
            </a:extLst>
          </p:cNvPr>
          <p:cNvSpPr txBox="1"/>
          <p:nvPr/>
        </p:nvSpPr>
        <p:spPr>
          <a:xfrm>
            <a:off x="2192508" y="287171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1224A0-FCCD-EB42-AB75-B8170F6A1CA4}"/>
              </a:ext>
            </a:extLst>
          </p:cNvPr>
          <p:cNvGrpSpPr/>
          <p:nvPr/>
        </p:nvGrpSpPr>
        <p:grpSpPr>
          <a:xfrm>
            <a:off x="4131700" y="2382070"/>
            <a:ext cx="5424019" cy="874654"/>
            <a:chOff x="8921977" y="1466725"/>
            <a:chExt cx="2926080" cy="874654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7919E68C-195F-3045-9846-E96A0F69DB79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05F55D5E-4C68-0C46-AEC0-67D80480B8A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5" name="Graphic 28" descr="Board Of Directors with solid fill">
            <a:extLst>
              <a:ext uri="{FF2B5EF4-FFF2-40B4-BE49-F238E27FC236}">
                <a16:creationId xmlns:a16="http://schemas.microsoft.com/office/drawing/2014/main" id="{85B0BBC9-1933-BB4A-9D20-754D2B831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9221" y="2635860"/>
            <a:ext cx="471712" cy="47171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090FDB14-8C91-AB46-A9AB-A66BA6E1F993}"/>
              </a:ext>
            </a:extLst>
          </p:cNvPr>
          <p:cNvSpPr/>
          <p:nvPr/>
        </p:nvSpPr>
        <p:spPr>
          <a:xfrm>
            <a:off x="1981067" y="3433181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99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A0171CC-9CEC-014B-917C-278F45C563E6}"/>
              </a:ext>
            </a:extLst>
          </p:cNvPr>
          <p:cNvSpPr txBox="1"/>
          <p:nvPr/>
        </p:nvSpPr>
        <p:spPr>
          <a:xfrm>
            <a:off x="2192508" y="392282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6EA793-E720-6D40-B45B-068186A3A81D}"/>
              </a:ext>
            </a:extLst>
          </p:cNvPr>
          <p:cNvGrpSpPr/>
          <p:nvPr/>
        </p:nvGrpSpPr>
        <p:grpSpPr>
          <a:xfrm>
            <a:off x="4131700" y="3433181"/>
            <a:ext cx="5424019" cy="874654"/>
            <a:chOff x="8921977" y="1466725"/>
            <a:chExt cx="2926080" cy="874654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190A923-09C9-964C-A4E0-31076403BEBA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57D297A0-1670-D142-8A3E-F4B3381527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29" descr="Briefcase with solid fill">
            <a:extLst>
              <a:ext uri="{FF2B5EF4-FFF2-40B4-BE49-F238E27FC236}">
                <a16:creationId xmlns:a16="http://schemas.microsoft.com/office/drawing/2014/main" id="{4C31E891-9B2A-6942-95EA-8C0C4729B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9221" y="3686971"/>
            <a:ext cx="471712" cy="47171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FB9A9158-A7B1-CA41-91B1-380989E8B30D}"/>
              </a:ext>
            </a:extLst>
          </p:cNvPr>
          <p:cNvSpPr/>
          <p:nvPr/>
        </p:nvSpPr>
        <p:spPr>
          <a:xfrm>
            <a:off x="1981067" y="1330959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9EC1E50-A42C-5248-8AF8-B88D3CF5602F}"/>
              </a:ext>
            </a:extLst>
          </p:cNvPr>
          <p:cNvSpPr txBox="1"/>
          <p:nvPr/>
        </p:nvSpPr>
        <p:spPr>
          <a:xfrm>
            <a:off x="2192508" y="182060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011CDF-CB90-7A4E-B8D0-E7FC74331193}"/>
              </a:ext>
            </a:extLst>
          </p:cNvPr>
          <p:cNvGrpSpPr/>
          <p:nvPr/>
        </p:nvGrpSpPr>
        <p:grpSpPr>
          <a:xfrm>
            <a:off x="4131700" y="1330959"/>
            <a:ext cx="5424019" cy="874654"/>
            <a:chOff x="8921977" y="1466725"/>
            <a:chExt cx="2926080" cy="874654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0285A1CD-CBE7-2A48-BAB2-1904B5658B15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EE5EB97-6CB9-E34C-9D88-F31448A388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30" descr="Customer review with solid fill">
            <a:extLst>
              <a:ext uri="{FF2B5EF4-FFF2-40B4-BE49-F238E27FC236}">
                <a16:creationId xmlns:a16="http://schemas.microsoft.com/office/drawing/2014/main" id="{EE46363F-23CA-F644-B99C-446C923EF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9221" y="1584749"/>
            <a:ext cx="471712" cy="471712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EDBE537E-97E2-ED44-BD0C-28D0F7B2FF59}"/>
              </a:ext>
            </a:extLst>
          </p:cNvPr>
          <p:cNvSpPr/>
          <p:nvPr/>
        </p:nvSpPr>
        <p:spPr>
          <a:xfrm>
            <a:off x="1981067" y="4484291"/>
            <a:ext cx="7650480" cy="126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7B3045DB-6591-1646-81CC-FB7EE905416B}"/>
              </a:ext>
            </a:extLst>
          </p:cNvPr>
          <p:cNvSpPr txBox="1"/>
          <p:nvPr/>
        </p:nvSpPr>
        <p:spPr>
          <a:xfrm>
            <a:off x="2192508" y="497393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5934C0-148E-AB48-83EE-8128EBED2F4B}"/>
              </a:ext>
            </a:extLst>
          </p:cNvPr>
          <p:cNvGrpSpPr/>
          <p:nvPr/>
        </p:nvGrpSpPr>
        <p:grpSpPr>
          <a:xfrm>
            <a:off x="4131700" y="4484291"/>
            <a:ext cx="5424019" cy="874654"/>
            <a:chOff x="8921977" y="1466725"/>
            <a:chExt cx="2926080" cy="874654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890CEB9D-53B2-6D41-BBCC-F2E241AAE13D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D54B53BC-0B0E-4149-8E75-76B48ED2FA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154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" name="Graphic 33" descr="Target Audience with solid fill">
            <a:extLst>
              <a:ext uri="{FF2B5EF4-FFF2-40B4-BE49-F238E27FC236}">
                <a16:creationId xmlns:a16="http://schemas.microsoft.com/office/drawing/2014/main" id="{8BADB472-B621-3E48-AE90-EB5140F8F6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9221" y="4738081"/>
            <a:ext cx="471712" cy="4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9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375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Tabbed List – Slide Template</vt:lpstr>
      <vt:lpstr>Tabbed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Tabbed List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2022-05-05T16:56:48Z</dcterms:modified>
  <cp:category>Text &amp; Tables</cp:category>
</cp:coreProperties>
</file>