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1398"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12511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5/4/2022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Ring Cycle – Slide Template</a:t>
            </a:r>
          </a:p>
        </p:txBody>
      </p:sp>
      <p:sp>
        <p:nvSpPr>
          <p:cNvPr id="3" name="Shape">
            <a:extLst>
              <a:ext uri="{FF2B5EF4-FFF2-40B4-BE49-F238E27FC236}">
                <a16:creationId xmlns:a16="http://schemas.microsoft.com/office/drawing/2014/main" id="{903E7444-D35E-9D4B-8A94-94345C1A4FAF}"/>
              </a:ext>
            </a:extLst>
          </p:cNvPr>
          <p:cNvSpPr/>
          <p:nvPr/>
        </p:nvSpPr>
        <p:spPr>
          <a:xfrm>
            <a:off x="4969510" y="1147444"/>
            <a:ext cx="2239014" cy="1122683"/>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66" y="5278"/>
                  <a:pt x="13796" y="5913"/>
                  <a:pt x="14714" y="6891"/>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9B65F66F-BB0F-A04A-8A88-4B0B3641DE3C}"/>
              </a:ext>
            </a:extLst>
          </p:cNvPr>
          <p:cNvSpPr/>
          <p:nvPr/>
        </p:nvSpPr>
        <p:spPr>
          <a:xfrm>
            <a:off x="4969510" y="4589145"/>
            <a:ext cx="2239014" cy="1121411"/>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12" y="16610"/>
                  <a:pt x="2487" y="9173"/>
                  <a:pt x="2487"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F5331281-8395-704D-A56B-38D64A04DB2D}"/>
              </a:ext>
            </a:extLst>
          </p:cNvPr>
          <p:cNvSpPr/>
          <p:nvPr/>
        </p:nvSpPr>
        <p:spPr>
          <a:xfrm>
            <a:off x="3813809" y="2315844"/>
            <a:ext cx="2240283" cy="2240287"/>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37ACFBD4-38E2-E14D-9C5B-D81ADD9B05CD}"/>
              </a:ext>
            </a:extLst>
          </p:cNvPr>
          <p:cNvSpPr/>
          <p:nvPr/>
        </p:nvSpPr>
        <p:spPr>
          <a:xfrm>
            <a:off x="6137909" y="2315844"/>
            <a:ext cx="2240283" cy="2240287"/>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7" name="Graphic 9" descr="Cycle with people with solid fill">
            <a:extLst>
              <a:ext uri="{FF2B5EF4-FFF2-40B4-BE49-F238E27FC236}">
                <a16:creationId xmlns:a16="http://schemas.microsoft.com/office/drawing/2014/main" id="{DF6B06A2-FA60-8646-A7CA-4B4502297C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55641" y="3670464"/>
            <a:ext cx="556618" cy="556618"/>
          </a:xfrm>
          <a:prstGeom prst="rect">
            <a:avLst/>
          </a:prstGeom>
        </p:spPr>
      </p:pic>
      <p:pic>
        <p:nvPicPr>
          <p:cNvPr id="8" name="Graphic 10" descr="Bar graph with upward trend with solid fill">
            <a:extLst>
              <a:ext uri="{FF2B5EF4-FFF2-40B4-BE49-F238E27FC236}">
                <a16:creationId xmlns:a16="http://schemas.microsoft.com/office/drawing/2014/main" id="{3251B8BE-D372-C842-8CB1-36FF130B08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0708" y="4760826"/>
            <a:ext cx="556618" cy="556618"/>
          </a:xfrm>
          <a:prstGeom prst="rect">
            <a:avLst/>
          </a:prstGeom>
        </p:spPr>
      </p:pic>
      <p:pic>
        <p:nvPicPr>
          <p:cNvPr id="9" name="Graphic 11" descr="Bullseye with solid fill">
            <a:extLst>
              <a:ext uri="{FF2B5EF4-FFF2-40B4-BE49-F238E27FC236}">
                <a16:creationId xmlns:a16="http://schemas.microsoft.com/office/drawing/2014/main" id="{2A652670-80F4-6444-BA64-68B1DE6C04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10708" y="2236725"/>
            <a:ext cx="556618" cy="556618"/>
          </a:xfrm>
          <a:prstGeom prst="rect">
            <a:avLst/>
          </a:prstGeom>
        </p:spPr>
      </p:pic>
      <p:pic>
        <p:nvPicPr>
          <p:cNvPr id="10" name="Graphic 13" descr="Gears with solid fill">
            <a:extLst>
              <a:ext uri="{FF2B5EF4-FFF2-40B4-BE49-F238E27FC236}">
                <a16:creationId xmlns:a16="http://schemas.microsoft.com/office/drawing/2014/main" id="{A90A6C0A-DF76-8541-AB98-EAB7D1E274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79741" y="3670464"/>
            <a:ext cx="556618" cy="556618"/>
          </a:xfrm>
          <a:prstGeom prst="rect">
            <a:avLst/>
          </a:prstGeom>
        </p:spPr>
      </p:pic>
      <p:sp>
        <p:nvSpPr>
          <p:cNvPr id="11" name="TextBox 15">
            <a:extLst>
              <a:ext uri="{FF2B5EF4-FFF2-40B4-BE49-F238E27FC236}">
                <a16:creationId xmlns:a16="http://schemas.microsoft.com/office/drawing/2014/main" id="{EE05DFA2-F1CE-9741-82BF-861FB62B3878}"/>
              </a:ext>
            </a:extLst>
          </p:cNvPr>
          <p:cNvSpPr txBox="1"/>
          <p:nvPr/>
        </p:nvSpPr>
        <p:spPr>
          <a:xfrm>
            <a:off x="4284885" y="3136433"/>
            <a:ext cx="1298130" cy="55399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sp>
        <p:nvSpPr>
          <p:cNvPr id="12" name="TextBox 16">
            <a:extLst>
              <a:ext uri="{FF2B5EF4-FFF2-40B4-BE49-F238E27FC236}">
                <a16:creationId xmlns:a16="http://schemas.microsoft.com/office/drawing/2014/main" id="{4C0DCCFD-B13A-3049-B1A3-AD19CC810255}"/>
              </a:ext>
            </a:extLst>
          </p:cNvPr>
          <p:cNvSpPr txBox="1"/>
          <p:nvPr/>
        </p:nvSpPr>
        <p:spPr>
          <a:xfrm>
            <a:off x="4175678" y="2805234"/>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3" name="TextBox 17">
            <a:extLst>
              <a:ext uri="{FF2B5EF4-FFF2-40B4-BE49-F238E27FC236}">
                <a16:creationId xmlns:a16="http://schemas.microsoft.com/office/drawing/2014/main" id="{A7F21AAB-D56A-9F4A-A6E6-B99256BE8C60}"/>
              </a:ext>
            </a:extLst>
          </p:cNvPr>
          <p:cNvSpPr txBox="1"/>
          <p:nvPr/>
        </p:nvSpPr>
        <p:spPr>
          <a:xfrm>
            <a:off x="6608985" y="3136433"/>
            <a:ext cx="1298130" cy="55399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sp>
        <p:nvSpPr>
          <p:cNvPr id="14" name="TextBox 18">
            <a:extLst>
              <a:ext uri="{FF2B5EF4-FFF2-40B4-BE49-F238E27FC236}">
                <a16:creationId xmlns:a16="http://schemas.microsoft.com/office/drawing/2014/main" id="{00CB8C6E-B0EF-5041-A0A8-5FA65CE86F73}"/>
              </a:ext>
            </a:extLst>
          </p:cNvPr>
          <p:cNvSpPr txBox="1"/>
          <p:nvPr/>
        </p:nvSpPr>
        <p:spPr>
          <a:xfrm>
            <a:off x="6499778" y="2805234"/>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5" name="TextBox 19">
            <a:extLst>
              <a:ext uri="{FF2B5EF4-FFF2-40B4-BE49-F238E27FC236}">
                <a16:creationId xmlns:a16="http://schemas.microsoft.com/office/drawing/2014/main" id="{76808602-AFC6-5B49-89A3-60BA6541BD7F}"/>
              </a:ext>
            </a:extLst>
          </p:cNvPr>
          <p:cNvSpPr txBox="1"/>
          <p:nvPr/>
        </p:nvSpPr>
        <p:spPr>
          <a:xfrm>
            <a:off x="5330745" y="4440396"/>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16" name="TextBox 20">
            <a:extLst>
              <a:ext uri="{FF2B5EF4-FFF2-40B4-BE49-F238E27FC236}">
                <a16:creationId xmlns:a16="http://schemas.microsoft.com/office/drawing/2014/main" id="{09BAC39C-2838-D148-BCC4-2A4CE083A4C1}"/>
              </a:ext>
            </a:extLst>
          </p:cNvPr>
          <p:cNvSpPr txBox="1"/>
          <p:nvPr/>
        </p:nvSpPr>
        <p:spPr>
          <a:xfrm>
            <a:off x="5330745" y="1837045"/>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grpSp>
        <p:nvGrpSpPr>
          <p:cNvPr id="18" name="Group 17">
            <a:extLst>
              <a:ext uri="{FF2B5EF4-FFF2-40B4-BE49-F238E27FC236}">
                <a16:creationId xmlns:a16="http://schemas.microsoft.com/office/drawing/2014/main" id="{048AD732-3A8B-CC8B-B5D0-0054A0B48901}"/>
              </a:ext>
            </a:extLst>
          </p:cNvPr>
          <p:cNvGrpSpPr/>
          <p:nvPr/>
        </p:nvGrpSpPr>
        <p:grpSpPr>
          <a:xfrm>
            <a:off x="520709" y="2045080"/>
            <a:ext cx="2926080" cy="2736703"/>
            <a:chOff x="332936" y="2627766"/>
            <a:chExt cx="2926080" cy="2736703"/>
          </a:xfrm>
        </p:grpSpPr>
        <p:sp>
          <p:nvSpPr>
            <p:cNvPr id="19" name="TextBox 18">
              <a:extLst>
                <a:ext uri="{FF2B5EF4-FFF2-40B4-BE49-F238E27FC236}">
                  <a16:creationId xmlns:a16="http://schemas.microsoft.com/office/drawing/2014/main" id="{53222D58-FD39-7386-FD51-E006BAF8885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0" name="TextBox 19">
              <a:extLst>
                <a:ext uri="{FF2B5EF4-FFF2-40B4-BE49-F238E27FC236}">
                  <a16:creationId xmlns:a16="http://schemas.microsoft.com/office/drawing/2014/main" id="{AC7FF9FA-37FD-0163-8248-2CC6C9DFAF6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oup 20">
            <a:extLst>
              <a:ext uri="{FF2B5EF4-FFF2-40B4-BE49-F238E27FC236}">
                <a16:creationId xmlns:a16="http://schemas.microsoft.com/office/drawing/2014/main" id="{26B753E9-3886-E77E-AAEE-9802DD5EE930}"/>
              </a:ext>
            </a:extLst>
          </p:cNvPr>
          <p:cNvGrpSpPr/>
          <p:nvPr/>
        </p:nvGrpSpPr>
        <p:grpSpPr>
          <a:xfrm>
            <a:off x="8748947" y="2045080"/>
            <a:ext cx="2926080" cy="2736703"/>
            <a:chOff x="332936" y="2627766"/>
            <a:chExt cx="2926080" cy="2736703"/>
          </a:xfrm>
        </p:grpSpPr>
        <p:sp>
          <p:nvSpPr>
            <p:cNvPr id="22" name="TextBox 21">
              <a:extLst>
                <a:ext uri="{FF2B5EF4-FFF2-40B4-BE49-F238E27FC236}">
                  <a16:creationId xmlns:a16="http://schemas.microsoft.com/office/drawing/2014/main" id="{831B6A5D-7390-10B8-235B-D84D2792B007}"/>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3" name="TextBox 22">
              <a:extLst>
                <a:ext uri="{FF2B5EF4-FFF2-40B4-BE49-F238E27FC236}">
                  <a16:creationId xmlns:a16="http://schemas.microsoft.com/office/drawing/2014/main" id="{FC7DD619-FB23-FFC8-410B-8A902FBAE55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Ring Cycle – Slide Template</a:t>
            </a:r>
          </a:p>
        </p:txBody>
      </p:sp>
      <p:sp>
        <p:nvSpPr>
          <p:cNvPr id="3" name="Shape">
            <a:extLst>
              <a:ext uri="{FF2B5EF4-FFF2-40B4-BE49-F238E27FC236}">
                <a16:creationId xmlns:a16="http://schemas.microsoft.com/office/drawing/2014/main" id="{903E7444-D35E-9D4B-8A94-94345C1A4FAF}"/>
              </a:ext>
            </a:extLst>
          </p:cNvPr>
          <p:cNvSpPr/>
          <p:nvPr/>
        </p:nvSpPr>
        <p:spPr>
          <a:xfrm>
            <a:off x="4969510" y="1147444"/>
            <a:ext cx="2239014" cy="1122683"/>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66" y="5278"/>
                  <a:pt x="13796" y="5913"/>
                  <a:pt x="14714" y="6891"/>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Shape">
            <a:extLst>
              <a:ext uri="{FF2B5EF4-FFF2-40B4-BE49-F238E27FC236}">
                <a16:creationId xmlns:a16="http://schemas.microsoft.com/office/drawing/2014/main" id="{9B65F66F-BB0F-A04A-8A88-4B0B3641DE3C}"/>
              </a:ext>
            </a:extLst>
          </p:cNvPr>
          <p:cNvSpPr/>
          <p:nvPr/>
        </p:nvSpPr>
        <p:spPr>
          <a:xfrm>
            <a:off x="4969510" y="4589145"/>
            <a:ext cx="2239014" cy="1121411"/>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12" y="16610"/>
                  <a:pt x="2487" y="9173"/>
                  <a:pt x="2487"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5" name="Shape">
            <a:extLst>
              <a:ext uri="{FF2B5EF4-FFF2-40B4-BE49-F238E27FC236}">
                <a16:creationId xmlns:a16="http://schemas.microsoft.com/office/drawing/2014/main" id="{F5331281-8395-704D-A56B-38D64A04DB2D}"/>
              </a:ext>
            </a:extLst>
          </p:cNvPr>
          <p:cNvSpPr/>
          <p:nvPr/>
        </p:nvSpPr>
        <p:spPr>
          <a:xfrm>
            <a:off x="3813809" y="2315844"/>
            <a:ext cx="2240283" cy="2240287"/>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37ACFBD4-38E2-E14D-9C5B-D81ADD9B05CD}"/>
              </a:ext>
            </a:extLst>
          </p:cNvPr>
          <p:cNvSpPr/>
          <p:nvPr/>
        </p:nvSpPr>
        <p:spPr>
          <a:xfrm>
            <a:off x="6137909" y="2315844"/>
            <a:ext cx="2240283" cy="2240287"/>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7" name="Graphic 9" descr="Cycle with people with solid fill">
            <a:extLst>
              <a:ext uri="{FF2B5EF4-FFF2-40B4-BE49-F238E27FC236}">
                <a16:creationId xmlns:a16="http://schemas.microsoft.com/office/drawing/2014/main" id="{DF6B06A2-FA60-8646-A7CA-4B4502297C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55641" y="3670464"/>
            <a:ext cx="556618" cy="556618"/>
          </a:xfrm>
          <a:prstGeom prst="rect">
            <a:avLst/>
          </a:prstGeom>
        </p:spPr>
      </p:pic>
      <p:pic>
        <p:nvPicPr>
          <p:cNvPr id="8" name="Graphic 10" descr="Bar graph with upward trend with solid fill">
            <a:extLst>
              <a:ext uri="{FF2B5EF4-FFF2-40B4-BE49-F238E27FC236}">
                <a16:creationId xmlns:a16="http://schemas.microsoft.com/office/drawing/2014/main" id="{3251B8BE-D372-C842-8CB1-36FF130B08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0708" y="4760826"/>
            <a:ext cx="556618" cy="556618"/>
          </a:xfrm>
          <a:prstGeom prst="rect">
            <a:avLst/>
          </a:prstGeom>
        </p:spPr>
      </p:pic>
      <p:pic>
        <p:nvPicPr>
          <p:cNvPr id="9" name="Graphic 11" descr="Bullseye with solid fill">
            <a:extLst>
              <a:ext uri="{FF2B5EF4-FFF2-40B4-BE49-F238E27FC236}">
                <a16:creationId xmlns:a16="http://schemas.microsoft.com/office/drawing/2014/main" id="{2A652670-80F4-6444-BA64-68B1DE6C04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10708" y="2236725"/>
            <a:ext cx="556618" cy="556618"/>
          </a:xfrm>
          <a:prstGeom prst="rect">
            <a:avLst/>
          </a:prstGeom>
        </p:spPr>
      </p:pic>
      <p:pic>
        <p:nvPicPr>
          <p:cNvPr id="10" name="Graphic 13" descr="Gears with solid fill">
            <a:extLst>
              <a:ext uri="{FF2B5EF4-FFF2-40B4-BE49-F238E27FC236}">
                <a16:creationId xmlns:a16="http://schemas.microsoft.com/office/drawing/2014/main" id="{A90A6C0A-DF76-8541-AB98-EAB7D1E2745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79741" y="3670464"/>
            <a:ext cx="556618" cy="556618"/>
          </a:xfrm>
          <a:prstGeom prst="rect">
            <a:avLst/>
          </a:prstGeom>
        </p:spPr>
      </p:pic>
      <p:sp>
        <p:nvSpPr>
          <p:cNvPr id="11" name="TextBox 15">
            <a:extLst>
              <a:ext uri="{FF2B5EF4-FFF2-40B4-BE49-F238E27FC236}">
                <a16:creationId xmlns:a16="http://schemas.microsoft.com/office/drawing/2014/main" id="{EE05DFA2-F1CE-9741-82BF-861FB62B3878}"/>
              </a:ext>
            </a:extLst>
          </p:cNvPr>
          <p:cNvSpPr txBox="1"/>
          <p:nvPr/>
        </p:nvSpPr>
        <p:spPr>
          <a:xfrm>
            <a:off x="4284885" y="3136433"/>
            <a:ext cx="1298130" cy="55399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sp>
        <p:nvSpPr>
          <p:cNvPr id="12" name="TextBox 16">
            <a:extLst>
              <a:ext uri="{FF2B5EF4-FFF2-40B4-BE49-F238E27FC236}">
                <a16:creationId xmlns:a16="http://schemas.microsoft.com/office/drawing/2014/main" id="{4C0DCCFD-B13A-3049-B1A3-AD19CC810255}"/>
              </a:ext>
            </a:extLst>
          </p:cNvPr>
          <p:cNvSpPr txBox="1"/>
          <p:nvPr/>
        </p:nvSpPr>
        <p:spPr>
          <a:xfrm>
            <a:off x="4175678" y="2805234"/>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sp>
        <p:nvSpPr>
          <p:cNvPr id="13" name="TextBox 17">
            <a:extLst>
              <a:ext uri="{FF2B5EF4-FFF2-40B4-BE49-F238E27FC236}">
                <a16:creationId xmlns:a16="http://schemas.microsoft.com/office/drawing/2014/main" id="{A7F21AAB-D56A-9F4A-A6E6-B99256BE8C60}"/>
              </a:ext>
            </a:extLst>
          </p:cNvPr>
          <p:cNvSpPr txBox="1"/>
          <p:nvPr/>
        </p:nvSpPr>
        <p:spPr>
          <a:xfrm>
            <a:off x="6608985" y="3136433"/>
            <a:ext cx="1298130" cy="55399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sp>
        <p:nvSpPr>
          <p:cNvPr id="14" name="TextBox 18">
            <a:extLst>
              <a:ext uri="{FF2B5EF4-FFF2-40B4-BE49-F238E27FC236}">
                <a16:creationId xmlns:a16="http://schemas.microsoft.com/office/drawing/2014/main" id="{00CB8C6E-B0EF-5041-A0A8-5FA65CE86F73}"/>
              </a:ext>
            </a:extLst>
          </p:cNvPr>
          <p:cNvSpPr txBox="1"/>
          <p:nvPr/>
        </p:nvSpPr>
        <p:spPr>
          <a:xfrm>
            <a:off x="6499778" y="2805234"/>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sp>
        <p:nvSpPr>
          <p:cNvPr id="15" name="TextBox 19">
            <a:extLst>
              <a:ext uri="{FF2B5EF4-FFF2-40B4-BE49-F238E27FC236}">
                <a16:creationId xmlns:a16="http://schemas.microsoft.com/office/drawing/2014/main" id="{76808602-AFC6-5B49-89A3-60BA6541BD7F}"/>
              </a:ext>
            </a:extLst>
          </p:cNvPr>
          <p:cNvSpPr txBox="1"/>
          <p:nvPr/>
        </p:nvSpPr>
        <p:spPr>
          <a:xfrm>
            <a:off x="5330745" y="4440396"/>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sp>
        <p:nvSpPr>
          <p:cNvPr id="16" name="TextBox 20">
            <a:extLst>
              <a:ext uri="{FF2B5EF4-FFF2-40B4-BE49-F238E27FC236}">
                <a16:creationId xmlns:a16="http://schemas.microsoft.com/office/drawing/2014/main" id="{09BAC39C-2838-D148-BCC4-2A4CE083A4C1}"/>
              </a:ext>
            </a:extLst>
          </p:cNvPr>
          <p:cNvSpPr txBox="1"/>
          <p:nvPr/>
        </p:nvSpPr>
        <p:spPr>
          <a:xfrm>
            <a:off x="5330745" y="1837045"/>
            <a:ext cx="1516545"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grpSp>
        <p:nvGrpSpPr>
          <p:cNvPr id="18" name="Group 17">
            <a:extLst>
              <a:ext uri="{FF2B5EF4-FFF2-40B4-BE49-F238E27FC236}">
                <a16:creationId xmlns:a16="http://schemas.microsoft.com/office/drawing/2014/main" id="{048AD732-3A8B-CC8B-B5D0-0054A0B48901}"/>
              </a:ext>
            </a:extLst>
          </p:cNvPr>
          <p:cNvGrpSpPr/>
          <p:nvPr/>
        </p:nvGrpSpPr>
        <p:grpSpPr>
          <a:xfrm>
            <a:off x="520709" y="2045080"/>
            <a:ext cx="2926080" cy="2736703"/>
            <a:chOff x="332936" y="2627766"/>
            <a:chExt cx="2926080" cy="2736703"/>
          </a:xfrm>
        </p:grpSpPr>
        <p:sp>
          <p:nvSpPr>
            <p:cNvPr id="19" name="TextBox 18">
              <a:extLst>
                <a:ext uri="{FF2B5EF4-FFF2-40B4-BE49-F238E27FC236}">
                  <a16:creationId xmlns:a16="http://schemas.microsoft.com/office/drawing/2014/main" id="{53222D58-FD39-7386-FD51-E006BAF8885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0" name="TextBox 19">
              <a:extLst>
                <a:ext uri="{FF2B5EF4-FFF2-40B4-BE49-F238E27FC236}">
                  <a16:creationId xmlns:a16="http://schemas.microsoft.com/office/drawing/2014/main" id="{AC7FF9FA-37FD-0163-8248-2CC6C9DFAF6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1" name="Group 20">
            <a:extLst>
              <a:ext uri="{FF2B5EF4-FFF2-40B4-BE49-F238E27FC236}">
                <a16:creationId xmlns:a16="http://schemas.microsoft.com/office/drawing/2014/main" id="{26B753E9-3886-E77E-AAEE-9802DD5EE930}"/>
              </a:ext>
            </a:extLst>
          </p:cNvPr>
          <p:cNvGrpSpPr/>
          <p:nvPr/>
        </p:nvGrpSpPr>
        <p:grpSpPr>
          <a:xfrm>
            <a:off x="8748947" y="2045080"/>
            <a:ext cx="2926080" cy="2736703"/>
            <a:chOff x="332936" y="2627766"/>
            <a:chExt cx="2926080" cy="2736703"/>
          </a:xfrm>
        </p:grpSpPr>
        <p:sp>
          <p:nvSpPr>
            <p:cNvPr id="22" name="TextBox 21">
              <a:extLst>
                <a:ext uri="{FF2B5EF4-FFF2-40B4-BE49-F238E27FC236}">
                  <a16:creationId xmlns:a16="http://schemas.microsoft.com/office/drawing/2014/main" id="{831B6A5D-7390-10B8-235B-D84D2792B007}"/>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3" name="TextBox 22">
              <a:extLst>
                <a:ext uri="{FF2B5EF4-FFF2-40B4-BE49-F238E27FC236}">
                  <a16:creationId xmlns:a16="http://schemas.microsoft.com/office/drawing/2014/main" id="{FC7DD619-FB23-FFC8-410B-8A902FBAE55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706441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447</Words>
  <Application>Microsoft Office PowerPoint</Application>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Ring Cycle – Slide Template</vt:lpstr>
      <vt:lpstr>Ring Cycle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Ring Cycle</dc:title>
  <dc:creator>PresentationGO.com</dc:creator>
  <dc:description>© Copyright PresentationGO.com - Do not distribute or sale without written permission.</dc:description>
  <cp:lastModifiedBy>Christophe Barroche</cp:lastModifiedBy>
  <cp:revision>11</cp:revision>
  <dcterms:created xsi:type="dcterms:W3CDTF">2014-11-26T05:14:11Z</dcterms:created>
  <dcterms:modified xsi:type="dcterms:W3CDTF">2022-05-04T18:13:31Z</dcterms:modified>
  <cp:category>Charts &amp; Diagrams</cp:category>
</cp:coreProperties>
</file>