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6" r:id="rId1"/>
    <p:sldMasterId id="2147483703" r:id="rId2"/>
    <p:sldMasterId id="2147483692" r:id="rId3"/>
  </p:sldMasterIdLst>
  <p:notesMasterIdLst>
    <p:notesMasterId r:id="rId7"/>
  </p:notesMasterIdLst>
  <p:sldIdLst>
    <p:sldId id="352" r:id="rId4"/>
    <p:sldId id="354" r:id="rId5"/>
    <p:sldId id="307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B323B"/>
    <a:srgbClr val="00B09B"/>
    <a:srgbClr val="F0EEEF"/>
    <a:srgbClr val="0D95BC"/>
    <a:srgbClr val="DF361F"/>
    <a:srgbClr val="6C2B43"/>
    <a:srgbClr val="7B0051"/>
    <a:srgbClr val="063951"/>
    <a:srgbClr val="EB1E42"/>
    <a:srgbClr val="B2C48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541" autoAdjust="0"/>
    <p:restoredTop sz="96433" autoAdjust="0"/>
  </p:normalViewPr>
  <p:slideViewPr>
    <p:cSldViewPr snapToGrid="0" showGuides="1">
      <p:cViewPr varScale="1">
        <p:scale>
          <a:sx n="150" d="100"/>
          <a:sy n="150" d="100"/>
        </p:scale>
        <p:origin x="1836" y="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tableStyles" Target="tableStyles.xml"/><Relationship Id="rId5" Type="http://schemas.openxmlformats.org/officeDocument/2006/relationships/slide" Target="slides/slide2.xml"/><Relationship Id="rId10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5/4/2022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700132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764462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resentationgo.com/" TargetMode="External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Pr>
        <a:gradFill>
          <a:gsLst>
            <a:gs pos="0">
              <a:srgbClr val="EFEDEE"/>
            </a:gs>
            <a:gs pos="53000">
              <a:srgbClr val="F1EFF0"/>
            </a:gs>
            <a:gs pos="77000">
              <a:srgbClr val="EFEDEE"/>
            </a:gs>
            <a:gs pos="100000">
              <a:srgbClr val="EFEBEC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106331"/>
            <a:ext cx="8515350" cy="739056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9FBC2BD7-7C99-476A-824B-34AEACBE09E4}"/>
              </a:ext>
            </a:extLst>
          </p:cNvPr>
          <p:cNvGrpSpPr/>
          <p:nvPr userDrawn="1"/>
        </p:nvGrpSpPr>
        <p:grpSpPr>
          <a:xfrm>
            <a:off x="9433981" y="1"/>
            <a:ext cx="1644047" cy="1816099"/>
            <a:chOff x="9433981" y="1"/>
            <a:chExt cx="1644047" cy="1816099"/>
          </a:xfrm>
        </p:grpSpPr>
        <p:sp>
          <p:nvSpPr>
            <p:cNvPr id="4" name="Rectangle: Folded Corner 3">
              <a:extLst>
                <a:ext uri="{FF2B5EF4-FFF2-40B4-BE49-F238E27FC236}">
                  <a16:creationId xmlns:a16="http://schemas.microsoft.com/office/drawing/2014/main" id="{C7ACA455-4437-4416-A6F0-33D534A6AE9F}"/>
                </a:ext>
              </a:extLst>
            </p:cNvPr>
            <p:cNvSpPr/>
            <p:nvPr userDrawn="1"/>
          </p:nvSpPr>
          <p:spPr>
            <a:xfrm>
              <a:off x="9433981" y="1"/>
              <a:ext cx="1644047" cy="1816099"/>
            </a:xfrm>
            <a:prstGeom prst="foldedCorner">
              <a:avLst/>
            </a:prstGeom>
            <a:ln>
              <a:noFill/>
            </a:ln>
            <a:effectLst>
              <a:outerShdw blurRad="101600" dist="635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Ins="0" rtlCol="0" anchor="t"/>
            <a:lstStyle/>
            <a:p>
              <a:r>
                <a:rPr lang="en-US" sz="1400" dirty="0">
                  <a:solidFill>
                    <a:schemeClr val="accent2">
                      <a:lumMod val="50000"/>
                    </a:schemeClr>
                  </a:solidFill>
                </a:rPr>
                <a:t>To insert your own icons*:</a:t>
              </a:r>
            </a:p>
            <a:p>
              <a:endParaRPr lang="en-US" sz="1400" dirty="0">
                <a:solidFill>
                  <a:schemeClr val="accent2">
                    <a:lumMod val="50000"/>
                  </a:schemeClr>
                </a:solidFill>
              </a:endParaRPr>
            </a:p>
            <a:p>
              <a:r>
                <a:rPr lang="en-US" sz="1400" b="1" dirty="0">
                  <a:solidFill>
                    <a:schemeClr val="accent2">
                      <a:lumMod val="50000"/>
                    </a:schemeClr>
                  </a:solidFill>
                </a:rPr>
                <a:t>Insert</a:t>
              </a:r>
              <a:r>
                <a:rPr lang="en-US" sz="1400" dirty="0">
                  <a:solidFill>
                    <a:schemeClr val="accent2">
                      <a:lumMod val="50000"/>
                    </a:schemeClr>
                  </a:solidFill>
                </a:rPr>
                <a:t> &gt;&gt; </a:t>
              </a:r>
              <a:r>
                <a:rPr lang="en-US" sz="1400" b="1" dirty="0">
                  <a:solidFill>
                    <a:schemeClr val="accent2">
                      <a:lumMod val="50000"/>
                    </a:schemeClr>
                  </a:solidFill>
                </a:rPr>
                <a:t>Icons</a:t>
              </a:r>
            </a:p>
            <a:p>
              <a:endParaRPr lang="en-US" sz="1400" dirty="0">
                <a:solidFill>
                  <a:schemeClr val="accent2">
                    <a:lumMod val="50000"/>
                  </a:schemeClr>
                </a:solidFill>
              </a:endParaRPr>
            </a:p>
            <a:p>
              <a:r>
                <a:rPr lang="en-US" sz="1200" i="1" dirty="0">
                  <a:solidFill>
                    <a:schemeClr val="accent2">
                      <a:lumMod val="50000"/>
                    </a:schemeClr>
                  </a:solidFill>
                </a:rPr>
                <a:t>(*Only available to Microsoft 365 subscribers)</a:t>
              </a:r>
            </a:p>
          </p:txBody>
        </p:sp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97388A6D-F2E7-41F0-830B-6957780585C2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2"/>
            <a:srcRect t="1" b="5479"/>
            <a:stretch/>
          </p:blipFill>
          <p:spPr>
            <a:xfrm>
              <a:off x="10677978" y="424090"/>
              <a:ext cx="400050" cy="65722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8886958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106331"/>
            <a:ext cx="8515350" cy="739056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03FB2F2C-9238-4D45-94A7-5C35D93D1392}"/>
              </a:ext>
            </a:extLst>
          </p:cNvPr>
          <p:cNvGrpSpPr/>
          <p:nvPr userDrawn="1"/>
        </p:nvGrpSpPr>
        <p:grpSpPr>
          <a:xfrm>
            <a:off x="9433981" y="1"/>
            <a:ext cx="1644047" cy="1816099"/>
            <a:chOff x="9433981" y="1"/>
            <a:chExt cx="1644047" cy="1816099"/>
          </a:xfrm>
        </p:grpSpPr>
        <p:sp>
          <p:nvSpPr>
            <p:cNvPr id="7" name="Rectangle: Folded Corner 6">
              <a:extLst>
                <a:ext uri="{FF2B5EF4-FFF2-40B4-BE49-F238E27FC236}">
                  <a16:creationId xmlns:a16="http://schemas.microsoft.com/office/drawing/2014/main" id="{A21EA9FF-346A-4403-99E1-6330E0E642DA}"/>
                </a:ext>
              </a:extLst>
            </p:cNvPr>
            <p:cNvSpPr/>
            <p:nvPr userDrawn="1"/>
          </p:nvSpPr>
          <p:spPr>
            <a:xfrm>
              <a:off x="9433981" y="1"/>
              <a:ext cx="1644047" cy="1816099"/>
            </a:xfrm>
            <a:prstGeom prst="foldedCorner">
              <a:avLst/>
            </a:prstGeom>
            <a:ln>
              <a:noFill/>
            </a:ln>
            <a:effectLst>
              <a:outerShdw blurRad="101600" dist="635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Ins="0" rtlCol="0" anchor="t"/>
            <a:lstStyle/>
            <a:p>
              <a:r>
                <a:rPr lang="en-US" sz="1400" dirty="0">
                  <a:solidFill>
                    <a:schemeClr val="accent2">
                      <a:lumMod val="50000"/>
                    </a:schemeClr>
                  </a:solidFill>
                </a:rPr>
                <a:t>To insert your own icons*:</a:t>
              </a:r>
            </a:p>
            <a:p>
              <a:endParaRPr lang="en-US" sz="1400" dirty="0">
                <a:solidFill>
                  <a:schemeClr val="accent2">
                    <a:lumMod val="50000"/>
                  </a:schemeClr>
                </a:solidFill>
              </a:endParaRPr>
            </a:p>
            <a:p>
              <a:r>
                <a:rPr lang="en-US" sz="1400" b="1" dirty="0">
                  <a:solidFill>
                    <a:schemeClr val="accent2">
                      <a:lumMod val="50000"/>
                    </a:schemeClr>
                  </a:solidFill>
                </a:rPr>
                <a:t>Insert</a:t>
              </a:r>
              <a:r>
                <a:rPr lang="en-US" sz="1400" dirty="0">
                  <a:solidFill>
                    <a:schemeClr val="accent2">
                      <a:lumMod val="50000"/>
                    </a:schemeClr>
                  </a:solidFill>
                </a:rPr>
                <a:t> &gt;&gt; </a:t>
              </a:r>
              <a:r>
                <a:rPr lang="en-US" sz="1400" b="1" dirty="0">
                  <a:solidFill>
                    <a:schemeClr val="accent2">
                      <a:lumMod val="50000"/>
                    </a:schemeClr>
                  </a:solidFill>
                </a:rPr>
                <a:t>Icons</a:t>
              </a:r>
            </a:p>
            <a:p>
              <a:endParaRPr lang="en-US" sz="1400" dirty="0">
                <a:solidFill>
                  <a:schemeClr val="accent2">
                    <a:lumMod val="50000"/>
                  </a:schemeClr>
                </a:solidFill>
              </a:endParaRPr>
            </a:p>
            <a:p>
              <a:r>
                <a:rPr lang="en-US" sz="1200" i="1" dirty="0">
                  <a:solidFill>
                    <a:schemeClr val="accent2">
                      <a:lumMod val="50000"/>
                    </a:schemeClr>
                  </a:solidFill>
                </a:rPr>
                <a:t>(*Only available to Microsoft 365 subscribers)</a:t>
              </a:r>
            </a:p>
          </p:txBody>
        </p:sp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F52EC167-F9B1-4085-86E7-C378D6346E24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2"/>
            <a:srcRect t="1" b="5479"/>
            <a:stretch/>
          </p:blipFill>
          <p:spPr>
            <a:xfrm>
              <a:off x="10677978" y="424090"/>
              <a:ext cx="400050" cy="65722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5089215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5"/>
            <a:ext cx="9144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048933" y="3071723"/>
            <a:ext cx="5046133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 userDrawn="1"/>
        </p:nvSpPr>
        <p:spPr>
          <a:xfrm>
            <a:off x="2673959" y="5982900"/>
            <a:ext cx="3796079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dirty="0">
                <a:solidFill>
                  <a:srgbClr val="A5CD00"/>
                </a:solidFill>
              </a:rPr>
              <a:t>T</a:t>
            </a:r>
            <a:r>
              <a:rPr lang="en-US" baseline="0" dirty="0">
                <a:solidFill>
                  <a:srgbClr val="A5CD00"/>
                </a:solidFill>
              </a:rPr>
              <a:t>he free PowerPoint and Google Slides template library</a:t>
            </a:r>
            <a:endParaRPr lang="en-US" dirty="0">
              <a:solidFill>
                <a:srgbClr val="A5CD00"/>
              </a:solidFill>
            </a:endParaRPr>
          </a:p>
        </p:txBody>
      </p:sp>
      <p:sp>
        <p:nvSpPr>
          <p:cNvPr id="8" name="TextBox 7"/>
          <p:cNvSpPr txBox="1"/>
          <p:nvPr userDrawn="1"/>
        </p:nvSpPr>
        <p:spPr>
          <a:xfrm>
            <a:off x="3459936" y="2633133"/>
            <a:ext cx="2224135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effectLst/>
              </a:rPr>
              <a:t>Designed</a:t>
            </a:r>
            <a:r>
              <a:rPr lang="en-US" baseline="0">
                <a:solidFill>
                  <a:schemeClr val="bg1"/>
                </a:solidFill>
                <a:effectLst/>
              </a:rPr>
              <a:t> with         by</a:t>
            </a:r>
            <a:endParaRPr lang="en-US" dirty="0">
              <a:solidFill>
                <a:schemeClr val="bg1"/>
              </a:solidFill>
              <a:effectLst/>
            </a:endParaRPr>
          </a:p>
        </p:txBody>
      </p:sp>
      <p:sp>
        <p:nvSpPr>
          <p:cNvPr id="9" name="Freeform 290"/>
          <p:cNvSpPr/>
          <p:nvPr userDrawn="1"/>
        </p:nvSpPr>
        <p:spPr>
          <a:xfrm>
            <a:off x="4977441" y="2705803"/>
            <a:ext cx="261456" cy="223991"/>
          </a:xfrm>
          <a:custGeom>
            <a:avLst/>
            <a:gdLst/>
            <a:ahLst/>
            <a:cxnLst/>
            <a:rect l="l" t="t" r="r" b="b"/>
            <a:pathLst>
              <a:path w="504825" h="432707">
                <a:moveTo>
                  <a:pt x="134658" y="0"/>
                </a:moveTo>
                <a:cubicBezTo>
                  <a:pt x="146301" y="0"/>
                  <a:pt x="158180" y="2019"/>
                  <a:pt x="170294" y="6057"/>
                </a:cubicBezTo>
                <a:cubicBezTo>
                  <a:pt x="182407" y="10095"/>
                  <a:pt x="193676" y="15541"/>
                  <a:pt x="204099" y="22396"/>
                </a:cubicBezTo>
                <a:cubicBezTo>
                  <a:pt x="214522" y="29251"/>
                  <a:pt x="223490" y="35683"/>
                  <a:pt x="231002" y="41693"/>
                </a:cubicBezTo>
                <a:cubicBezTo>
                  <a:pt x="238514" y="47703"/>
                  <a:pt x="245652" y="54088"/>
                  <a:pt x="252412" y="60849"/>
                </a:cubicBezTo>
                <a:cubicBezTo>
                  <a:pt x="259174" y="54088"/>
                  <a:pt x="266310" y="47703"/>
                  <a:pt x="273823" y="41693"/>
                </a:cubicBezTo>
                <a:cubicBezTo>
                  <a:pt x="281334" y="35683"/>
                  <a:pt x="290303" y="29251"/>
                  <a:pt x="300726" y="22396"/>
                </a:cubicBezTo>
                <a:cubicBezTo>
                  <a:pt x="311149" y="15541"/>
                  <a:pt x="322417" y="10095"/>
                  <a:pt x="334531" y="6057"/>
                </a:cubicBezTo>
                <a:cubicBezTo>
                  <a:pt x="346645" y="2019"/>
                  <a:pt x="358524" y="0"/>
                  <a:pt x="370167" y="0"/>
                </a:cubicBezTo>
                <a:cubicBezTo>
                  <a:pt x="412236" y="0"/>
                  <a:pt x="445197" y="11644"/>
                  <a:pt x="469048" y="34932"/>
                </a:cubicBezTo>
                <a:cubicBezTo>
                  <a:pt x="492899" y="58220"/>
                  <a:pt x="504825" y="90523"/>
                  <a:pt x="504825" y="131840"/>
                </a:cubicBezTo>
                <a:cubicBezTo>
                  <a:pt x="504825" y="173346"/>
                  <a:pt x="483321" y="215602"/>
                  <a:pt x="440313" y="258610"/>
                </a:cubicBezTo>
                <a:lnTo>
                  <a:pt x="264807" y="427636"/>
                </a:lnTo>
                <a:cubicBezTo>
                  <a:pt x="261427" y="431017"/>
                  <a:pt x="257295" y="432707"/>
                  <a:pt x="252412" y="432707"/>
                </a:cubicBezTo>
                <a:cubicBezTo>
                  <a:pt x="247529" y="432707"/>
                  <a:pt x="243398" y="431017"/>
                  <a:pt x="240018" y="427636"/>
                </a:cubicBezTo>
                <a:lnTo>
                  <a:pt x="64230" y="258047"/>
                </a:lnTo>
                <a:cubicBezTo>
                  <a:pt x="62351" y="256544"/>
                  <a:pt x="59770" y="254103"/>
                  <a:pt x="56482" y="250722"/>
                </a:cubicBezTo>
                <a:cubicBezTo>
                  <a:pt x="53196" y="247342"/>
                  <a:pt x="47984" y="241191"/>
                  <a:pt x="40848" y="232270"/>
                </a:cubicBezTo>
                <a:cubicBezTo>
                  <a:pt x="33712" y="223349"/>
                  <a:pt x="27326" y="214194"/>
                  <a:pt x="21692" y="204803"/>
                </a:cubicBezTo>
                <a:cubicBezTo>
                  <a:pt x="16057" y="195413"/>
                  <a:pt x="11035" y="184051"/>
                  <a:pt x="6620" y="170717"/>
                </a:cubicBezTo>
                <a:cubicBezTo>
                  <a:pt x="2207" y="157382"/>
                  <a:pt x="0" y="144423"/>
                  <a:pt x="0" y="131840"/>
                </a:cubicBezTo>
                <a:cubicBezTo>
                  <a:pt x="0" y="90523"/>
                  <a:pt x="11926" y="58220"/>
                  <a:pt x="35777" y="34932"/>
                </a:cubicBezTo>
                <a:cubicBezTo>
                  <a:pt x="59629" y="11644"/>
                  <a:pt x="92588" y="0"/>
                  <a:pt x="134658" y="0"/>
                </a:cubicBezTo>
                <a:close/>
              </a:path>
            </a:pathLst>
          </a:custGeom>
          <a:solidFill>
            <a:srgbClr val="D900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120419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www.presentationgo.com/" TargetMode="Externa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>
          <a:gsLst>
            <a:gs pos="0">
              <a:srgbClr val="EFEDEE"/>
            </a:gs>
            <a:gs pos="53000">
              <a:srgbClr val="F1EFF0"/>
            </a:gs>
            <a:gs pos="77000">
              <a:srgbClr val="EFEDEE"/>
            </a:gs>
            <a:gs pos="100000">
              <a:srgbClr val="EFEBEC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106332"/>
            <a:ext cx="7886700" cy="739056"/>
          </a:xfrm>
          <a:prstGeom prst="rect">
            <a:avLst/>
          </a:prstGeom>
        </p:spPr>
        <p:txBody>
          <a:bodyPr rIns="0">
            <a:normAutofit/>
          </a:bodyPr>
          <a:lstStyle/>
          <a:p>
            <a:pPr marL="0"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219200"/>
            <a:ext cx="7886700" cy="4957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Rectangle 8"/>
          <p:cNvSpPr/>
          <p:nvPr userDrawn="1"/>
        </p:nvSpPr>
        <p:spPr>
          <a:xfrm>
            <a:off x="0" y="6305910"/>
            <a:ext cx="9144000" cy="55209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.com</a:t>
            </a:r>
          </a:p>
        </p:txBody>
      </p:sp>
      <p:sp>
        <p:nvSpPr>
          <p:cNvPr id="23" name="Freeform 22"/>
          <p:cNvSpPr/>
          <p:nvPr userDrawn="1"/>
        </p:nvSpPr>
        <p:spPr>
          <a:xfrm rot="5400000">
            <a:off x="91178" y="116438"/>
            <a:ext cx="369496" cy="570902"/>
          </a:xfrm>
          <a:custGeom>
            <a:avLst/>
            <a:gdLst>
              <a:gd name="connsiteX0" fmla="*/ 210916 w 1034764"/>
              <a:gd name="connsiteY0" fmla="*/ 535701 h 1598797"/>
              <a:gd name="connsiteX1" fmla="*/ 331908 w 1034764"/>
              <a:gd name="connsiteY1" fmla="*/ 284049 h 1598797"/>
              <a:gd name="connsiteX2" fmla="*/ 741774 w 1034764"/>
              <a:gd name="connsiteY2" fmla="*/ 315409 h 1598797"/>
              <a:gd name="connsiteX3" fmla="*/ 403935 w 1034764"/>
              <a:gd name="connsiteY3" fmla="*/ 375418 h 1598797"/>
              <a:gd name="connsiteX4" fmla="*/ 266699 w 1034764"/>
              <a:gd name="connsiteY4" fmla="*/ 689905 h 1598797"/>
              <a:gd name="connsiteX5" fmla="*/ 266698 w 1034764"/>
              <a:gd name="connsiteY5" fmla="*/ 689907 h 1598797"/>
              <a:gd name="connsiteX6" fmla="*/ 210916 w 1034764"/>
              <a:gd name="connsiteY6" fmla="*/ 535701 h 1598797"/>
              <a:gd name="connsiteX7" fmla="*/ 134938 w 1034764"/>
              <a:gd name="connsiteY7" fmla="*/ 517381 h 1598797"/>
              <a:gd name="connsiteX8" fmla="*/ 517383 w 1034764"/>
              <a:gd name="connsiteY8" fmla="*/ 899826 h 1598797"/>
              <a:gd name="connsiteX9" fmla="*/ 899828 w 1034764"/>
              <a:gd name="connsiteY9" fmla="*/ 517381 h 1598797"/>
              <a:gd name="connsiteX10" fmla="*/ 517383 w 1034764"/>
              <a:gd name="connsiteY10" fmla="*/ 134936 h 1598797"/>
              <a:gd name="connsiteX11" fmla="*/ 134938 w 1034764"/>
              <a:gd name="connsiteY11" fmla="*/ 517381 h 1598797"/>
              <a:gd name="connsiteX12" fmla="*/ 0 w 1034764"/>
              <a:gd name="connsiteY12" fmla="*/ 517382 h 1598797"/>
              <a:gd name="connsiteX13" fmla="*/ 517382 w 1034764"/>
              <a:gd name="connsiteY13" fmla="*/ 0 h 1598797"/>
              <a:gd name="connsiteX14" fmla="*/ 1034764 w 1034764"/>
              <a:gd name="connsiteY14" fmla="*/ 517382 h 1598797"/>
              <a:gd name="connsiteX15" fmla="*/ 621653 w 1034764"/>
              <a:gd name="connsiteY15" fmla="*/ 1024253 h 1598797"/>
              <a:gd name="connsiteX16" fmla="*/ 620527 w 1034764"/>
              <a:gd name="connsiteY16" fmla="*/ 1024366 h 1598797"/>
              <a:gd name="connsiteX17" fmla="*/ 662992 w 1034764"/>
              <a:gd name="connsiteY17" fmla="*/ 1598797 h 1598797"/>
              <a:gd name="connsiteX18" fmla="*/ 371775 w 1034764"/>
              <a:gd name="connsiteY18" fmla="*/ 1598797 h 1598797"/>
              <a:gd name="connsiteX19" fmla="*/ 414241 w 1034764"/>
              <a:gd name="connsiteY19" fmla="*/ 1024367 h 1598797"/>
              <a:gd name="connsiteX20" fmla="*/ 413112 w 1034764"/>
              <a:gd name="connsiteY20" fmla="*/ 1024253 h 1598797"/>
              <a:gd name="connsiteX21" fmla="*/ 0 w 1034764"/>
              <a:gd name="connsiteY21" fmla="*/ 517382 h 15987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034764" h="1598797">
                <a:moveTo>
                  <a:pt x="210916" y="535701"/>
                </a:moveTo>
                <a:cubicBezTo>
                  <a:pt x="207764" y="443901"/>
                  <a:pt x="249915" y="348683"/>
                  <a:pt x="331908" y="284049"/>
                </a:cubicBezTo>
                <a:cubicBezTo>
                  <a:pt x="463097" y="180634"/>
                  <a:pt x="646600" y="194675"/>
                  <a:pt x="741774" y="315409"/>
                </a:cubicBezTo>
                <a:cubicBezTo>
                  <a:pt x="631231" y="275026"/>
                  <a:pt x="502220" y="297941"/>
                  <a:pt x="403935" y="375418"/>
                </a:cubicBezTo>
                <a:cubicBezTo>
                  <a:pt x="305650" y="452895"/>
                  <a:pt x="253243" y="572989"/>
                  <a:pt x="266699" y="689905"/>
                </a:cubicBezTo>
                <a:lnTo>
                  <a:pt x="266698" y="689907"/>
                </a:lnTo>
                <a:cubicBezTo>
                  <a:pt x="231008" y="644631"/>
                  <a:pt x="212807" y="590781"/>
                  <a:pt x="210916" y="535701"/>
                </a:cubicBezTo>
                <a:close/>
                <a:moveTo>
                  <a:pt x="134938" y="517381"/>
                </a:moveTo>
                <a:cubicBezTo>
                  <a:pt x="134938" y="728600"/>
                  <a:pt x="306164" y="899826"/>
                  <a:pt x="517383" y="899826"/>
                </a:cubicBezTo>
                <a:cubicBezTo>
                  <a:pt x="728602" y="899826"/>
                  <a:pt x="899828" y="728600"/>
                  <a:pt x="899828" y="517381"/>
                </a:cubicBezTo>
                <a:cubicBezTo>
                  <a:pt x="899828" y="306162"/>
                  <a:pt x="728602" y="134936"/>
                  <a:pt x="517383" y="134936"/>
                </a:cubicBezTo>
                <a:cubicBezTo>
                  <a:pt x="306164" y="134936"/>
                  <a:pt x="134938" y="306162"/>
                  <a:pt x="134938" y="517381"/>
                </a:cubicBezTo>
                <a:close/>
                <a:moveTo>
                  <a:pt x="0" y="517382"/>
                </a:moveTo>
                <a:cubicBezTo>
                  <a:pt x="0" y="231640"/>
                  <a:pt x="231640" y="0"/>
                  <a:pt x="517382" y="0"/>
                </a:cubicBezTo>
                <a:cubicBezTo>
                  <a:pt x="803124" y="0"/>
                  <a:pt x="1034764" y="231640"/>
                  <a:pt x="1034764" y="517382"/>
                </a:cubicBezTo>
                <a:cubicBezTo>
                  <a:pt x="1034764" y="767406"/>
                  <a:pt x="857415" y="976008"/>
                  <a:pt x="621653" y="1024253"/>
                </a:cubicBezTo>
                <a:lnTo>
                  <a:pt x="620527" y="1024366"/>
                </a:lnTo>
                <a:lnTo>
                  <a:pt x="662992" y="1598797"/>
                </a:lnTo>
                <a:lnTo>
                  <a:pt x="371775" y="1598797"/>
                </a:lnTo>
                <a:lnTo>
                  <a:pt x="414241" y="1024367"/>
                </a:lnTo>
                <a:lnTo>
                  <a:pt x="413112" y="1024253"/>
                </a:lnTo>
                <a:cubicBezTo>
                  <a:pt x="177349" y="976008"/>
                  <a:pt x="0" y="767406"/>
                  <a:pt x="0" y="51738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12700" dist="12700" dir="2700000" algn="tl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/>
          </a:p>
        </p:txBody>
      </p:sp>
      <p:grpSp>
        <p:nvGrpSpPr>
          <p:cNvPr id="8" name="Group 7"/>
          <p:cNvGrpSpPr/>
          <p:nvPr userDrawn="1"/>
        </p:nvGrpSpPr>
        <p:grpSpPr>
          <a:xfrm>
            <a:off x="-1654908" y="-73804"/>
            <a:ext cx="1569183" cy="612144"/>
            <a:chOff x="-2096383" y="21447"/>
            <a:chExt cx="1569183" cy="612144"/>
          </a:xfrm>
        </p:grpSpPr>
        <p:sp>
          <p:nvSpPr>
            <p:cNvPr id="10" name="TextBox 9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1" name="TextBox 10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2" name="Picture 11"/>
            <p:cNvPicPr>
              <a:picLocks noChangeAspect="1"/>
            </p:cNvPicPr>
            <p:nvPr userDrawn="1"/>
          </p:nvPicPr>
          <p:blipFill>
            <a:blip r:embed="rId3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  <p:sp>
        <p:nvSpPr>
          <p:cNvPr id="13" name="Rectangle 12"/>
          <p:cNvSpPr/>
          <p:nvPr userDrawn="1"/>
        </p:nvSpPr>
        <p:spPr>
          <a:xfrm>
            <a:off x="-88899" y="6959601"/>
            <a:ext cx="162576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4" tooltip="PresentationGo!"/>
              </a:rPr>
              <a:t>presentationgo.com</a:t>
            </a: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20551346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3600" b="1" kern="1200">
          <a:solidFill>
            <a:schemeClr val="tx1"/>
          </a:solidFill>
          <a:latin typeface="Helvetica" panose="020B0500000000000000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j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106332"/>
            <a:ext cx="7886700" cy="739056"/>
          </a:xfrm>
          <a:prstGeom prst="rect">
            <a:avLst/>
          </a:prstGeom>
        </p:spPr>
        <p:txBody>
          <a:bodyPr rIns="0">
            <a:normAutofit/>
          </a:bodyPr>
          <a:lstStyle/>
          <a:p>
            <a:pPr marL="0"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219200"/>
            <a:ext cx="7886700" cy="4957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Rectangle 8"/>
          <p:cNvSpPr/>
          <p:nvPr userDrawn="1"/>
        </p:nvSpPr>
        <p:spPr>
          <a:xfrm>
            <a:off x="0" y="6305910"/>
            <a:ext cx="9144000" cy="55209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.com</a:t>
            </a:r>
          </a:p>
        </p:txBody>
      </p:sp>
      <p:sp>
        <p:nvSpPr>
          <p:cNvPr id="23" name="Freeform 22"/>
          <p:cNvSpPr/>
          <p:nvPr userDrawn="1"/>
        </p:nvSpPr>
        <p:spPr>
          <a:xfrm rot="5400000">
            <a:off x="91178" y="116438"/>
            <a:ext cx="369496" cy="570902"/>
          </a:xfrm>
          <a:custGeom>
            <a:avLst/>
            <a:gdLst>
              <a:gd name="connsiteX0" fmla="*/ 210916 w 1034764"/>
              <a:gd name="connsiteY0" fmla="*/ 535701 h 1598797"/>
              <a:gd name="connsiteX1" fmla="*/ 331908 w 1034764"/>
              <a:gd name="connsiteY1" fmla="*/ 284049 h 1598797"/>
              <a:gd name="connsiteX2" fmla="*/ 741774 w 1034764"/>
              <a:gd name="connsiteY2" fmla="*/ 315409 h 1598797"/>
              <a:gd name="connsiteX3" fmla="*/ 403935 w 1034764"/>
              <a:gd name="connsiteY3" fmla="*/ 375418 h 1598797"/>
              <a:gd name="connsiteX4" fmla="*/ 266699 w 1034764"/>
              <a:gd name="connsiteY4" fmla="*/ 689905 h 1598797"/>
              <a:gd name="connsiteX5" fmla="*/ 266698 w 1034764"/>
              <a:gd name="connsiteY5" fmla="*/ 689907 h 1598797"/>
              <a:gd name="connsiteX6" fmla="*/ 210916 w 1034764"/>
              <a:gd name="connsiteY6" fmla="*/ 535701 h 1598797"/>
              <a:gd name="connsiteX7" fmla="*/ 134938 w 1034764"/>
              <a:gd name="connsiteY7" fmla="*/ 517381 h 1598797"/>
              <a:gd name="connsiteX8" fmla="*/ 517383 w 1034764"/>
              <a:gd name="connsiteY8" fmla="*/ 899826 h 1598797"/>
              <a:gd name="connsiteX9" fmla="*/ 899828 w 1034764"/>
              <a:gd name="connsiteY9" fmla="*/ 517381 h 1598797"/>
              <a:gd name="connsiteX10" fmla="*/ 517383 w 1034764"/>
              <a:gd name="connsiteY10" fmla="*/ 134936 h 1598797"/>
              <a:gd name="connsiteX11" fmla="*/ 134938 w 1034764"/>
              <a:gd name="connsiteY11" fmla="*/ 517381 h 1598797"/>
              <a:gd name="connsiteX12" fmla="*/ 0 w 1034764"/>
              <a:gd name="connsiteY12" fmla="*/ 517382 h 1598797"/>
              <a:gd name="connsiteX13" fmla="*/ 517382 w 1034764"/>
              <a:gd name="connsiteY13" fmla="*/ 0 h 1598797"/>
              <a:gd name="connsiteX14" fmla="*/ 1034764 w 1034764"/>
              <a:gd name="connsiteY14" fmla="*/ 517382 h 1598797"/>
              <a:gd name="connsiteX15" fmla="*/ 621653 w 1034764"/>
              <a:gd name="connsiteY15" fmla="*/ 1024253 h 1598797"/>
              <a:gd name="connsiteX16" fmla="*/ 620527 w 1034764"/>
              <a:gd name="connsiteY16" fmla="*/ 1024366 h 1598797"/>
              <a:gd name="connsiteX17" fmla="*/ 662992 w 1034764"/>
              <a:gd name="connsiteY17" fmla="*/ 1598797 h 1598797"/>
              <a:gd name="connsiteX18" fmla="*/ 371775 w 1034764"/>
              <a:gd name="connsiteY18" fmla="*/ 1598797 h 1598797"/>
              <a:gd name="connsiteX19" fmla="*/ 414241 w 1034764"/>
              <a:gd name="connsiteY19" fmla="*/ 1024367 h 1598797"/>
              <a:gd name="connsiteX20" fmla="*/ 413112 w 1034764"/>
              <a:gd name="connsiteY20" fmla="*/ 1024253 h 1598797"/>
              <a:gd name="connsiteX21" fmla="*/ 0 w 1034764"/>
              <a:gd name="connsiteY21" fmla="*/ 517382 h 15987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034764" h="1598797">
                <a:moveTo>
                  <a:pt x="210916" y="535701"/>
                </a:moveTo>
                <a:cubicBezTo>
                  <a:pt x="207764" y="443901"/>
                  <a:pt x="249915" y="348683"/>
                  <a:pt x="331908" y="284049"/>
                </a:cubicBezTo>
                <a:cubicBezTo>
                  <a:pt x="463097" y="180634"/>
                  <a:pt x="646600" y="194675"/>
                  <a:pt x="741774" y="315409"/>
                </a:cubicBezTo>
                <a:cubicBezTo>
                  <a:pt x="631231" y="275026"/>
                  <a:pt x="502220" y="297941"/>
                  <a:pt x="403935" y="375418"/>
                </a:cubicBezTo>
                <a:cubicBezTo>
                  <a:pt x="305650" y="452895"/>
                  <a:pt x="253243" y="572989"/>
                  <a:pt x="266699" y="689905"/>
                </a:cubicBezTo>
                <a:lnTo>
                  <a:pt x="266698" y="689907"/>
                </a:lnTo>
                <a:cubicBezTo>
                  <a:pt x="231008" y="644631"/>
                  <a:pt x="212807" y="590781"/>
                  <a:pt x="210916" y="535701"/>
                </a:cubicBezTo>
                <a:close/>
                <a:moveTo>
                  <a:pt x="134938" y="517381"/>
                </a:moveTo>
                <a:cubicBezTo>
                  <a:pt x="134938" y="728600"/>
                  <a:pt x="306164" y="899826"/>
                  <a:pt x="517383" y="899826"/>
                </a:cubicBezTo>
                <a:cubicBezTo>
                  <a:pt x="728602" y="899826"/>
                  <a:pt x="899828" y="728600"/>
                  <a:pt x="899828" y="517381"/>
                </a:cubicBezTo>
                <a:cubicBezTo>
                  <a:pt x="899828" y="306162"/>
                  <a:pt x="728602" y="134936"/>
                  <a:pt x="517383" y="134936"/>
                </a:cubicBezTo>
                <a:cubicBezTo>
                  <a:pt x="306164" y="134936"/>
                  <a:pt x="134938" y="306162"/>
                  <a:pt x="134938" y="517381"/>
                </a:cubicBezTo>
                <a:close/>
                <a:moveTo>
                  <a:pt x="0" y="517382"/>
                </a:moveTo>
                <a:cubicBezTo>
                  <a:pt x="0" y="231640"/>
                  <a:pt x="231640" y="0"/>
                  <a:pt x="517382" y="0"/>
                </a:cubicBezTo>
                <a:cubicBezTo>
                  <a:pt x="803124" y="0"/>
                  <a:pt x="1034764" y="231640"/>
                  <a:pt x="1034764" y="517382"/>
                </a:cubicBezTo>
                <a:cubicBezTo>
                  <a:pt x="1034764" y="767406"/>
                  <a:pt x="857415" y="976008"/>
                  <a:pt x="621653" y="1024253"/>
                </a:cubicBezTo>
                <a:lnTo>
                  <a:pt x="620527" y="1024366"/>
                </a:lnTo>
                <a:lnTo>
                  <a:pt x="662992" y="1598797"/>
                </a:lnTo>
                <a:lnTo>
                  <a:pt x="371775" y="1598797"/>
                </a:lnTo>
                <a:lnTo>
                  <a:pt x="414241" y="1024367"/>
                </a:lnTo>
                <a:lnTo>
                  <a:pt x="413112" y="1024253"/>
                </a:lnTo>
                <a:cubicBezTo>
                  <a:pt x="177349" y="976008"/>
                  <a:pt x="0" y="767406"/>
                  <a:pt x="0" y="517382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ffectLst>
            <a:outerShdw blurRad="12700" dist="12700" dir="2700000" algn="tl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>
            <a:off x="-88899" y="6959601"/>
            <a:ext cx="162576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3" tooltip="PresentationGo!"/>
              </a:rPr>
              <a:t>presentationgo.com</a:t>
            </a:r>
            <a:endParaRPr lang="en-US" sz="1100" dirty="0"/>
          </a:p>
        </p:txBody>
      </p:sp>
      <p:grpSp>
        <p:nvGrpSpPr>
          <p:cNvPr id="8" name="Group 7"/>
          <p:cNvGrpSpPr/>
          <p:nvPr userDrawn="1"/>
        </p:nvGrpSpPr>
        <p:grpSpPr>
          <a:xfrm>
            <a:off x="-1654908" y="-73804"/>
            <a:ext cx="1569183" cy="612144"/>
            <a:chOff x="-2096383" y="21447"/>
            <a:chExt cx="1569183" cy="612144"/>
          </a:xfrm>
        </p:grpSpPr>
        <p:sp>
          <p:nvSpPr>
            <p:cNvPr id="10" name="TextBox 9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1" name="TextBox 10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2" name="Picture 11"/>
            <p:cNvPicPr>
              <a:picLocks noChangeAspect="1"/>
            </p:cNvPicPr>
            <p:nvPr userDrawn="1"/>
          </p:nvPicPr>
          <p:blipFill>
            <a:blip r:embed="rId4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5306583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3600" b="1" kern="1200">
          <a:solidFill>
            <a:schemeClr val="bg1"/>
          </a:solidFill>
          <a:latin typeface="Helvetica" panose="020B0500000000000000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j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323A4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7E942A-26CB-4FC8-A61F-ED7BAF06B75B}" type="datetimeFigureOut">
              <a:rPr lang="en-US" smtClean="0"/>
              <a:t>5/4/2022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6465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svg"/><Relationship Id="rId5" Type="http://schemas.openxmlformats.org/officeDocument/2006/relationships/image" Target="../media/image5.png"/><Relationship Id="rId10" Type="http://schemas.openxmlformats.org/officeDocument/2006/relationships/image" Target="../media/image10.svg"/><Relationship Id="rId4" Type="http://schemas.openxmlformats.org/officeDocument/2006/relationships/image" Target="../media/image4.svg"/><Relationship Id="rId9" Type="http://schemas.openxmlformats.org/officeDocument/2006/relationships/image" Target="../media/image9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svg"/><Relationship Id="rId5" Type="http://schemas.openxmlformats.org/officeDocument/2006/relationships/image" Target="../media/image5.png"/><Relationship Id="rId10" Type="http://schemas.openxmlformats.org/officeDocument/2006/relationships/image" Target="../media/image10.svg"/><Relationship Id="rId4" Type="http://schemas.openxmlformats.org/officeDocument/2006/relationships/image" Target="../media/image4.svg"/><Relationship Id="rId9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2BFAE1-45D3-4B3B-81D2-0BF25FA84F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Parenthesis List – Slide Template</a:t>
            </a:r>
          </a:p>
        </p:txBody>
      </p:sp>
      <p:sp>
        <p:nvSpPr>
          <p:cNvPr id="38" name="Freeform: Shape 37">
            <a:extLst>
              <a:ext uri="{FF2B5EF4-FFF2-40B4-BE49-F238E27FC236}">
                <a16:creationId xmlns:a16="http://schemas.microsoft.com/office/drawing/2014/main" id="{9EB807E8-01A1-1FB0-FB14-016E03840F0B}"/>
              </a:ext>
            </a:extLst>
          </p:cNvPr>
          <p:cNvSpPr/>
          <p:nvPr/>
        </p:nvSpPr>
        <p:spPr>
          <a:xfrm>
            <a:off x="1323523" y="1824561"/>
            <a:ext cx="737657" cy="737728"/>
          </a:xfrm>
          <a:custGeom>
            <a:avLst/>
            <a:gdLst>
              <a:gd name="connsiteX0" fmla="*/ 491825 w 983542"/>
              <a:gd name="connsiteY0" fmla="*/ 0 h 983637"/>
              <a:gd name="connsiteX1" fmla="*/ 983542 w 983542"/>
              <a:gd name="connsiteY1" fmla="*/ 491819 h 983637"/>
              <a:gd name="connsiteX2" fmla="*/ 491825 w 983542"/>
              <a:gd name="connsiteY2" fmla="*/ 983637 h 983637"/>
              <a:gd name="connsiteX3" fmla="*/ 0 w 983542"/>
              <a:gd name="connsiteY3" fmla="*/ 491819 h 983637"/>
              <a:gd name="connsiteX4" fmla="*/ 491825 w 983542"/>
              <a:gd name="connsiteY4" fmla="*/ 0 h 9836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83542" h="983637">
                <a:moveTo>
                  <a:pt x="491825" y="0"/>
                </a:moveTo>
                <a:cubicBezTo>
                  <a:pt x="761578" y="0"/>
                  <a:pt x="983542" y="220309"/>
                  <a:pt x="983542" y="491819"/>
                </a:cubicBezTo>
                <a:cubicBezTo>
                  <a:pt x="983542" y="763328"/>
                  <a:pt x="763320" y="983637"/>
                  <a:pt x="491825" y="983637"/>
                </a:cubicBezTo>
                <a:cubicBezTo>
                  <a:pt x="220222" y="983637"/>
                  <a:pt x="0" y="763328"/>
                  <a:pt x="0" y="491819"/>
                </a:cubicBezTo>
                <a:cubicBezTo>
                  <a:pt x="0" y="220309"/>
                  <a:pt x="220222" y="0"/>
                  <a:pt x="491825" y="0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34" name="Freeform: Shape 33">
            <a:extLst>
              <a:ext uri="{FF2B5EF4-FFF2-40B4-BE49-F238E27FC236}">
                <a16:creationId xmlns:a16="http://schemas.microsoft.com/office/drawing/2014/main" id="{27B48903-04BD-D4C0-96F6-605C2E3BB266}"/>
              </a:ext>
            </a:extLst>
          </p:cNvPr>
          <p:cNvSpPr/>
          <p:nvPr/>
        </p:nvSpPr>
        <p:spPr>
          <a:xfrm>
            <a:off x="808674" y="2193424"/>
            <a:ext cx="1763518" cy="1796795"/>
          </a:xfrm>
          <a:custGeom>
            <a:avLst/>
            <a:gdLst>
              <a:gd name="connsiteX0" fmla="*/ 1767328 w 2351357"/>
              <a:gd name="connsiteY0" fmla="*/ 2393988 h 2395726"/>
              <a:gd name="connsiteX1" fmla="*/ 1768490 w 2351357"/>
              <a:gd name="connsiteY1" fmla="*/ 2393988 h 2395726"/>
              <a:gd name="connsiteX2" fmla="*/ 1767328 w 2351357"/>
              <a:gd name="connsiteY2" fmla="*/ 2395726 h 2395726"/>
              <a:gd name="connsiteX3" fmla="*/ 1767328 w 2351357"/>
              <a:gd name="connsiteY3" fmla="*/ 0 h 2395726"/>
              <a:gd name="connsiteX4" fmla="*/ 1967193 w 2351357"/>
              <a:gd name="connsiteY4" fmla="*/ 0 h 2395726"/>
              <a:gd name="connsiteX5" fmla="*/ 2351357 w 2351357"/>
              <a:gd name="connsiteY5" fmla="*/ 1195256 h 2395726"/>
              <a:gd name="connsiteX6" fmla="*/ 1967193 w 2351357"/>
              <a:gd name="connsiteY6" fmla="*/ 2393988 h 2395726"/>
              <a:gd name="connsiteX7" fmla="*/ 1768490 w 2351357"/>
              <a:gd name="connsiteY7" fmla="*/ 2393988 h 2395726"/>
              <a:gd name="connsiteX8" fmla="*/ 1843071 w 2351357"/>
              <a:gd name="connsiteY8" fmla="*/ 2282456 h 2395726"/>
              <a:gd name="connsiteX9" fmla="*/ 2137884 w 2351357"/>
              <a:gd name="connsiteY9" fmla="*/ 1193518 h 2395726"/>
              <a:gd name="connsiteX10" fmla="*/ 1767328 w 2351357"/>
              <a:gd name="connsiteY10" fmla="*/ 0 h 2395726"/>
              <a:gd name="connsiteX11" fmla="*/ 384164 w 2351357"/>
              <a:gd name="connsiteY11" fmla="*/ 0 h 2395726"/>
              <a:gd name="connsiteX12" fmla="*/ 587404 w 2351357"/>
              <a:gd name="connsiteY12" fmla="*/ 0 h 2395726"/>
              <a:gd name="connsiteX13" fmla="*/ 216847 w 2351357"/>
              <a:gd name="connsiteY13" fmla="*/ 1202074 h 2395726"/>
              <a:gd name="connsiteX14" fmla="*/ 587404 w 2351357"/>
              <a:gd name="connsiteY14" fmla="*/ 2395726 h 2395726"/>
              <a:gd name="connsiteX15" fmla="*/ 384164 w 2351357"/>
              <a:gd name="connsiteY15" fmla="*/ 2395726 h 2395726"/>
              <a:gd name="connsiteX16" fmla="*/ 0 w 2351357"/>
              <a:gd name="connsiteY16" fmla="*/ 1202074 h 2395726"/>
              <a:gd name="connsiteX17" fmla="*/ 384164 w 2351357"/>
              <a:gd name="connsiteY17" fmla="*/ 0 h 23957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2351357" h="2395726">
                <a:moveTo>
                  <a:pt x="1767328" y="2393988"/>
                </a:moveTo>
                <a:lnTo>
                  <a:pt x="1768490" y="2393988"/>
                </a:lnTo>
                <a:lnTo>
                  <a:pt x="1767328" y="2395726"/>
                </a:lnTo>
                <a:close/>
                <a:moveTo>
                  <a:pt x="1767328" y="0"/>
                </a:moveTo>
                <a:lnTo>
                  <a:pt x="1967193" y="0"/>
                </a:lnTo>
                <a:cubicBezTo>
                  <a:pt x="2154975" y="240762"/>
                  <a:pt x="2351357" y="616410"/>
                  <a:pt x="2351357" y="1195256"/>
                </a:cubicBezTo>
                <a:cubicBezTo>
                  <a:pt x="2351357" y="1770760"/>
                  <a:pt x="2154975" y="2144670"/>
                  <a:pt x="1967193" y="2393988"/>
                </a:cubicBezTo>
                <a:lnTo>
                  <a:pt x="1768490" y="2393988"/>
                </a:lnTo>
                <a:lnTo>
                  <a:pt x="1843071" y="2282456"/>
                </a:lnTo>
                <a:cubicBezTo>
                  <a:pt x="2013700" y="2007558"/>
                  <a:pt x="2137884" y="1656728"/>
                  <a:pt x="2137884" y="1193518"/>
                </a:cubicBezTo>
                <a:cubicBezTo>
                  <a:pt x="2137884" y="667611"/>
                  <a:pt x="1979059" y="291962"/>
                  <a:pt x="1767328" y="0"/>
                </a:cubicBezTo>
                <a:close/>
                <a:moveTo>
                  <a:pt x="384164" y="0"/>
                </a:moveTo>
                <a:lnTo>
                  <a:pt x="587404" y="0"/>
                </a:lnTo>
                <a:cubicBezTo>
                  <a:pt x="372298" y="288487"/>
                  <a:pt x="216847" y="669349"/>
                  <a:pt x="216847" y="1202074"/>
                </a:cubicBezTo>
                <a:cubicBezTo>
                  <a:pt x="216847" y="1724639"/>
                  <a:pt x="379048" y="2102025"/>
                  <a:pt x="587404" y="2395726"/>
                </a:cubicBezTo>
                <a:lnTo>
                  <a:pt x="384164" y="2395726"/>
                </a:lnTo>
                <a:cubicBezTo>
                  <a:pt x="199757" y="2151488"/>
                  <a:pt x="0" y="1775840"/>
                  <a:pt x="0" y="1202074"/>
                </a:cubicBezTo>
                <a:cubicBezTo>
                  <a:pt x="3375" y="623228"/>
                  <a:pt x="199757" y="247580"/>
                  <a:pt x="384164" y="0"/>
                </a:cubicBezTo>
                <a:close/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wrap="square" lIns="28575" tIns="28575" rIns="28575" bIns="28575" anchor="ctr"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 sz="3000">
                <a:solidFill>
                  <a:srgbClr val="FFFFFF"/>
                </a:solidFill>
              </a:defRPr>
            </a:pPr>
            <a:endParaRPr sz="2250"/>
          </a:p>
        </p:txBody>
      </p:sp>
      <p:pic>
        <p:nvPicPr>
          <p:cNvPr id="7" name="Graphic 7" descr="Megaphone1 with solid fill">
            <a:extLst>
              <a:ext uri="{FF2B5EF4-FFF2-40B4-BE49-F238E27FC236}">
                <a16:creationId xmlns:a16="http://schemas.microsoft.com/office/drawing/2014/main" id="{DDDAA2FC-4F35-C94A-9D23-D7F701BABA6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413286" y="1918816"/>
            <a:ext cx="554292" cy="55429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1" name="TextBox 15">
            <a:extLst>
              <a:ext uri="{FF2B5EF4-FFF2-40B4-BE49-F238E27FC236}">
                <a16:creationId xmlns:a16="http://schemas.microsoft.com/office/drawing/2014/main" id="{6D5C9247-3EE0-DE4C-B01B-D373886C1DFA}"/>
              </a:ext>
            </a:extLst>
          </p:cNvPr>
          <p:cNvSpPr txBox="1"/>
          <p:nvPr/>
        </p:nvSpPr>
        <p:spPr>
          <a:xfrm>
            <a:off x="1203633" y="2968767"/>
            <a:ext cx="973598" cy="646331"/>
          </a:xfrm>
          <a:prstGeom prst="rect">
            <a:avLst/>
          </a:prstGeom>
          <a:noFill/>
        </p:spPr>
        <p:txBody>
          <a:bodyPr wrap="square" lIns="0" rIns="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900" noProof="1">
                <a:solidFill>
                  <a:schemeClr val="tx1">
                    <a:lumMod val="65000"/>
                    <a:lumOff val="35000"/>
                  </a:schemeClr>
                </a:solidFill>
              </a:rPr>
              <a:t>Lorem ipsum dolor sit amet, nibh est. A magna maecenas, quam. </a:t>
            </a:r>
          </a:p>
        </p:txBody>
      </p:sp>
      <p:sp>
        <p:nvSpPr>
          <p:cNvPr id="12" name="TextBox 16">
            <a:extLst>
              <a:ext uri="{FF2B5EF4-FFF2-40B4-BE49-F238E27FC236}">
                <a16:creationId xmlns:a16="http://schemas.microsoft.com/office/drawing/2014/main" id="{2A0447D6-A3B9-7542-B551-7A3CD77FFD7B}"/>
              </a:ext>
            </a:extLst>
          </p:cNvPr>
          <p:cNvSpPr txBox="1"/>
          <p:nvPr/>
        </p:nvSpPr>
        <p:spPr>
          <a:xfrm>
            <a:off x="1121728" y="2697285"/>
            <a:ext cx="1137409" cy="300082"/>
          </a:xfrm>
          <a:prstGeom prst="rect">
            <a:avLst/>
          </a:prstGeom>
          <a:noFill/>
        </p:spPr>
        <p:txBody>
          <a:bodyPr wrap="square" lIns="0" rIns="0" rtlCol="0" anchor="b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350" b="1" noProof="1"/>
              <a:t>Lorem Ipsum</a:t>
            </a:r>
          </a:p>
        </p:txBody>
      </p:sp>
      <p:sp>
        <p:nvSpPr>
          <p:cNvPr id="19" name="TextBox 23">
            <a:extLst>
              <a:ext uri="{FF2B5EF4-FFF2-40B4-BE49-F238E27FC236}">
                <a16:creationId xmlns:a16="http://schemas.microsoft.com/office/drawing/2014/main" id="{39557683-2EDB-3144-ACAF-4830EC5B7853}"/>
              </a:ext>
            </a:extLst>
          </p:cNvPr>
          <p:cNvSpPr txBox="1"/>
          <p:nvPr/>
        </p:nvSpPr>
        <p:spPr>
          <a:xfrm>
            <a:off x="1364060" y="3667054"/>
            <a:ext cx="652744" cy="646331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3600" b="1" dirty="0">
                <a:solidFill>
                  <a:schemeClr val="accent3">
                    <a:lumMod val="75000"/>
                  </a:schemeClr>
                </a:solidFill>
              </a:rPr>
              <a:t>01</a:t>
            </a:r>
          </a:p>
        </p:txBody>
      </p:sp>
      <p:sp>
        <p:nvSpPr>
          <p:cNvPr id="40" name="Freeform: Shape 39">
            <a:extLst>
              <a:ext uri="{FF2B5EF4-FFF2-40B4-BE49-F238E27FC236}">
                <a16:creationId xmlns:a16="http://schemas.microsoft.com/office/drawing/2014/main" id="{11B2A5AD-B020-27FE-78CE-DF4AD25F4D67}"/>
              </a:ext>
            </a:extLst>
          </p:cNvPr>
          <p:cNvSpPr/>
          <p:nvPr/>
        </p:nvSpPr>
        <p:spPr>
          <a:xfrm>
            <a:off x="3241954" y="3622647"/>
            <a:ext cx="737738" cy="737693"/>
          </a:xfrm>
          <a:custGeom>
            <a:avLst/>
            <a:gdLst>
              <a:gd name="connsiteX0" fmla="*/ 491825 w 983650"/>
              <a:gd name="connsiteY0" fmla="*/ 0 h 983590"/>
              <a:gd name="connsiteX1" fmla="*/ 983650 w 983650"/>
              <a:gd name="connsiteY1" fmla="*/ 491795 h 983590"/>
              <a:gd name="connsiteX2" fmla="*/ 491825 w 983650"/>
              <a:gd name="connsiteY2" fmla="*/ 983590 h 983590"/>
              <a:gd name="connsiteX3" fmla="*/ 0 w 983650"/>
              <a:gd name="connsiteY3" fmla="*/ 491795 h 983590"/>
              <a:gd name="connsiteX4" fmla="*/ 491825 w 983650"/>
              <a:gd name="connsiteY4" fmla="*/ 0 h 9835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83650" h="983590">
                <a:moveTo>
                  <a:pt x="491825" y="0"/>
                </a:moveTo>
                <a:cubicBezTo>
                  <a:pt x="763319" y="0"/>
                  <a:pt x="983650" y="220313"/>
                  <a:pt x="983650" y="491795"/>
                </a:cubicBezTo>
                <a:cubicBezTo>
                  <a:pt x="983650" y="763278"/>
                  <a:pt x="763319" y="983590"/>
                  <a:pt x="491825" y="983590"/>
                </a:cubicBezTo>
                <a:cubicBezTo>
                  <a:pt x="220330" y="983590"/>
                  <a:pt x="0" y="763278"/>
                  <a:pt x="0" y="491795"/>
                </a:cubicBezTo>
                <a:cubicBezTo>
                  <a:pt x="0" y="220313"/>
                  <a:pt x="220330" y="0"/>
                  <a:pt x="491825" y="0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35" name="Freeform: Shape 34">
            <a:extLst>
              <a:ext uri="{FF2B5EF4-FFF2-40B4-BE49-F238E27FC236}">
                <a16:creationId xmlns:a16="http://schemas.microsoft.com/office/drawing/2014/main" id="{B2BC89B1-1A0B-DABA-8694-D8ADF808A1F7}"/>
              </a:ext>
            </a:extLst>
          </p:cNvPr>
          <p:cNvSpPr/>
          <p:nvPr/>
        </p:nvSpPr>
        <p:spPr>
          <a:xfrm>
            <a:off x="2729718" y="2195962"/>
            <a:ext cx="1763516" cy="1796835"/>
          </a:xfrm>
          <a:custGeom>
            <a:avLst/>
            <a:gdLst>
              <a:gd name="connsiteX0" fmla="*/ 384164 w 2351355"/>
              <a:gd name="connsiteY0" fmla="*/ 1737 h 2395780"/>
              <a:gd name="connsiteX1" fmla="*/ 582868 w 2351355"/>
              <a:gd name="connsiteY1" fmla="*/ 1737 h 2395780"/>
              <a:gd name="connsiteX2" fmla="*/ 508285 w 2351355"/>
              <a:gd name="connsiteY2" fmla="*/ 113298 h 2395780"/>
              <a:gd name="connsiteX3" fmla="*/ 213473 w 2351355"/>
              <a:gd name="connsiteY3" fmla="*/ 1202165 h 2395780"/>
              <a:gd name="connsiteX4" fmla="*/ 584029 w 2351355"/>
              <a:gd name="connsiteY4" fmla="*/ 2395780 h 2395780"/>
              <a:gd name="connsiteX5" fmla="*/ 384164 w 2351355"/>
              <a:gd name="connsiteY5" fmla="*/ 2395780 h 2395780"/>
              <a:gd name="connsiteX6" fmla="*/ 0 w 2351355"/>
              <a:gd name="connsiteY6" fmla="*/ 1200429 h 2395780"/>
              <a:gd name="connsiteX7" fmla="*/ 384164 w 2351355"/>
              <a:gd name="connsiteY7" fmla="*/ 1737 h 2395780"/>
              <a:gd name="connsiteX8" fmla="*/ 1763952 w 2351355"/>
              <a:gd name="connsiteY8" fmla="*/ 0 h 2395780"/>
              <a:gd name="connsiteX9" fmla="*/ 1967192 w 2351355"/>
              <a:gd name="connsiteY9" fmla="*/ 0 h 2395780"/>
              <a:gd name="connsiteX10" fmla="*/ 2351355 w 2351355"/>
              <a:gd name="connsiteY10" fmla="*/ 1193615 h 2395780"/>
              <a:gd name="connsiteX11" fmla="*/ 1967192 w 2351355"/>
              <a:gd name="connsiteY11" fmla="*/ 2395780 h 2395780"/>
              <a:gd name="connsiteX12" fmla="*/ 1763952 w 2351355"/>
              <a:gd name="connsiteY12" fmla="*/ 2395780 h 2395780"/>
              <a:gd name="connsiteX13" fmla="*/ 2134508 w 2351355"/>
              <a:gd name="connsiteY13" fmla="*/ 1193615 h 2395780"/>
              <a:gd name="connsiteX14" fmla="*/ 1763952 w 2351355"/>
              <a:gd name="connsiteY14" fmla="*/ 0 h 2395780"/>
              <a:gd name="connsiteX15" fmla="*/ 584029 w 2351355"/>
              <a:gd name="connsiteY15" fmla="*/ 0 h 2395780"/>
              <a:gd name="connsiteX16" fmla="*/ 584029 w 2351355"/>
              <a:gd name="connsiteY16" fmla="*/ 1737 h 2395780"/>
              <a:gd name="connsiteX17" fmla="*/ 582868 w 2351355"/>
              <a:gd name="connsiteY17" fmla="*/ 1737 h 23957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2351355" h="2395780">
                <a:moveTo>
                  <a:pt x="384164" y="1737"/>
                </a:moveTo>
                <a:lnTo>
                  <a:pt x="582868" y="1737"/>
                </a:lnTo>
                <a:lnTo>
                  <a:pt x="508285" y="113298"/>
                </a:lnTo>
                <a:cubicBezTo>
                  <a:pt x="337657" y="388242"/>
                  <a:pt x="213473" y="738995"/>
                  <a:pt x="213473" y="1202165"/>
                </a:cubicBezTo>
                <a:cubicBezTo>
                  <a:pt x="213473" y="1728029"/>
                  <a:pt x="372298" y="2103723"/>
                  <a:pt x="584029" y="2395780"/>
                </a:cubicBezTo>
                <a:lnTo>
                  <a:pt x="384164" y="2395780"/>
                </a:lnTo>
                <a:cubicBezTo>
                  <a:pt x="196382" y="2155026"/>
                  <a:pt x="0" y="1779333"/>
                  <a:pt x="0" y="1200429"/>
                </a:cubicBezTo>
                <a:cubicBezTo>
                  <a:pt x="0" y="624998"/>
                  <a:pt x="196382" y="251041"/>
                  <a:pt x="384164" y="1737"/>
                </a:cubicBezTo>
                <a:close/>
                <a:moveTo>
                  <a:pt x="1763952" y="0"/>
                </a:moveTo>
                <a:lnTo>
                  <a:pt x="1967192" y="0"/>
                </a:lnTo>
                <a:cubicBezTo>
                  <a:pt x="2151599" y="244228"/>
                  <a:pt x="2351355" y="619921"/>
                  <a:pt x="2351355" y="1193615"/>
                </a:cubicBezTo>
                <a:cubicBezTo>
                  <a:pt x="2347980" y="1772519"/>
                  <a:pt x="2151599" y="2148213"/>
                  <a:pt x="1967192" y="2395780"/>
                </a:cubicBezTo>
                <a:lnTo>
                  <a:pt x="1763952" y="2395780"/>
                </a:lnTo>
                <a:cubicBezTo>
                  <a:pt x="1979057" y="2107196"/>
                  <a:pt x="2134508" y="1726426"/>
                  <a:pt x="2134508" y="1193615"/>
                </a:cubicBezTo>
                <a:cubicBezTo>
                  <a:pt x="2134508" y="671091"/>
                  <a:pt x="1972308" y="293661"/>
                  <a:pt x="1763952" y="0"/>
                </a:cubicBezTo>
                <a:close/>
                <a:moveTo>
                  <a:pt x="584029" y="0"/>
                </a:moveTo>
                <a:lnTo>
                  <a:pt x="584029" y="1737"/>
                </a:lnTo>
                <a:lnTo>
                  <a:pt x="582868" y="1737"/>
                </a:ln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wrap="square" lIns="28575" tIns="28575" rIns="28575" bIns="28575" anchor="ctr"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 sz="3000">
                <a:solidFill>
                  <a:srgbClr val="FFFFFF"/>
                </a:solidFill>
              </a:defRPr>
            </a:pPr>
            <a:endParaRPr sz="2250"/>
          </a:p>
        </p:txBody>
      </p:sp>
      <p:pic>
        <p:nvPicPr>
          <p:cNvPr id="8" name="Graphic 9" descr="Cycle with people with solid fill">
            <a:extLst>
              <a:ext uri="{FF2B5EF4-FFF2-40B4-BE49-F238E27FC236}">
                <a16:creationId xmlns:a16="http://schemas.microsoft.com/office/drawing/2014/main" id="{BCFDFF17-AE20-9E44-9D7D-FE5E2081AE8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334329" y="3713073"/>
            <a:ext cx="554292" cy="55429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3" name="TextBox 17">
            <a:extLst>
              <a:ext uri="{FF2B5EF4-FFF2-40B4-BE49-F238E27FC236}">
                <a16:creationId xmlns:a16="http://schemas.microsoft.com/office/drawing/2014/main" id="{E5756BBA-D21E-7048-8273-5FF5739C3D69}"/>
              </a:ext>
            </a:extLst>
          </p:cNvPr>
          <p:cNvSpPr txBox="1"/>
          <p:nvPr/>
        </p:nvSpPr>
        <p:spPr>
          <a:xfrm>
            <a:off x="3124676" y="2807403"/>
            <a:ext cx="973598" cy="646331"/>
          </a:xfrm>
          <a:prstGeom prst="rect">
            <a:avLst/>
          </a:prstGeom>
          <a:noFill/>
        </p:spPr>
        <p:txBody>
          <a:bodyPr wrap="square" lIns="0" rIns="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900" noProof="1">
                <a:solidFill>
                  <a:schemeClr val="tx1">
                    <a:lumMod val="65000"/>
                    <a:lumOff val="35000"/>
                  </a:schemeClr>
                </a:solidFill>
              </a:rPr>
              <a:t>Lorem ipsum dolor sit amet, nibh est. A magna maecenas, quam. </a:t>
            </a:r>
          </a:p>
        </p:txBody>
      </p:sp>
      <p:sp>
        <p:nvSpPr>
          <p:cNvPr id="14" name="TextBox 18">
            <a:extLst>
              <a:ext uri="{FF2B5EF4-FFF2-40B4-BE49-F238E27FC236}">
                <a16:creationId xmlns:a16="http://schemas.microsoft.com/office/drawing/2014/main" id="{1300F4B4-A68F-DD4F-992B-71A706A124DA}"/>
              </a:ext>
            </a:extLst>
          </p:cNvPr>
          <p:cNvSpPr txBox="1"/>
          <p:nvPr/>
        </p:nvSpPr>
        <p:spPr>
          <a:xfrm>
            <a:off x="3042771" y="2535920"/>
            <a:ext cx="1137409" cy="300082"/>
          </a:xfrm>
          <a:prstGeom prst="rect">
            <a:avLst/>
          </a:prstGeom>
          <a:noFill/>
        </p:spPr>
        <p:txBody>
          <a:bodyPr wrap="square" lIns="0" rIns="0" rtlCol="0" anchor="b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350" b="1" noProof="1"/>
              <a:t>Lorem Ipsum</a:t>
            </a:r>
          </a:p>
        </p:txBody>
      </p:sp>
      <p:sp>
        <p:nvSpPr>
          <p:cNvPr id="20" name="TextBox 24">
            <a:extLst>
              <a:ext uri="{FF2B5EF4-FFF2-40B4-BE49-F238E27FC236}">
                <a16:creationId xmlns:a16="http://schemas.microsoft.com/office/drawing/2014/main" id="{F3431F29-C465-FA46-A577-2FC51A3C6E40}"/>
              </a:ext>
            </a:extLst>
          </p:cNvPr>
          <p:cNvSpPr txBox="1"/>
          <p:nvPr/>
        </p:nvSpPr>
        <p:spPr>
          <a:xfrm>
            <a:off x="3285104" y="1872797"/>
            <a:ext cx="652744" cy="646331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3600" b="1" dirty="0">
                <a:solidFill>
                  <a:schemeClr val="accent2">
                    <a:lumMod val="75000"/>
                  </a:schemeClr>
                </a:solidFill>
              </a:rPr>
              <a:t>02</a:t>
            </a:r>
          </a:p>
        </p:txBody>
      </p:sp>
      <p:sp>
        <p:nvSpPr>
          <p:cNvPr id="39" name="Freeform: Shape 38">
            <a:extLst>
              <a:ext uri="{FF2B5EF4-FFF2-40B4-BE49-F238E27FC236}">
                <a16:creationId xmlns:a16="http://schemas.microsoft.com/office/drawing/2014/main" id="{BF49AF4F-D416-9855-BEC0-B2B5C4C8AE6E}"/>
              </a:ext>
            </a:extLst>
          </p:cNvPr>
          <p:cNvSpPr/>
          <p:nvPr/>
        </p:nvSpPr>
        <p:spPr>
          <a:xfrm>
            <a:off x="5164303" y="1824561"/>
            <a:ext cx="737657" cy="737728"/>
          </a:xfrm>
          <a:custGeom>
            <a:avLst/>
            <a:gdLst>
              <a:gd name="connsiteX0" fmla="*/ 491826 w 983542"/>
              <a:gd name="connsiteY0" fmla="*/ 0 h 983637"/>
              <a:gd name="connsiteX1" fmla="*/ 983542 w 983542"/>
              <a:gd name="connsiteY1" fmla="*/ 491819 h 983637"/>
              <a:gd name="connsiteX2" fmla="*/ 491826 w 983542"/>
              <a:gd name="connsiteY2" fmla="*/ 983637 h 983637"/>
              <a:gd name="connsiteX3" fmla="*/ 0 w 983542"/>
              <a:gd name="connsiteY3" fmla="*/ 491819 h 983637"/>
              <a:gd name="connsiteX4" fmla="*/ 491826 w 983542"/>
              <a:gd name="connsiteY4" fmla="*/ 0 h 9836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83542" h="983637">
                <a:moveTo>
                  <a:pt x="491826" y="0"/>
                </a:moveTo>
                <a:cubicBezTo>
                  <a:pt x="763320" y="0"/>
                  <a:pt x="983542" y="220309"/>
                  <a:pt x="983542" y="491819"/>
                </a:cubicBezTo>
                <a:cubicBezTo>
                  <a:pt x="983542" y="763328"/>
                  <a:pt x="763320" y="983637"/>
                  <a:pt x="491826" y="983637"/>
                </a:cubicBezTo>
                <a:cubicBezTo>
                  <a:pt x="220331" y="983637"/>
                  <a:pt x="0" y="763328"/>
                  <a:pt x="0" y="491819"/>
                </a:cubicBezTo>
                <a:cubicBezTo>
                  <a:pt x="0" y="220309"/>
                  <a:pt x="220331" y="0"/>
                  <a:pt x="491826" y="0"/>
                </a:cubicBezTo>
                <a:close/>
              </a:path>
            </a:pathLst>
          </a:cu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36" name="Freeform: Shape 35">
            <a:extLst>
              <a:ext uri="{FF2B5EF4-FFF2-40B4-BE49-F238E27FC236}">
                <a16:creationId xmlns:a16="http://schemas.microsoft.com/office/drawing/2014/main" id="{A53033FD-B395-B637-4B08-F7D507D8BB02}"/>
              </a:ext>
            </a:extLst>
          </p:cNvPr>
          <p:cNvSpPr/>
          <p:nvPr/>
        </p:nvSpPr>
        <p:spPr>
          <a:xfrm>
            <a:off x="4650760" y="2193424"/>
            <a:ext cx="1763518" cy="1796795"/>
          </a:xfrm>
          <a:custGeom>
            <a:avLst/>
            <a:gdLst>
              <a:gd name="connsiteX0" fmla="*/ 1767328 w 2351357"/>
              <a:gd name="connsiteY0" fmla="*/ 2393988 h 2395726"/>
              <a:gd name="connsiteX1" fmla="*/ 1768490 w 2351357"/>
              <a:gd name="connsiteY1" fmla="*/ 2393988 h 2395726"/>
              <a:gd name="connsiteX2" fmla="*/ 1767328 w 2351357"/>
              <a:gd name="connsiteY2" fmla="*/ 2395726 h 2395726"/>
              <a:gd name="connsiteX3" fmla="*/ 1767328 w 2351357"/>
              <a:gd name="connsiteY3" fmla="*/ 0 h 2395726"/>
              <a:gd name="connsiteX4" fmla="*/ 1967193 w 2351357"/>
              <a:gd name="connsiteY4" fmla="*/ 0 h 2395726"/>
              <a:gd name="connsiteX5" fmla="*/ 2351357 w 2351357"/>
              <a:gd name="connsiteY5" fmla="*/ 1195256 h 2395726"/>
              <a:gd name="connsiteX6" fmla="*/ 1967193 w 2351357"/>
              <a:gd name="connsiteY6" fmla="*/ 2393988 h 2395726"/>
              <a:gd name="connsiteX7" fmla="*/ 1768490 w 2351357"/>
              <a:gd name="connsiteY7" fmla="*/ 2393988 h 2395726"/>
              <a:gd name="connsiteX8" fmla="*/ 1843072 w 2351357"/>
              <a:gd name="connsiteY8" fmla="*/ 2282456 h 2395726"/>
              <a:gd name="connsiteX9" fmla="*/ 2137884 w 2351357"/>
              <a:gd name="connsiteY9" fmla="*/ 1193518 h 2395726"/>
              <a:gd name="connsiteX10" fmla="*/ 1767328 w 2351357"/>
              <a:gd name="connsiteY10" fmla="*/ 0 h 2395726"/>
              <a:gd name="connsiteX11" fmla="*/ 384164 w 2351357"/>
              <a:gd name="connsiteY11" fmla="*/ 0 h 2395726"/>
              <a:gd name="connsiteX12" fmla="*/ 587404 w 2351357"/>
              <a:gd name="connsiteY12" fmla="*/ 0 h 2395726"/>
              <a:gd name="connsiteX13" fmla="*/ 216848 w 2351357"/>
              <a:gd name="connsiteY13" fmla="*/ 1202074 h 2395726"/>
              <a:gd name="connsiteX14" fmla="*/ 587404 w 2351357"/>
              <a:gd name="connsiteY14" fmla="*/ 2395726 h 2395726"/>
              <a:gd name="connsiteX15" fmla="*/ 384164 w 2351357"/>
              <a:gd name="connsiteY15" fmla="*/ 2395726 h 2395726"/>
              <a:gd name="connsiteX16" fmla="*/ 0 w 2351357"/>
              <a:gd name="connsiteY16" fmla="*/ 1202074 h 2395726"/>
              <a:gd name="connsiteX17" fmla="*/ 384164 w 2351357"/>
              <a:gd name="connsiteY17" fmla="*/ 0 h 23957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2351357" h="2395726">
                <a:moveTo>
                  <a:pt x="1767328" y="2393988"/>
                </a:moveTo>
                <a:lnTo>
                  <a:pt x="1768490" y="2393988"/>
                </a:lnTo>
                <a:lnTo>
                  <a:pt x="1767328" y="2395726"/>
                </a:lnTo>
                <a:close/>
                <a:moveTo>
                  <a:pt x="1767328" y="0"/>
                </a:moveTo>
                <a:lnTo>
                  <a:pt x="1967193" y="0"/>
                </a:lnTo>
                <a:cubicBezTo>
                  <a:pt x="2154975" y="240762"/>
                  <a:pt x="2351357" y="616410"/>
                  <a:pt x="2351357" y="1195256"/>
                </a:cubicBezTo>
                <a:cubicBezTo>
                  <a:pt x="2351357" y="1770760"/>
                  <a:pt x="2154975" y="2144670"/>
                  <a:pt x="1967193" y="2393988"/>
                </a:cubicBezTo>
                <a:lnTo>
                  <a:pt x="1768490" y="2393988"/>
                </a:lnTo>
                <a:lnTo>
                  <a:pt x="1843072" y="2282456"/>
                </a:lnTo>
                <a:cubicBezTo>
                  <a:pt x="2013700" y="2007558"/>
                  <a:pt x="2137884" y="1656728"/>
                  <a:pt x="2137884" y="1193518"/>
                </a:cubicBezTo>
                <a:cubicBezTo>
                  <a:pt x="2137884" y="667611"/>
                  <a:pt x="1979059" y="291962"/>
                  <a:pt x="1767328" y="0"/>
                </a:cubicBezTo>
                <a:close/>
                <a:moveTo>
                  <a:pt x="384164" y="0"/>
                </a:moveTo>
                <a:lnTo>
                  <a:pt x="587404" y="0"/>
                </a:lnTo>
                <a:cubicBezTo>
                  <a:pt x="372298" y="288487"/>
                  <a:pt x="216848" y="669349"/>
                  <a:pt x="216848" y="1202074"/>
                </a:cubicBezTo>
                <a:cubicBezTo>
                  <a:pt x="216848" y="1724639"/>
                  <a:pt x="379048" y="2102025"/>
                  <a:pt x="587404" y="2395726"/>
                </a:cubicBezTo>
                <a:lnTo>
                  <a:pt x="384164" y="2395726"/>
                </a:lnTo>
                <a:cubicBezTo>
                  <a:pt x="199757" y="2151488"/>
                  <a:pt x="0" y="1775840"/>
                  <a:pt x="0" y="1202074"/>
                </a:cubicBezTo>
                <a:cubicBezTo>
                  <a:pt x="3375" y="623228"/>
                  <a:pt x="199757" y="247580"/>
                  <a:pt x="384164" y="0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wrap="square" lIns="28575" tIns="28575" rIns="28575" bIns="28575" anchor="ctr"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 sz="3000">
                <a:solidFill>
                  <a:srgbClr val="FFFFFF"/>
                </a:solidFill>
              </a:defRPr>
            </a:pPr>
            <a:endParaRPr sz="2250"/>
          </a:p>
        </p:txBody>
      </p:sp>
      <p:pic>
        <p:nvPicPr>
          <p:cNvPr id="9" name="Graphic 11" descr="Bullseye with solid fill">
            <a:extLst>
              <a:ext uri="{FF2B5EF4-FFF2-40B4-BE49-F238E27FC236}">
                <a16:creationId xmlns:a16="http://schemas.microsoft.com/office/drawing/2014/main" id="{C454239D-9765-8340-896E-0523BB24509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5255372" y="1918816"/>
            <a:ext cx="554292" cy="55429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5" name="TextBox 19">
            <a:extLst>
              <a:ext uri="{FF2B5EF4-FFF2-40B4-BE49-F238E27FC236}">
                <a16:creationId xmlns:a16="http://schemas.microsoft.com/office/drawing/2014/main" id="{7F09FB1E-DF67-8B45-A3E7-256C542EE892}"/>
              </a:ext>
            </a:extLst>
          </p:cNvPr>
          <p:cNvSpPr txBox="1"/>
          <p:nvPr/>
        </p:nvSpPr>
        <p:spPr>
          <a:xfrm>
            <a:off x="5045719" y="2968767"/>
            <a:ext cx="973598" cy="646331"/>
          </a:xfrm>
          <a:prstGeom prst="rect">
            <a:avLst/>
          </a:prstGeom>
          <a:noFill/>
        </p:spPr>
        <p:txBody>
          <a:bodyPr wrap="square" lIns="0" rIns="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900" noProof="1">
                <a:solidFill>
                  <a:schemeClr val="tx1">
                    <a:lumMod val="65000"/>
                    <a:lumOff val="35000"/>
                  </a:schemeClr>
                </a:solidFill>
              </a:rPr>
              <a:t>Lorem ipsum dolor sit amet, nibh est. A magna maecenas, quam. </a:t>
            </a:r>
          </a:p>
        </p:txBody>
      </p:sp>
      <p:sp>
        <p:nvSpPr>
          <p:cNvPr id="16" name="TextBox 20">
            <a:extLst>
              <a:ext uri="{FF2B5EF4-FFF2-40B4-BE49-F238E27FC236}">
                <a16:creationId xmlns:a16="http://schemas.microsoft.com/office/drawing/2014/main" id="{113C6F5D-7BEA-F74F-AD9C-41C19C9FB514}"/>
              </a:ext>
            </a:extLst>
          </p:cNvPr>
          <p:cNvSpPr txBox="1"/>
          <p:nvPr/>
        </p:nvSpPr>
        <p:spPr>
          <a:xfrm>
            <a:off x="4963815" y="2697285"/>
            <a:ext cx="1137409" cy="300082"/>
          </a:xfrm>
          <a:prstGeom prst="rect">
            <a:avLst/>
          </a:prstGeom>
          <a:noFill/>
        </p:spPr>
        <p:txBody>
          <a:bodyPr wrap="square" lIns="0" rIns="0" rtlCol="0" anchor="b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350" b="1" noProof="1"/>
              <a:t>Lorem Ipsum</a:t>
            </a:r>
          </a:p>
        </p:txBody>
      </p:sp>
      <p:sp>
        <p:nvSpPr>
          <p:cNvPr id="21" name="TextBox 25">
            <a:extLst>
              <a:ext uri="{FF2B5EF4-FFF2-40B4-BE49-F238E27FC236}">
                <a16:creationId xmlns:a16="http://schemas.microsoft.com/office/drawing/2014/main" id="{6ECEF9B9-EF59-A34D-99E5-D14162FDF2B9}"/>
              </a:ext>
            </a:extLst>
          </p:cNvPr>
          <p:cNvSpPr txBox="1"/>
          <p:nvPr/>
        </p:nvSpPr>
        <p:spPr>
          <a:xfrm>
            <a:off x="5206147" y="3667054"/>
            <a:ext cx="652744" cy="646331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3600" b="1" dirty="0">
                <a:solidFill>
                  <a:schemeClr val="accent6">
                    <a:lumMod val="75000"/>
                  </a:schemeClr>
                </a:solidFill>
              </a:rPr>
              <a:t>03</a:t>
            </a:r>
          </a:p>
        </p:txBody>
      </p:sp>
      <p:sp>
        <p:nvSpPr>
          <p:cNvPr id="41" name="Freeform: Shape 40">
            <a:extLst>
              <a:ext uri="{FF2B5EF4-FFF2-40B4-BE49-F238E27FC236}">
                <a16:creationId xmlns:a16="http://schemas.microsoft.com/office/drawing/2014/main" id="{E35299C0-6288-8FEB-5B27-F54965D15B15}"/>
              </a:ext>
            </a:extLst>
          </p:cNvPr>
          <p:cNvSpPr/>
          <p:nvPr/>
        </p:nvSpPr>
        <p:spPr>
          <a:xfrm>
            <a:off x="7082819" y="3622647"/>
            <a:ext cx="737659" cy="737693"/>
          </a:xfrm>
          <a:custGeom>
            <a:avLst/>
            <a:gdLst>
              <a:gd name="connsiteX0" fmla="*/ 491718 w 983545"/>
              <a:gd name="connsiteY0" fmla="*/ 0 h 983590"/>
              <a:gd name="connsiteX1" fmla="*/ 983545 w 983545"/>
              <a:gd name="connsiteY1" fmla="*/ 491795 h 983590"/>
              <a:gd name="connsiteX2" fmla="*/ 491718 w 983545"/>
              <a:gd name="connsiteY2" fmla="*/ 983590 h 983590"/>
              <a:gd name="connsiteX3" fmla="*/ 0 w 983545"/>
              <a:gd name="connsiteY3" fmla="*/ 491795 h 983590"/>
              <a:gd name="connsiteX4" fmla="*/ 491718 w 983545"/>
              <a:gd name="connsiteY4" fmla="*/ 0 h 9835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83545" h="983590">
                <a:moveTo>
                  <a:pt x="491718" y="0"/>
                </a:moveTo>
                <a:cubicBezTo>
                  <a:pt x="763322" y="0"/>
                  <a:pt x="983545" y="220313"/>
                  <a:pt x="983545" y="491795"/>
                </a:cubicBezTo>
                <a:cubicBezTo>
                  <a:pt x="983545" y="763278"/>
                  <a:pt x="763322" y="983590"/>
                  <a:pt x="491718" y="983590"/>
                </a:cubicBezTo>
                <a:cubicBezTo>
                  <a:pt x="220223" y="983590"/>
                  <a:pt x="0" y="763278"/>
                  <a:pt x="0" y="491795"/>
                </a:cubicBezTo>
                <a:cubicBezTo>
                  <a:pt x="0" y="220313"/>
                  <a:pt x="220223" y="0"/>
                  <a:pt x="491718" y="0"/>
                </a:cubicBezTo>
                <a:close/>
              </a:path>
            </a:pathLst>
          </a:cu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37" name="Freeform: Shape 36">
            <a:extLst>
              <a:ext uri="{FF2B5EF4-FFF2-40B4-BE49-F238E27FC236}">
                <a16:creationId xmlns:a16="http://schemas.microsoft.com/office/drawing/2014/main" id="{A5237EC4-C8B5-2975-0A52-9ADBE5198754}"/>
              </a:ext>
            </a:extLst>
          </p:cNvPr>
          <p:cNvSpPr/>
          <p:nvPr/>
        </p:nvSpPr>
        <p:spPr>
          <a:xfrm>
            <a:off x="6571805" y="2195962"/>
            <a:ext cx="1763522" cy="1796835"/>
          </a:xfrm>
          <a:custGeom>
            <a:avLst/>
            <a:gdLst>
              <a:gd name="connsiteX0" fmla="*/ 1173069 w 2351363"/>
              <a:gd name="connsiteY0" fmla="*/ 1902248 h 2395780"/>
              <a:gd name="connsiteX1" fmla="*/ 1252988 w 2351363"/>
              <a:gd name="connsiteY1" fmla="*/ 1910309 h 2395780"/>
              <a:gd name="connsiteX2" fmla="*/ 1093179 w 2351363"/>
              <a:gd name="connsiteY2" fmla="*/ 1910309 h 2395780"/>
              <a:gd name="connsiteX3" fmla="*/ 384165 w 2351363"/>
              <a:gd name="connsiteY3" fmla="*/ 1737 h 2395780"/>
              <a:gd name="connsiteX4" fmla="*/ 582958 w 2351363"/>
              <a:gd name="connsiteY4" fmla="*/ 1737 h 2395780"/>
              <a:gd name="connsiteX5" fmla="*/ 438231 w 2351363"/>
              <a:gd name="connsiteY5" fmla="*/ 235879 h 2395780"/>
              <a:gd name="connsiteX6" fmla="*/ 213473 w 2351363"/>
              <a:gd name="connsiteY6" fmla="*/ 1202165 h 2395780"/>
              <a:gd name="connsiteX7" fmla="*/ 584031 w 2351363"/>
              <a:gd name="connsiteY7" fmla="*/ 2395780 h 2395780"/>
              <a:gd name="connsiteX8" fmla="*/ 384165 w 2351363"/>
              <a:gd name="connsiteY8" fmla="*/ 2395780 h 2395780"/>
              <a:gd name="connsiteX9" fmla="*/ 0 w 2351363"/>
              <a:gd name="connsiteY9" fmla="*/ 1200429 h 2395780"/>
              <a:gd name="connsiteX10" fmla="*/ 384165 w 2351363"/>
              <a:gd name="connsiteY10" fmla="*/ 1737 h 2395780"/>
              <a:gd name="connsiteX11" fmla="*/ 1763958 w 2351363"/>
              <a:gd name="connsiteY11" fmla="*/ 0 h 2395780"/>
              <a:gd name="connsiteX12" fmla="*/ 1967198 w 2351363"/>
              <a:gd name="connsiteY12" fmla="*/ 0 h 2395780"/>
              <a:gd name="connsiteX13" fmla="*/ 2351363 w 2351363"/>
              <a:gd name="connsiteY13" fmla="*/ 1193615 h 2395780"/>
              <a:gd name="connsiteX14" fmla="*/ 1967198 w 2351363"/>
              <a:gd name="connsiteY14" fmla="*/ 2395780 h 2395780"/>
              <a:gd name="connsiteX15" fmla="*/ 1763958 w 2351363"/>
              <a:gd name="connsiteY15" fmla="*/ 2395780 h 2395780"/>
              <a:gd name="connsiteX16" fmla="*/ 2134515 w 2351363"/>
              <a:gd name="connsiteY16" fmla="*/ 1193615 h 2395780"/>
              <a:gd name="connsiteX17" fmla="*/ 1763958 w 2351363"/>
              <a:gd name="connsiteY17" fmla="*/ 0 h 2395780"/>
              <a:gd name="connsiteX18" fmla="*/ 584031 w 2351363"/>
              <a:gd name="connsiteY18" fmla="*/ 0 h 2395780"/>
              <a:gd name="connsiteX19" fmla="*/ 584031 w 2351363"/>
              <a:gd name="connsiteY19" fmla="*/ 1737 h 2395780"/>
              <a:gd name="connsiteX20" fmla="*/ 582958 w 2351363"/>
              <a:gd name="connsiteY20" fmla="*/ 1737 h 23957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2351363" h="2395780">
                <a:moveTo>
                  <a:pt x="1173069" y="1902248"/>
                </a:moveTo>
                <a:lnTo>
                  <a:pt x="1252988" y="1910309"/>
                </a:lnTo>
                <a:lnTo>
                  <a:pt x="1093179" y="1910309"/>
                </a:lnTo>
                <a:close/>
                <a:moveTo>
                  <a:pt x="384165" y="1737"/>
                </a:moveTo>
                <a:lnTo>
                  <a:pt x="582958" y="1737"/>
                </a:lnTo>
                <a:lnTo>
                  <a:pt x="438231" y="235879"/>
                </a:lnTo>
                <a:cubicBezTo>
                  <a:pt x="304711" y="490751"/>
                  <a:pt x="213473" y="805162"/>
                  <a:pt x="213473" y="1202165"/>
                </a:cubicBezTo>
                <a:cubicBezTo>
                  <a:pt x="213473" y="1728029"/>
                  <a:pt x="372299" y="2103723"/>
                  <a:pt x="584031" y="2395780"/>
                </a:cubicBezTo>
                <a:lnTo>
                  <a:pt x="384165" y="2395780"/>
                </a:lnTo>
                <a:cubicBezTo>
                  <a:pt x="196382" y="2155026"/>
                  <a:pt x="0" y="1779333"/>
                  <a:pt x="0" y="1200429"/>
                </a:cubicBezTo>
                <a:cubicBezTo>
                  <a:pt x="0" y="624998"/>
                  <a:pt x="196382" y="251041"/>
                  <a:pt x="384165" y="1737"/>
                </a:cubicBezTo>
                <a:close/>
                <a:moveTo>
                  <a:pt x="1763958" y="0"/>
                </a:moveTo>
                <a:lnTo>
                  <a:pt x="1967198" y="0"/>
                </a:lnTo>
                <a:cubicBezTo>
                  <a:pt x="2151606" y="244228"/>
                  <a:pt x="2351363" y="619921"/>
                  <a:pt x="2351363" y="1193615"/>
                </a:cubicBezTo>
                <a:cubicBezTo>
                  <a:pt x="2347988" y="1772519"/>
                  <a:pt x="2151606" y="2148213"/>
                  <a:pt x="1967198" y="2395780"/>
                </a:cubicBezTo>
                <a:lnTo>
                  <a:pt x="1763958" y="2395780"/>
                </a:lnTo>
                <a:cubicBezTo>
                  <a:pt x="1979064" y="2107196"/>
                  <a:pt x="2134515" y="1726426"/>
                  <a:pt x="2134515" y="1193615"/>
                </a:cubicBezTo>
                <a:cubicBezTo>
                  <a:pt x="2134515" y="671091"/>
                  <a:pt x="1972315" y="293661"/>
                  <a:pt x="1763958" y="0"/>
                </a:cubicBezTo>
                <a:close/>
                <a:moveTo>
                  <a:pt x="584031" y="0"/>
                </a:moveTo>
                <a:lnTo>
                  <a:pt x="584031" y="1737"/>
                </a:lnTo>
                <a:lnTo>
                  <a:pt x="582958" y="1737"/>
                </a:lnTo>
                <a:close/>
              </a:path>
            </a:pathLst>
          </a:custGeom>
          <a:solidFill>
            <a:schemeClr val="accent5"/>
          </a:solidFill>
          <a:ln w="12700">
            <a:miter lim="400000"/>
          </a:ln>
        </p:spPr>
        <p:txBody>
          <a:bodyPr wrap="square" lIns="28575" tIns="28575" rIns="28575" bIns="28575" anchor="ctr"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 sz="3000">
                <a:solidFill>
                  <a:srgbClr val="FFFFFF"/>
                </a:solidFill>
              </a:defRPr>
            </a:pPr>
            <a:endParaRPr sz="2250"/>
          </a:p>
        </p:txBody>
      </p:sp>
      <p:pic>
        <p:nvPicPr>
          <p:cNvPr id="10" name="Graphic 13" descr="Gears with solid fill">
            <a:extLst>
              <a:ext uri="{FF2B5EF4-FFF2-40B4-BE49-F238E27FC236}">
                <a16:creationId xmlns:a16="http://schemas.microsoft.com/office/drawing/2014/main" id="{B34EF976-7967-1443-9AF2-5DD2A760D693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7176419" y="3713073"/>
            <a:ext cx="554292" cy="55429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7" name="TextBox 21">
            <a:extLst>
              <a:ext uri="{FF2B5EF4-FFF2-40B4-BE49-F238E27FC236}">
                <a16:creationId xmlns:a16="http://schemas.microsoft.com/office/drawing/2014/main" id="{EE2FEACF-D0B1-0D4A-A978-3D5F88C06700}"/>
              </a:ext>
            </a:extLst>
          </p:cNvPr>
          <p:cNvSpPr txBox="1"/>
          <p:nvPr/>
        </p:nvSpPr>
        <p:spPr>
          <a:xfrm>
            <a:off x="6966766" y="2807403"/>
            <a:ext cx="973598" cy="646331"/>
          </a:xfrm>
          <a:prstGeom prst="rect">
            <a:avLst/>
          </a:prstGeom>
          <a:noFill/>
        </p:spPr>
        <p:txBody>
          <a:bodyPr wrap="square" lIns="0" rIns="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900" noProof="1">
                <a:solidFill>
                  <a:schemeClr val="tx1">
                    <a:lumMod val="65000"/>
                    <a:lumOff val="35000"/>
                  </a:schemeClr>
                </a:solidFill>
              </a:rPr>
              <a:t>Lorem ipsum dolor sit amet, nibh est. A magna maecenas, quam. </a:t>
            </a:r>
          </a:p>
        </p:txBody>
      </p:sp>
      <p:sp>
        <p:nvSpPr>
          <p:cNvPr id="18" name="TextBox 22">
            <a:extLst>
              <a:ext uri="{FF2B5EF4-FFF2-40B4-BE49-F238E27FC236}">
                <a16:creationId xmlns:a16="http://schemas.microsoft.com/office/drawing/2014/main" id="{AE946411-2B96-154B-85DF-53A4072B1560}"/>
              </a:ext>
            </a:extLst>
          </p:cNvPr>
          <p:cNvSpPr txBox="1"/>
          <p:nvPr/>
        </p:nvSpPr>
        <p:spPr>
          <a:xfrm>
            <a:off x="6884862" y="2535920"/>
            <a:ext cx="1137409" cy="300082"/>
          </a:xfrm>
          <a:prstGeom prst="rect">
            <a:avLst/>
          </a:prstGeom>
          <a:noFill/>
        </p:spPr>
        <p:txBody>
          <a:bodyPr wrap="square" lIns="0" rIns="0" rtlCol="0" anchor="b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350" b="1" noProof="1"/>
              <a:t>Lorem Ipsum</a:t>
            </a:r>
          </a:p>
        </p:txBody>
      </p:sp>
      <p:sp>
        <p:nvSpPr>
          <p:cNvPr id="22" name="TextBox 26">
            <a:extLst>
              <a:ext uri="{FF2B5EF4-FFF2-40B4-BE49-F238E27FC236}">
                <a16:creationId xmlns:a16="http://schemas.microsoft.com/office/drawing/2014/main" id="{B9EB67B3-4C2E-0344-B651-043FB26FE459}"/>
              </a:ext>
            </a:extLst>
          </p:cNvPr>
          <p:cNvSpPr txBox="1"/>
          <p:nvPr/>
        </p:nvSpPr>
        <p:spPr>
          <a:xfrm>
            <a:off x="7127194" y="1872797"/>
            <a:ext cx="652744" cy="646331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3600" b="1" dirty="0">
                <a:solidFill>
                  <a:schemeClr val="accent5">
                    <a:lumMod val="75000"/>
                  </a:schemeClr>
                </a:solidFill>
              </a:rPr>
              <a:t>04</a:t>
            </a:r>
          </a:p>
        </p:txBody>
      </p:sp>
      <p:grpSp>
        <p:nvGrpSpPr>
          <p:cNvPr id="27" name="Group 26">
            <a:extLst>
              <a:ext uri="{FF2B5EF4-FFF2-40B4-BE49-F238E27FC236}">
                <a16:creationId xmlns:a16="http://schemas.microsoft.com/office/drawing/2014/main" id="{BA2F37B1-8AB5-5900-BCB4-63A2E9450766}"/>
              </a:ext>
            </a:extLst>
          </p:cNvPr>
          <p:cNvGrpSpPr/>
          <p:nvPr/>
        </p:nvGrpSpPr>
        <p:grpSpPr>
          <a:xfrm>
            <a:off x="808673" y="4610863"/>
            <a:ext cx="1763518" cy="1130147"/>
            <a:chOff x="249702" y="2997309"/>
            <a:chExt cx="2194560" cy="1130147"/>
          </a:xfrm>
        </p:grpSpPr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13D8FA65-D65E-739C-9543-B452CBAF2867}"/>
                </a:ext>
              </a:extLst>
            </p:cNvPr>
            <p:cNvSpPr txBox="1"/>
            <p:nvPr/>
          </p:nvSpPr>
          <p:spPr>
            <a:xfrm>
              <a:off x="249702" y="2997309"/>
              <a:ext cx="2194560" cy="369332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ctr"/>
              <a:r>
                <a:rPr lang="en-US" b="1" noProof="1"/>
                <a:t>Lorem Ipsum</a:t>
              </a:r>
            </a:p>
          </p:txBody>
        </p: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165BE74A-2B02-03A7-1D66-9C9FC1F9E345}"/>
                </a:ext>
              </a:extLst>
            </p:cNvPr>
            <p:cNvSpPr txBox="1"/>
            <p:nvPr/>
          </p:nvSpPr>
          <p:spPr>
            <a:xfrm>
              <a:off x="249702" y="3342626"/>
              <a:ext cx="2194560" cy="784830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900" noProof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 sita.</a:t>
              </a:r>
            </a:p>
          </p:txBody>
        </p:sp>
      </p:grpSp>
      <p:grpSp>
        <p:nvGrpSpPr>
          <p:cNvPr id="30" name="Group 29">
            <a:extLst>
              <a:ext uri="{FF2B5EF4-FFF2-40B4-BE49-F238E27FC236}">
                <a16:creationId xmlns:a16="http://schemas.microsoft.com/office/drawing/2014/main" id="{2EB8BC4A-6484-1D0A-9B62-7D8277244EAF}"/>
              </a:ext>
            </a:extLst>
          </p:cNvPr>
          <p:cNvGrpSpPr/>
          <p:nvPr/>
        </p:nvGrpSpPr>
        <p:grpSpPr>
          <a:xfrm>
            <a:off x="2729064" y="4610863"/>
            <a:ext cx="1763518" cy="1130147"/>
            <a:chOff x="249702" y="2997309"/>
            <a:chExt cx="2194560" cy="1130147"/>
          </a:xfrm>
        </p:grpSpPr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5D344FD3-B570-5B0F-85E8-D551ED4A26A8}"/>
                </a:ext>
              </a:extLst>
            </p:cNvPr>
            <p:cNvSpPr txBox="1"/>
            <p:nvPr/>
          </p:nvSpPr>
          <p:spPr>
            <a:xfrm>
              <a:off x="249702" y="2997309"/>
              <a:ext cx="2194560" cy="369332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ctr"/>
              <a:r>
                <a:rPr lang="en-US" b="1" noProof="1"/>
                <a:t>Lorem Ipsum</a:t>
              </a:r>
            </a:p>
          </p:txBody>
        </p: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0B22DE3F-3EF8-A6CA-71A3-37CF25F3F272}"/>
                </a:ext>
              </a:extLst>
            </p:cNvPr>
            <p:cNvSpPr txBox="1"/>
            <p:nvPr/>
          </p:nvSpPr>
          <p:spPr>
            <a:xfrm>
              <a:off x="249702" y="3342626"/>
              <a:ext cx="2194560" cy="784830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900" noProof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 sita.</a:t>
              </a:r>
            </a:p>
          </p:txBody>
        </p:sp>
      </p:grpSp>
      <p:grpSp>
        <p:nvGrpSpPr>
          <p:cNvPr id="33" name="Group 32">
            <a:extLst>
              <a:ext uri="{FF2B5EF4-FFF2-40B4-BE49-F238E27FC236}">
                <a16:creationId xmlns:a16="http://schemas.microsoft.com/office/drawing/2014/main" id="{1E6D585E-7ACA-D92B-DEBA-3898DCFB51FE}"/>
              </a:ext>
            </a:extLst>
          </p:cNvPr>
          <p:cNvGrpSpPr/>
          <p:nvPr/>
        </p:nvGrpSpPr>
        <p:grpSpPr>
          <a:xfrm>
            <a:off x="4652640" y="4610863"/>
            <a:ext cx="1763518" cy="1130147"/>
            <a:chOff x="249702" y="2997309"/>
            <a:chExt cx="2194560" cy="1130147"/>
          </a:xfrm>
        </p:grpSpPr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id="{EB76E1DD-8543-FF4E-7F75-A9D2C15CD8AF}"/>
                </a:ext>
              </a:extLst>
            </p:cNvPr>
            <p:cNvSpPr txBox="1"/>
            <p:nvPr/>
          </p:nvSpPr>
          <p:spPr>
            <a:xfrm>
              <a:off x="249702" y="2997309"/>
              <a:ext cx="2194560" cy="369332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ctr"/>
              <a:r>
                <a:rPr lang="en-US" b="1" noProof="1"/>
                <a:t>Lorem Ipsum</a:t>
              </a:r>
            </a:p>
          </p:txBody>
        </p:sp>
        <p:sp>
          <p:nvSpPr>
            <p:cNvPr id="43" name="TextBox 42">
              <a:extLst>
                <a:ext uri="{FF2B5EF4-FFF2-40B4-BE49-F238E27FC236}">
                  <a16:creationId xmlns:a16="http://schemas.microsoft.com/office/drawing/2014/main" id="{08FDDB84-29ED-9F37-D460-605FDFE235D5}"/>
                </a:ext>
              </a:extLst>
            </p:cNvPr>
            <p:cNvSpPr txBox="1"/>
            <p:nvPr/>
          </p:nvSpPr>
          <p:spPr>
            <a:xfrm>
              <a:off x="249702" y="3342626"/>
              <a:ext cx="2194560" cy="784830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900" noProof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 sita.</a:t>
              </a:r>
            </a:p>
          </p:txBody>
        </p:sp>
      </p:grpSp>
      <p:grpSp>
        <p:nvGrpSpPr>
          <p:cNvPr id="44" name="Group 43">
            <a:extLst>
              <a:ext uri="{FF2B5EF4-FFF2-40B4-BE49-F238E27FC236}">
                <a16:creationId xmlns:a16="http://schemas.microsoft.com/office/drawing/2014/main" id="{113255FB-BE31-2D3F-42EC-C9B85291F7A1}"/>
              </a:ext>
            </a:extLst>
          </p:cNvPr>
          <p:cNvGrpSpPr/>
          <p:nvPr/>
        </p:nvGrpSpPr>
        <p:grpSpPr>
          <a:xfrm>
            <a:off x="6569889" y="4610863"/>
            <a:ext cx="1763518" cy="1130147"/>
            <a:chOff x="249702" y="2997309"/>
            <a:chExt cx="2194560" cy="1130147"/>
          </a:xfrm>
        </p:grpSpPr>
        <p:sp>
          <p:nvSpPr>
            <p:cNvPr id="45" name="TextBox 44">
              <a:extLst>
                <a:ext uri="{FF2B5EF4-FFF2-40B4-BE49-F238E27FC236}">
                  <a16:creationId xmlns:a16="http://schemas.microsoft.com/office/drawing/2014/main" id="{4885736A-8922-5182-EFFC-F5A211AF4BF4}"/>
                </a:ext>
              </a:extLst>
            </p:cNvPr>
            <p:cNvSpPr txBox="1"/>
            <p:nvPr/>
          </p:nvSpPr>
          <p:spPr>
            <a:xfrm>
              <a:off x="249702" y="2997309"/>
              <a:ext cx="2194560" cy="369332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ctr"/>
              <a:r>
                <a:rPr lang="en-US" b="1" noProof="1"/>
                <a:t>Lorem Ipsum</a:t>
              </a:r>
            </a:p>
          </p:txBody>
        </p:sp>
        <p:sp>
          <p:nvSpPr>
            <p:cNvPr id="46" name="TextBox 45">
              <a:extLst>
                <a:ext uri="{FF2B5EF4-FFF2-40B4-BE49-F238E27FC236}">
                  <a16:creationId xmlns:a16="http://schemas.microsoft.com/office/drawing/2014/main" id="{7C67DEA6-A1C4-4BB1-9FD3-C85F638C889C}"/>
                </a:ext>
              </a:extLst>
            </p:cNvPr>
            <p:cNvSpPr txBox="1"/>
            <p:nvPr/>
          </p:nvSpPr>
          <p:spPr>
            <a:xfrm>
              <a:off x="249702" y="3342626"/>
              <a:ext cx="2194560" cy="784830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900" noProof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 sita.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6498686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2BFAE1-45D3-4B3B-81D2-0BF25FA84F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Parenthesis List – Slide Template</a:t>
            </a:r>
          </a:p>
        </p:txBody>
      </p:sp>
      <p:sp>
        <p:nvSpPr>
          <p:cNvPr id="38" name="Freeform: Shape 37">
            <a:extLst>
              <a:ext uri="{FF2B5EF4-FFF2-40B4-BE49-F238E27FC236}">
                <a16:creationId xmlns:a16="http://schemas.microsoft.com/office/drawing/2014/main" id="{9EB807E8-01A1-1FB0-FB14-016E03840F0B}"/>
              </a:ext>
            </a:extLst>
          </p:cNvPr>
          <p:cNvSpPr/>
          <p:nvPr/>
        </p:nvSpPr>
        <p:spPr>
          <a:xfrm>
            <a:off x="1323523" y="1824561"/>
            <a:ext cx="737657" cy="737728"/>
          </a:xfrm>
          <a:custGeom>
            <a:avLst/>
            <a:gdLst>
              <a:gd name="connsiteX0" fmla="*/ 491825 w 983542"/>
              <a:gd name="connsiteY0" fmla="*/ 0 h 983637"/>
              <a:gd name="connsiteX1" fmla="*/ 983542 w 983542"/>
              <a:gd name="connsiteY1" fmla="*/ 491819 h 983637"/>
              <a:gd name="connsiteX2" fmla="*/ 491825 w 983542"/>
              <a:gd name="connsiteY2" fmla="*/ 983637 h 983637"/>
              <a:gd name="connsiteX3" fmla="*/ 0 w 983542"/>
              <a:gd name="connsiteY3" fmla="*/ 491819 h 983637"/>
              <a:gd name="connsiteX4" fmla="*/ 491825 w 983542"/>
              <a:gd name="connsiteY4" fmla="*/ 0 h 9836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83542" h="983637">
                <a:moveTo>
                  <a:pt x="491825" y="0"/>
                </a:moveTo>
                <a:cubicBezTo>
                  <a:pt x="761578" y="0"/>
                  <a:pt x="983542" y="220309"/>
                  <a:pt x="983542" y="491819"/>
                </a:cubicBezTo>
                <a:cubicBezTo>
                  <a:pt x="983542" y="763328"/>
                  <a:pt x="763320" y="983637"/>
                  <a:pt x="491825" y="983637"/>
                </a:cubicBezTo>
                <a:cubicBezTo>
                  <a:pt x="220222" y="983637"/>
                  <a:pt x="0" y="763328"/>
                  <a:pt x="0" y="491819"/>
                </a:cubicBezTo>
                <a:cubicBezTo>
                  <a:pt x="0" y="220309"/>
                  <a:pt x="220222" y="0"/>
                  <a:pt x="491825" y="0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34" name="Freeform: Shape 33">
            <a:extLst>
              <a:ext uri="{FF2B5EF4-FFF2-40B4-BE49-F238E27FC236}">
                <a16:creationId xmlns:a16="http://schemas.microsoft.com/office/drawing/2014/main" id="{27B48903-04BD-D4C0-96F6-605C2E3BB266}"/>
              </a:ext>
            </a:extLst>
          </p:cNvPr>
          <p:cNvSpPr/>
          <p:nvPr/>
        </p:nvSpPr>
        <p:spPr>
          <a:xfrm>
            <a:off x="808674" y="2193424"/>
            <a:ext cx="1763518" cy="1796795"/>
          </a:xfrm>
          <a:custGeom>
            <a:avLst/>
            <a:gdLst>
              <a:gd name="connsiteX0" fmla="*/ 1767328 w 2351357"/>
              <a:gd name="connsiteY0" fmla="*/ 2393988 h 2395726"/>
              <a:gd name="connsiteX1" fmla="*/ 1768490 w 2351357"/>
              <a:gd name="connsiteY1" fmla="*/ 2393988 h 2395726"/>
              <a:gd name="connsiteX2" fmla="*/ 1767328 w 2351357"/>
              <a:gd name="connsiteY2" fmla="*/ 2395726 h 2395726"/>
              <a:gd name="connsiteX3" fmla="*/ 1767328 w 2351357"/>
              <a:gd name="connsiteY3" fmla="*/ 0 h 2395726"/>
              <a:gd name="connsiteX4" fmla="*/ 1967193 w 2351357"/>
              <a:gd name="connsiteY4" fmla="*/ 0 h 2395726"/>
              <a:gd name="connsiteX5" fmla="*/ 2351357 w 2351357"/>
              <a:gd name="connsiteY5" fmla="*/ 1195256 h 2395726"/>
              <a:gd name="connsiteX6" fmla="*/ 1967193 w 2351357"/>
              <a:gd name="connsiteY6" fmla="*/ 2393988 h 2395726"/>
              <a:gd name="connsiteX7" fmla="*/ 1768490 w 2351357"/>
              <a:gd name="connsiteY7" fmla="*/ 2393988 h 2395726"/>
              <a:gd name="connsiteX8" fmla="*/ 1843071 w 2351357"/>
              <a:gd name="connsiteY8" fmla="*/ 2282456 h 2395726"/>
              <a:gd name="connsiteX9" fmla="*/ 2137884 w 2351357"/>
              <a:gd name="connsiteY9" fmla="*/ 1193518 h 2395726"/>
              <a:gd name="connsiteX10" fmla="*/ 1767328 w 2351357"/>
              <a:gd name="connsiteY10" fmla="*/ 0 h 2395726"/>
              <a:gd name="connsiteX11" fmla="*/ 384164 w 2351357"/>
              <a:gd name="connsiteY11" fmla="*/ 0 h 2395726"/>
              <a:gd name="connsiteX12" fmla="*/ 587404 w 2351357"/>
              <a:gd name="connsiteY12" fmla="*/ 0 h 2395726"/>
              <a:gd name="connsiteX13" fmla="*/ 216847 w 2351357"/>
              <a:gd name="connsiteY13" fmla="*/ 1202074 h 2395726"/>
              <a:gd name="connsiteX14" fmla="*/ 587404 w 2351357"/>
              <a:gd name="connsiteY14" fmla="*/ 2395726 h 2395726"/>
              <a:gd name="connsiteX15" fmla="*/ 384164 w 2351357"/>
              <a:gd name="connsiteY15" fmla="*/ 2395726 h 2395726"/>
              <a:gd name="connsiteX16" fmla="*/ 0 w 2351357"/>
              <a:gd name="connsiteY16" fmla="*/ 1202074 h 2395726"/>
              <a:gd name="connsiteX17" fmla="*/ 384164 w 2351357"/>
              <a:gd name="connsiteY17" fmla="*/ 0 h 23957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2351357" h="2395726">
                <a:moveTo>
                  <a:pt x="1767328" y="2393988"/>
                </a:moveTo>
                <a:lnTo>
                  <a:pt x="1768490" y="2393988"/>
                </a:lnTo>
                <a:lnTo>
                  <a:pt x="1767328" y="2395726"/>
                </a:lnTo>
                <a:close/>
                <a:moveTo>
                  <a:pt x="1767328" y="0"/>
                </a:moveTo>
                <a:lnTo>
                  <a:pt x="1967193" y="0"/>
                </a:lnTo>
                <a:cubicBezTo>
                  <a:pt x="2154975" y="240762"/>
                  <a:pt x="2351357" y="616410"/>
                  <a:pt x="2351357" y="1195256"/>
                </a:cubicBezTo>
                <a:cubicBezTo>
                  <a:pt x="2351357" y="1770760"/>
                  <a:pt x="2154975" y="2144670"/>
                  <a:pt x="1967193" y="2393988"/>
                </a:cubicBezTo>
                <a:lnTo>
                  <a:pt x="1768490" y="2393988"/>
                </a:lnTo>
                <a:lnTo>
                  <a:pt x="1843071" y="2282456"/>
                </a:lnTo>
                <a:cubicBezTo>
                  <a:pt x="2013700" y="2007558"/>
                  <a:pt x="2137884" y="1656728"/>
                  <a:pt x="2137884" y="1193518"/>
                </a:cubicBezTo>
                <a:cubicBezTo>
                  <a:pt x="2137884" y="667611"/>
                  <a:pt x="1979059" y="291962"/>
                  <a:pt x="1767328" y="0"/>
                </a:cubicBezTo>
                <a:close/>
                <a:moveTo>
                  <a:pt x="384164" y="0"/>
                </a:moveTo>
                <a:lnTo>
                  <a:pt x="587404" y="0"/>
                </a:lnTo>
                <a:cubicBezTo>
                  <a:pt x="372298" y="288487"/>
                  <a:pt x="216847" y="669349"/>
                  <a:pt x="216847" y="1202074"/>
                </a:cubicBezTo>
                <a:cubicBezTo>
                  <a:pt x="216847" y="1724639"/>
                  <a:pt x="379048" y="2102025"/>
                  <a:pt x="587404" y="2395726"/>
                </a:cubicBezTo>
                <a:lnTo>
                  <a:pt x="384164" y="2395726"/>
                </a:lnTo>
                <a:cubicBezTo>
                  <a:pt x="199757" y="2151488"/>
                  <a:pt x="0" y="1775840"/>
                  <a:pt x="0" y="1202074"/>
                </a:cubicBezTo>
                <a:cubicBezTo>
                  <a:pt x="3375" y="623228"/>
                  <a:pt x="199757" y="247580"/>
                  <a:pt x="384164" y="0"/>
                </a:cubicBezTo>
                <a:close/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wrap="square" lIns="28575" tIns="28575" rIns="28575" bIns="28575" anchor="ctr"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 sz="3000">
                <a:solidFill>
                  <a:srgbClr val="FFFFFF"/>
                </a:solidFill>
              </a:defRPr>
            </a:pPr>
            <a:endParaRPr sz="2250"/>
          </a:p>
        </p:txBody>
      </p:sp>
      <p:pic>
        <p:nvPicPr>
          <p:cNvPr id="7" name="Graphic 7" descr="Megaphone1 with solid fill">
            <a:extLst>
              <a:ext uri="{FF2B5EF4-FFF2-40B4-BE49-F238E27FC236}">
                <a16:creationId xmlns:a16="http://schemas.microsoft.com/office/drawing/2014/main" id="{DDDAA2FC-4F35-C94A-9D23-D7F701BABA6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413286" y="1918816"/>
            <a:ext cx="554292" cy="55429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1" name="TextBox 15">
            <a:extLst>
              <a:ext uri="{FF2B5EF4-FFF2-40B4-BE49-F238E27FC236}">
                <a16:creationId xmlns:a16="http://schemas.microsoft.com/office/drawing/2014/main" id="{6D5C9247-3EE0-DE4C-B01B-D373886C1DFA}"/>
              </a:ext>
            </a:extLst>
          </p:cNvPr>
          <p:cNvSpPr txBox="1"/>
          <p:nvPr/>
        </p:nvSpPr>
        <p:spPr>
          <a:xfrm>
            <a:off x="1203633" y="2968767"/>
            <a:ext cx="973598" cy="646331"/>
          </a:xfrm>
          <a:prstGeom prst="rect">
            <a:avLst/>
          </a:prstGeom>
          <a:noFill/>
        </p:spPr>
        <p:txBody>
          <a:bodyPr wrap="square" lIns="0" rIns="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900" noProof="1">
                <a:solidFill>
                  <a:schemeClr val="bg1">
                    <a:lumMod val="75000"/>
                  </a:schemeClr>
                </a:solidFill>
              </a:rPr>
              <a:t>Lorem ipsum dolor sit amet, nibh est. A magna maecenas, quam. </a:t>
            </a:r>
          </a:p>
        </p:txBody>
      </p:sp>
      <p:sp>
        <p:nvSpPr>
          <p:cNvPr id="12" name="TextBox 16">
            <a:extLst>
              <a:ext uri="{FF2B5EF4-FFF2-40B4-BE49-F238E27FC236}">
                <a16:creationId xmlns:a16="http://schemas.microsoft.com/office/drawing/2014/main" id="{2A0447D6-A3B9-7542-B551-7A3CD77FFD7B}"/>
              </a:ext>
            </a:extLst>
          </p:cNvPr>
          <p:cNvSpPr txBox="1"/>
          <p:nvPr/>
        </p:nvSpPr>
        <p:spPr>
          <a:xfrm>
            <a:off x="1121728" y="2697285"/>
            <a:ext cx="1137409" cy="300082"/>
          </a:xfrm>
          <a:prstGeom prst="rect">
            <a:avLst/>
          </a:prstGeom>
          <a:noFill/>
        </p:spPr>
        <p:txBody>
          <a:bodyPr wrap="square" lIns="0" rIns="0" rtlCol="0" anchor="b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350" b="1" noProof="1">
                <a:solidFill>
                  <a:schemeClr val="bg1"/>
                </a:solidFill>
              </a:rPr>
              <a:t>Lorem Ipsum</a:t>
            </a:r>
          </a:p>
        </p:txBody>
      </p:sp>
      <p:sp>
        <p:nvSpPr>
          <p:cNvPr id="19" name="TextBox 23">
            <a:extLst>
              <a:ext uri="{FF2B5EF4-FFF2-40B4-BE49-F238E27FC236}">
                <a16:creationId xmlns:a16="http://schemas.microsoft.com/office/drawing/2014/main" id="{39557683-2EDB-3144-ACAF-4830EC5B7853}"/>
              </a:ext>
            </a:extLst>
          </p:cNvPr>
          <p:cNvSpPr txBox="1"/>
          <p:nvPr/>
        </p:nvSpPr>
        <p:spPr>
          <a:xfrm>
            <a:off x="1364060" y="3667054"/>
            <a:ext cx="652744" cy="646331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3600" b="1" dirty="0">
                <a:solidFill>
                  <a:schemeClr val="accent3"/>
                </a:solidFill>
              </a:rPr>
              <a:t>01</a:t>
            </a:r>
          </a:p>
        </p:txBody>
      </p:sp>
      <p:sp>
        <p:nvSpPr>
          <p:cNvPr id="40" name="Freeform: Shape 39">
            <a:extLst>
              <a:ext uri="{FF2B5EF4-FFF2-40B4-BE49-F238E27FC236}">
                <a16:creationId xmlns:a16="http://schemas.microsoft.com/office/drawing/2014/main" id="{11B2A5AD-B020-27FE-78CE-DF4AD25F4D67}"/>
              </a:ext>
            </a:extLst>
          </p:cNvPr>
          <p:cNvSpPr/>
          <p:nvPr/>
        </p:nvSpPr>
        <p:spPr>
          <a:xfrm>
            <a:off x="3241954" y="3622647"/>
            <a:ext cx="737738" cy="737693"/>
          </a:xfrm>
          <a:custGeom>
            <a:avLst/>
            <a:gdLst>
              <a:gd name="connsiteX0" fmla="*/ 491825 w 983650"/>
              <a:gd name="connsiteY0" fmla="*/ 0 h 983590"/>
              <a:gd name="connsiteX1" fmla="*/ 983650 w 983650"/>
              <a:gd name="connsiteY1" fmla="*/ 491795 h 983590"/>
              <a:gd name="connsiteX2" fmla="*/ 491825 w 983650"/>
              <a:gd name="connsiteY2" fmla="*/ 983590 h 983590"/>
              <a:gd name="connsiteX3" fmla="*/ 0 w 983650"/>
              <a:gd name="connsiteY3" fmla="*/ 491795 h 983590"/>
              <a:gd name="connsiteX4" fmla="*/ 491825 w 983650"/>
              <a:gd name="connsiteY4" fmla="*/ 0 h 9835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83650" h="983590">
                <a:moveTo>
                  <a:pt x="491825" y="0"/>
                </a:moveTo>
                <a:cubicBezTo>
                  <a:pt x="763319" y="0"/>
                  <a:pt x="983650" y="220313"/>
                  <a:pt x="983650" y="491795"/>
                </a:cubicBezTo>
                <a:cubicBezTo>
                  <a:pt x="983650" y="763278"/>
                  <a:pt x="763319" y="983590"/>
                  <a:pt x="491825" y="983590"/>
                </a:cubicBezTo>
                <a:cubicBezTo>
                  <a:pt x="220330" y="983590"/>
                  <a:pt x="0" y="763278"/>
                  <a:pt x="0" y="491795"/>
                </a:cubicBezTo>
                <a:cubicBezTo>
                  <a:pt x="0" y="220313"/>
                  <a:pt x="220330" y="0"/>
                  <a:pt x="491825" y="0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35" name="Freeform: Shape 34">
            <a:extLst>
              <a:ext uri="{FF2B5EF4-FFF2-40B4-BE49-F238E27FC236}">
                <a16:creationId xmlns:a16="http://schemas.microsoft.com/office/drawing/2014/main" id="{B2BC89B1-1A0B-DABA-8694-D8ADF808A1F7}"/>
              </a:ext>
            </a:extLst>
          </p:cNvPr>
          <p:cNvSpPr/>
          <p:nvPr/>
        </p:nvSpPr>
        <p:spPr>
          <a:xfrm>
            <a:off x="2729718" y="2195962"/>
            <a:ext cx="1763516" cy="1796835"/>
          </a:xfrm>
          <a:custGeom>
            <a:avLst/>
            <a:gdLst>
              <a:gd name="connsiteX0" fmla="*/ 384164 w 2351355"/>
              <a:gd name="connsiteY0" fmla="*/ 1737 h 2395780"/>
              <a:gd name="connsiteX1" fmla="*/ 582868 w 2351355"/>
              <a:gd name="connsiteY1" fmla="*/ 1737 h 2395780"/>
              <a:gd name="connsiteX2" fmla="*/ 508285 w 2351355"/>
              <a:gd name="connsiteY2" fmla="*/ 113298 h 2395780"/>
              <a:gd name="connsiteX3" fmla="*/ 213473 w 2351355"/>
              <a:gd name="connsiteY3" fmla="*/ 1202165 h 2395780"/>
              <a:gd name="connsiteX4" fmla="*/ 584029 w 2351355"/>
              <a:gd name="connsiteY4" fmla="*/ 2395780 h 2395780"/>
              <a:gd name="connsiteX5" fmla="*/ 384164 w 2351355"/>
              <a:gd name="connsiteY5" fmla="*/ 2395780 h 2395780"/>
              <a:gd name="connsiteX6" fmla="*/ 0 w 2351355"/>
              <a:gd name="connsiteY6" fmla="*/ 1200429 h 2395780"/>
              <a:gd name="connsiteX7" fmla="*/ 384164 w 2351355"/>
              <a:gd name="connsiteY7" fmla="*/ 1737 h 2395780"/>
              <a:gd name="connsiteX8" fmla="*/ 1763952 w 2351355"/>
              <a:gd name="connsiteY8" fmla="*/ 0 h 2395780"/>
              <a:gd name="connsiteX9" fmla="*/ 1967192 w 2351355"/>
              <a:gd name="connsiteY9" fmla="*/ 0 h 2395780"/>
              <a:gd name="connsiteX10" fmla="*/ 2351355 w 2351355"/>
              <a:gd name="connsiteY10" fmla="*/ 1193615 h 2395780"/>
              <a:gd name="connsiteX11" fmla="*/ 1967192 w 2351355"/>
              <a:gd name="connsiteY11" fmla="*/ 2395780 h 2395780"/>
              <a:gd name="connsiteX12" fmla="*/ 1763952 w 2351355"/>
              <a:gd name="connsiteY12" fmla="*/ 2395780 h 2395780"/>
              <a:gd name="connsiteX13" fmla="*/ 2134508 w 2351355"/>
              <a:gd name="connsiteY13" fmla="*/ 1193615 h 2395780"/>
              <a:gd name="connsiteX14" fmla="*/ 1763952 w 2351355"/>
              <a:gd name="connsiteY14" fmla="*/ 0 h 2395780"/>
              <a:gd name="connsiteX15" fmla="*/ 584029 w 2351355"/>
              <a:gd name="connsiteY15" fmla="*/ 0 h 2395780"/>
              <a:gd name="connsiteX16" fmla="*/ 584029 w 2351355"/>
              <a:gd name="connsiteY16" fmla="*/ 1737 h 2395780"/>
              <a:gd name="connsiteX17" fmla="*/ 582868 w 2351355"/>
              <a:gd name="connsiteY17" fmla="*/ 1737 h 23957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2351355" h="2395780">
                <a:moveTo>
                  <a:pt x="384164" y="1737"/>
                </a:moveTo>
                <a:lnTo>
                  <a:pt x="582868" y="1737"/>
                </a:lnTo>
                <a:lnTo>
                  <a:pt x="508285" y="113298"/>
                </a:lnTo>
                <a:cubicBezTo>
                  <a:pt x="337657" y="388242"/>
                  <a:pt x="213473" y="738995"/>
                  <a:pt x="213473" y="1202165"/>
                </a:cubicBezTo>
                <a:cubicBezTo>
                  <a:pt x="213473" y="1728029"/>
                  <a:pt x="372298" y="2103723"/>
                  <a:pt x="584029" y="2395780"/>
                </a:cubicBezTo>
                <a:lnTo>
                  <a:pt x="384164" y="2395780"/>
                </a:lnTo>
                <a:cubicBezTo>
                  <a:pt x="196382" y="2155026"/>
                  <a:pt x="0" y="1779333"/>
                  <a:pt x="0" y="1200429"/>
                </a:cubicBezTo>
                <a:cubicBezTo>
                  <a:pt x="0" y="624998"/>
                  <a:pt x="196382" y="251041"/>
                  <a:pt x="384164" y="1737"/>
                </a:cubicBezTo>
                <a:close/>
                <a:moveTo>
                  <a:pt x="1763952" y="0"/>
                </a:moveTo>
                <a:lnTo>
                  <a:pt x="1967192" y="0"/>
                </a:lnTo>
                <a:cubicBezTo>
                  <a:pt x="2151599" y="244228"/>
                  <a:pt x="2351355" y="619921"/>
                  <a:pt x="2351355" y="1193615"/>
                </a:cubicBezTo>
                <a:cubicBezTo>
                  <a:pt x="2347980" y="1772519"/>
                  <a:pt x="2151599" y="2148213"/>
                  <a:pt x="1967192" y="2395780"/>
                </a:cubicBezTo>
                <a:lnTo>
                  <a:pt x="1763952" y="2395780"/>
                </a:lnTo>
                <a:cubicBezTo>
                  <a:pt x="1979057" y="2107196"/>
                  <a:pt x="2134508" y="1726426"/>
                  <a:pt x="2134508" y="1193615"/>
                </a:cubicBezTo>
                <a:cubicBezTo>
                  <a:pt x="2134508" y="671091"/>
                  <a:pt x="1972308" y="293661"/>
                  <a:pt x="1763952" y="0"/>
                </a:cubicBezTo>
                <a:close/>
                <a:moveTo>
                  <a:pt x="584029" y="0"/>
                </a:moveTo>
                <a:lnTo>
                  <a:pt x="584029" y="1737"/>
                </a:lnTo>
                <a:lnTo>
                  <a:pt x="582868" y="1737"/>
                </a:ln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wrap="square" lIns="28575" tIns="28575" rIns="28575" bIns="28575" anchor="ctr"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 sz="3000">
                <a:solidFill>
                  <a:srgbClr val="FFFFFF"/>
                </a:solidFill>
              </a:defRPr>
            </a:pPr>
            <a:endParaRPr sz="2250"/>
          </a:p>
        </p:txBody>
      </p:sp>
      <p:pic>
        <p:nvPicPr>
          <p:cNvPr id="8" name="Graphic 9" descr="Cycle with people with solid fill">
            <a:extLst>
              <a:ext uri="{FF2B5EF4-FFF2-40B4-BE49-F238E27FC236}">
                <a16:creationId xmlns:a16="http://schemas.microsoft.com/office/drawing/2014/main" id="{BCFDFF17-AE20-9E44-9D7D-FE5E2081AE8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334329" y="3713073"/>
            <a:ext cx="554292" cy="55429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3" name="TextBox 17">
            <a:extLst>
              <a:ext uri="{FF2B5EF4-FFF2-40B4-BE49-F238E27FC236}">
                <a16:creationId xmlns:a16="http://schemas.microsoft.com/office/drawing/2014/main" id="{E5756BBA-D21E-7048-8273-5FF5739C3D69}"/>
              </a:ext>
            </a:extLst>
          </p:cNvPr>
          <p:cNvSpPr txBox="1"/>
          <p:nvPr/>
        </p:nvSpPr>
        <p:spPr>
          <a:xfrm>
            <a:off x="3124676" y="2807403"/>
            <a:ext cx="973598" cy="646331"/>
          </a:xfrm>
          <a:prstGeom prst="rect">
            <a:avLst/>
          </a:prstGeom>
          <a:noFill/>
        </p:spPr>
        <p:txBody>
          <a:bodyPr wrap="square" lIns="0" rIns="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900" noProof="1">
                <a:solidFill>
                  <a:schemeClr val="bg1">
                    <a:lumMod val="75000"/>
                  </a:schemeClr>
                </a:solidFill>
              </a:rPr>
              <a:t>Lorem ipsum dolor sit amet, nibh est. A magna maecenas, quam. </a:t>
            </a:r>
          </a:p>
        </p:txBody>
      </p:sp>
      <p:sp>
        <p:nvSpPr>
          <p:cNvPr id="14" name="TextBox 18">
            <a:extLst>
              <a:ext uri="{FF2B5EF4-FFF2-40B4-BE49-F238E27FC236}">
                <a16:creationId xmlns:a16="http://schemas.microsoft.com/office/drawing/2014/main" id="{1300F4B4-A68F-DD4F-992B-71A706A124DA}"/>
              </a:ext>
            </a:extLst>
          </p:cNvPr>
          <p:cNvSpPr txBox="1"/>
          <p:nvPr/>
        </p:nvSpPr>
        <p:spPr>
          <a:xfrm>
            <a:off x="3042771" y="2535920"/>
            <a:ext cx="1137409" cy="300082"/>
          </a:xfrm>
          <a:prstGeom prst="rect">
            <a:avLst/>
          </a:prstGeom>
          <a:noFill/>
        </p:spPr>
        <p:txBody>
          <a:bodyPr wrap="square" lIns="0" rIns="0" rtlCol="0" anchor="b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350" b="1" noProof="1">
                <a:solidFill>
                  <a:schemeClr val="bg1"/>
                </a:solidFill>
              </a:rPr>
              <a:t>Lorem Ipsum</a:t>
            </a:r>
          </a:p>
        </p:txBody>
      </p:sp>
      <p:sp>
        <p:nvSpPr>
          <p:cNvPr id="20" name="TextBox 24">
            <a:extLst>
              <a:ext uri="{FF2B5EF4-FFF2-40B4-BE49-F238E27FC236}">
                <a16:creationId xmlns:a16="http://schemas.microsoft.com/office/drawing/2014/main" id="{F3431F29-C465-FA46-A577-2FC51A3C6E40}"/>
              </a:ext>
            </a:extLst>
          </p:cNvPr>
          <p:cNvSpPr txBox="1"/>
          <p:nvPr/>
        </p:nvSpPr>
        <p:spPr>
          <a:xfrm>
            <a:off x="3285104" y="1872797"/>
            <a:ext cx="652744" cy="646331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3600" b="1" dirty="0">
                <a:solidFill>
                  <a:schemeClr val="accent2"/>
                </a:solidFill>
              </a:rPr>
              <a:t>02</a:t>
            </a:r>
          </a:p>
        </p:txBody>
      </p:sp>
      <p:sp>
        <p:nvSpPr>
          <p:cNvPr id="39" name="Freeform: Shape 38">
            <a:extLst>
              <a:ext uri="{FF2B5EF4-FFF2-40B4-BE49-F238E27FC236}">
                <a16:creationId xmlns:a16="http://schemas.microsoft.com/office/drawing/2014/main" id="{BF49AF4F-D416-9855-BEC0-B2B5C4C8AE6E}"/>
              </a:ext>
            </a:extLst>
          </p:cNvPr>
          <p:cNvSpPr/>
          <p:nvPr/>
        </p:nvSpPr>
        <p:spPr>
          <a:xfrm>
            <a:off x="5164303" y="1824561"/>
            <a:ext cx="737657" cy="737728"/>
          </a:xfrm>
          <a:custGeom>
            <a:avLst/>
            <a:gdLst>
              <a:gd name="connsiteX0" fmla="*/ 491826 w 983542"/>
              <a:gd name="connsiteY0" fmla="*/ 0 h 983637"/>
              <a:gd name="connsiteX1" fmla="*/ 983542 w 983542"/>
              <a:gd name="connsiteY1" fmla="*/ 491819 h 983637"/>
              <a:gd name="connsiteX2" fmla="*/ 491826 w 983542"/>
              <a:gd name="connsiteY2" fmla="*/ 983637 h 983637"/>
              <a:gd name="connsiteX3" fmla="*/ 0 w 983542"/>
              <a:gd name="connsiteY3" fmla="*/ 491819 h 983637"/>
              <a:gd name="connsiteX4" fmla="*/ 491826 w 983542"/>
              <a:gd name="connsiteY4" fmla="*/ 0 h 9836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83542" h="983637">
                <a:moveTo>
                  <a:pt x="491826" y="0"/>
                </a:moveTo>
                <a:cubicBezTo>
                  <a:pt x="763320" y="0"/>
                  <a:pt x="983542" y="220309"/>
                  <a:pt x="983542" y="491819"/>
                </a:cubicBezTo>
                <a:cubicBezTo>
                  <a:pt x="983542" y="763328"/>
                  <a:pt x="763320" y="983637"/>
                  <a:pt x="491826" y="983637"/>
                </a:cubicBezTo>
                <a:cubicBezTo>
                  <a:pt x="220331" y="983637"/>
                  <a:pt x="0" y="763328"/>
                  <a:pt x="0" y="491819"/>
                </a:cubicBezTo>
                <a:cubicBezTo>
                  <a:pt x="0" y="220309"/>
                  <a:pt x="220331" y="0"/>
                  <a:pt x="491826" y="0"/>
                </a:cubicBezTo>
                <a:close/>
              </a:path>
            </a:pathLst>
          </a:cu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36" name="Freeform: Shape 35">
            <a:extLst>
              <a:ext uri="{FF2B5EF4-FFF2-40B4-BE49-F238E27FC236}">
                <a16:creationId xmlns:a16="http://schemas.microsoft.com/office/drawing/2014/main" id="{A53033FD-B395-B637-4B08-F7D507D8BB02}"/>
              </a:ext>
            </a:extLst>
          </p:cNvPr>
          <p:cNvSpPr/>
          <p:nvPr/>
        </p:nvSpPr>
        <p:spPr>
          <a:xfrm>
            <a:off x="4650760" y="2193424"/>
            <a:ext cx="1763518" cy="1796795"/>
          </a:xfrm>
          <a:custGeom>
            <a:avLst/>
            <a:gdLst>
              <a:gd name="connsiteX0" fmla="*/ 1767328 w 2351357"/>
              <a:gd name="connsiteY0" fmla="*/ 2393988 h 2395726"/>
              <a:gd name="connsiteX1" fmla="*/ 1768490 w 2351357"/>
              <a:gd name="connsiteY1" fmla="*/ 2393988 h 2395726"/>
              <a:gd name="connsiteX2" fmla="*/ 1767328 w 2351357"/>
              <a:gd name="connsiteY2" fmla="*/ 2395726 h 2395726"/>
              <a:gd name="connsiteX3" fmla="*/ 1767328 w 2351357"/>
              <a:gd name="connsiteY3" fmla="*/ 0 h 2395726"/>
              <a:gd name="connsiteX4" fmla="*/ 1967193 w 2351357"/>
              <a:gd name="connsiteY4" fmla="*/ 0 h 2395726"/>
              <a:gd name="connsiteX5" fmla="*/ 2351357 w 2351357"/>
              <a:gd name="connsiteY5" fmla="*/ 1195256 h 2395726"/>
              <a:gd name="connsiteX6" fmla="*/ 1967193 w 2351357"/>
              <a:gd name="connsiteY6" fmla="*/ 2393988 h 2395726"/>
              <a:gd name="connsiteX7" fmla="*/ 1768490 w 2351357"/>
              <a:gd name="connsiteY7" fmla="*/ 2393988 h 2395726"/>
              <a:gd name="connsiteX8" fmla="*/ 1843072 w 2351357"/>
              <a:gd name="connsiteY8" fmla="*/ 2282456 h 2395726"/>
              <a:gd name="connsiteX9" fmla="*/ 2137884 w 2351357"/>
              <a:gd name="connsiteY9" fmla="*/ 1193518 h 2395726"/>
              <a:gd name="connsiteX10" fmla="*/ 1767328 w 2351357"/>
              <a:gd name="connsiteY10" fmla="*/ 0 h 2395726"/>
              <a:gd name="connsiteX11" fmla="*/ 384164 w 2351357"/>
              <a:gd name="connsiteY11" fmla="*/ 0 h 2395726"/>
              <a:gd name="connsiteX12" fmla="*/ 587404 w 2351357"/>
              <a:gd name="connsiteY12" fmla="*/ 0 h 2395726"/>
              <a:gd name="connsiteX13" fmla="*/ 216848 w 2351357"/>
              <a:gd name="connsiteY13" fmla="*/ 1202074 h 2395726"/>
              <a:gd name="connsiteX14" fmla="*/ 587404 w 2351357"/>
              <a:gd name="connsiteY14" fmla="*/ 2395726 h 2395726"/>
              <a:gd name="connsiteX15" fmla="*/ 384164 w 2351357"/>
              <a:gd name="connsiteY15" fmla="*/ 2395726 h 2395726"/>
              <a:gd name="connsiteX16" fmla="*/ 0 w 2351357"/>
              <a:gd name="connsiteY16" fmla="*/ 1202074 h 2395726"/>
              <a:gd name="connsiteX17" fmla="*/ 384164 w 2351357"/>
              <a:gd name="connsiteY17" fmla="*/ 0 h 23957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2351357" h="2395726">
                <a:moveTo>
                  <a:pt x="1767328" y="2393988"/>
                </a:moveTo>
                <a:lnTo>
                  <a:pt x="1768490" y="2393988"/>
                </a:lnTo>
                <a:lnTo>
                  <a:pt x="1767328" y="2395726"/>
                </a:lnTo>
                <a:close/>
                <a:moveTo>
                  <a:pt x="1767328" y="0"/>
                </a:moveTo>
                <a:lnTo>
                  <a:pt x="1967193" y="0"/>
                </a:lnTo>
                <a:cubicBezTo>
                  <a:pt x="2154975" y="240762"/>
                  <a:pt x="2351357" y="616410"/>
                  <a:pt x="2351357" y="1195256"/>
                </a:cubicBezTo>
                <a:cubicBezTo>
                  <a:pt x="2351357" y="1770760"/>
                  <a:pt x="2154975" y="2144670"/>
                  <a:pt x="1967193" y="2393988"/>
                </a:cubicBezTo>
                <a:lnTo>
                  <a:pt x="1768490" y="2393988"/>
                </a:lnTo>
                <a:lnTo>
                  <a:pt x="1843072" y="2282456"/>
                </a:lnTo>
                <a:cubicBezTo>
                  <a:pt x="2013700" y="2007558"/>
                  <a:pt x="2137884" y="1656728"/>
                  <a:pt x="2137884" y="1193518"/>
                </a:cubicBezTo>
                <a:cubicBezTo>
                  <a:pt x="2137884" y="667611"/>
                  <a:pt x="1979059" y="291962"/>
                  <a:pt x="1767328" y="0"/>
                </a:cubicBezTo>
                <a:close/>
                <a:moveTo>
                  <a:pt x="384164" y="0"/>
                </a:moveTo>
                <a:lnTo>
                  <a:pt x="587404" y="0"/>
                </a:lnTo>
                <a:cubicBezTo>
                  <a:pt x="372298" y="288487"/>
                  <a:pt x="216848" y="669349"/>
                  <a:pt x="216848" y="1202074"/>
                </a:cubicBezTo>
                <a:cubicBezTo>
                  <a:pt x="216848" y="1724639"/>
                  <a:pt x="379048" y="2102025"/>
                  <a:pt x="587404" y="2395726"/>
                </a:cubicBezTo>
                <a:lnTo>
                  <a:pt x="384164" y="2395726"/>
                </a:lnTo>
                <a:cubicBezTo>
                  <a:pt x="199757" y="2151488"/>
                  <a:pt x="0" y="1775840"/>
                  <a:pt x="0" y="1202074"/>
                </a:cubicBezTo>
                <a:cubicBezTo>
                  <a:pt x="3375" y="623228"/>
                  <a:pt x="199757" y="247580"/>
                  <a:pt x="384164" y="0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wrap="square" lIns="28575" tIns="28575" rIns="28575" bIns="28575" anchor="ctr"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 sz="3000">
                <a:solidFill>
                  <a:srgbClr val="FFFFFF"/>
                </a:solidFill>
              </a:defRPr>
            </a:pPr>
            <a:endParaRPr sz="2250"/>
          </a:p>
        </p:txBody>
      </p:sp>
      <p:pic>
        <p:nvPicPr>
          <p:cNvPr id="9" name="Graphic 11" descr="Bullseye with solid fill">
            <a:extLst>
              <a:ext uri="{FF2B5EF4-FFF2-40B4-BE49-F238E27FC236}">
                <a16:creationId xmlns:a16="http://schemas.microsoft.com/office/drawing/2014/main" id="{C454239D-9765-8340-896E-0523BB24509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5255372" y="1918816"/>
            <a:ext cx="554292" cy="55429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5" name="TextBox 19">
            <a:extLst>
              <a:ext uri="{FF2B5EF4-FFF2-40B4-BE49-F238E27FC236}">
                <a16:creationId xmlns:a16="http://schemas.microsoft.com/office/drawing/2014/main" id="{7F09FB1E-DF67-8B45-A3E7-256C542EE892}"/>
              </a:ext>
            </a:extLst>
          </p:cNvPr>
          <p:cNvSpPr txBox="1"/>
          <p:nvPr/>
        </p:nvSpPr>
        <p:spPr>
          <a:xfrm>
            <a:off x="5045719" y="2968767"/>
            <a:ext cx="973598" cy="646331"/>
          </a:xfrm>
          <a:prstGeom prst="rect">
            <a:avLst/>
          </a:prstGeom>
          <a:noFill/>
        </p:spPr>
        <p:txBody>
          <a:bodyPr wrap="square" lIns="0" rIns="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900" noProof="1">
                <a:solidFill>
                  <a:schemeClr val="bg1">
                    <a:lumMod val="75000"/>
                  </a:schemeClr>
                </a:solidFill>
              </a:rPr>
              <a:t>Lorem ipsum dolor sit amet, nibh est. A magna maecenas, quam. </a:t>
            </a:r>
          </a:p>
        </p:txBody>
      </p:sp>
      <p:sp>
        <p:nvSpPr>
          <p:cNvPr id="16" name="TextBox 20">
            <a:extLst>
              <a:ext uri="{FF2B5EF4-FFF2-40B4-BE49-F238E27FC236}">
                <a16:creationId xmlns:a16="http://schemas.microsoft.com/office/drawing/2014/main" id="{113C6F5D-7BEA-F74F-AD9C-41C19C9FB514}"/>
              </a:ext>
            </a:extLst>
          </p:cNvPr>
          <p:cNvSpPr txBox="1"/>
          <p:nvPr/>
        </p:nvSpPr>
        <p:spPr>
          <a:xfrm>
            <a:off x="4963815" y="2697285"/>
            <a:ext cx="1137409" cy="300082"/>
          </a:xfrm>
          <a:prstGeom prst="rect">
            <a:avLst/>
          </a:prstGeom>
          <a:noFill/>
        </p:spPr>
        <p:txBody>
          <a:bodyPr wrap="square" lIns="0" rIns="0" rtlCol="0" anchor="b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350" b="1" noProof="1">
                <a:solidFill>
                  <a:schemeClr val="bg1"/>
                </a:solidFill>
              </a:rPr>
              <a:t>Lorem Ipsum</a:t>
            </a:r>
          </a:p>
        </p:txBody>
      </p:sp>
      <p:sp>
        <p:nvSpPr>
          <p:cNvPr id="21" name="TextBox 25">
            <a:extLst>
              <a:ext uri="{FF2B5EF4-FFF2-40B4-BE49-F238E27FC236}">
                <a16:creationId xmlns:a16="http://schemas.microsoft.com/office/drawing/2014/main" id="{6ECEF9B9-EF59-A34D-99E5-D14162FDF2B9}"/>
              </a:ext>
            </a:extLst>
          </p:cNvPr>
          <p:cNvSpPr txBox="1"/>
          <p:nvPr/>
        </p:nvSpPr>
        <p:spPr>
          <a:xfrm>
            <a:off x="5206147" y="3667054"/>
            <a:ext cx="652744" cy="646331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3600" b="1" dirty="0">
                <a:solidFill>
                  <a:schemeClr val="accent6"/>
                </a:solidFill>
              </a:rPr>
              <a:t>03</a:t>
            </a:r>
          </a:p>
        </p:txBody>
      </p:sp>
      <p:sp>
        <p:nvSpPr>
          <p:cNvPr id="41" name="Freeform: Shape 40">
            <a:extLst>
              <a:ext uri="{FF2B5EF4-FFF2-40B4-BE49-F238E27FC236}">
                <a16:creationId xmlns:a16="http://schemas.microsoft.com/office/drawing/2014/main" id="{E35299C0-6288-8FEB-5B27-F54965D15B15}"/>
              </a:ext>
            </a:extLst>
          </p:cNvPr>
          <p:cNvSpPr/>
          <p:nvPr/>
        </p:nvSpPr>
        <p:spPr>
          <a:xfrm>
            <a:off x="7082819" y="3622647"/>
            <a:ext cx="737659" cy="737693"/>
          </a:xfrm>
          <a:custGeom>
            <a:avLst/>
            <a:gdLst>
              <a:gd name="connsiteX0" fmla="*/ 491718 w 983545"/>
              <a:gd name="connsiteY0" fmla="*/ 0 h 983590"/>
              <a:gd name="connsiteX1" fmla="*/ 983545 w 983545"/>
              <a:gd name="connsiteY1" fmla="*/ 491795 h 983590"/>
              <a:gd name="connsiteX2" fmla="*/ 491718 w 983545"/>
              <a:gd name="connsiteY2" fmla="*/ 983590 h 983590"/>
              <a:gd name="connsiteX3" fmla="*/ 0 w 983545"/>
              <a:gd name="connsiteY3" fmla="*/ 491795 h 983590"/>
              <a:gd name="connsiteX4" fmla="*/ 491718 w 983545"/>
              <a:gd name="connsiteY4" fmla="*/ 0 h 9835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83545" h="983590">
                <a:moveTo>
                  <a:pt x="491718" y="0"/>
                </a:moveTo>
                <a:cubicBezTo>
                  <a:pt x="763322" y="0"/>
                  <a:pt x="983545" y="220313"/>
                  <a:pt x="983545" y="491795"/>
                </a:cubicBezTo>
                <a:cubicBezTo>
                  <a:pt x="983545" y="763278"/>
                  <a:pt x="763322" y="983590"/>
                  <a:pt x="491718" y="983590"/>
                </a:cubicBezTo>
                <a:cubicBezTo>
                  <a:pt x="220223" y="983590"/>
                  <a:pt x="0" y="763278"/>
                  <a:pt x="0" y="491795"/>
                </a:cubicBezTo>
                <a:cubicBezTo>
                  <a:pt x="0" y="220313"/>
                  <a:pt x="220223" y="0"/>
                  <a:pt x="491718" y="0"/>
                </a:cubicBezTo>
                <a:close/>
              </a:path>
            </a:pathLst>
          </a:cu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37" name="Freeform: Shape 36">
            <a:extLst>
              <a:ext uri="{FF2B5EF4-FFF2-40B4-BE49-F238E27FC236}">
                <a16:creationId xmlns:a16="http://schemas.microsoft.com/office/drawing/2014/main" id="{A5237EC4-C8B5-2975-0A52-9ADBE5198754}"/>
              </a:ext>
            </a:extLst>
          </p:cNvPr>
          <p:cNvSpPr/>
          <p:nvPr/>
        </p:nvSpPr>
        <p:spPr>
          <a:xfrm>
            <a:off x="6571805" y="2195962"/>
            <a:ext cx="1763522" cy="1796835"/>
          </a:xfrm>
          <a:custGeom>
            <a:avLst/>
            <a:gdLst>
              <a:gd name="connsiteX0" fmla="*/ 1173069 w 2351363"/>
              <a:gd name="connsiteY0" fmla="*/ 1902248 h 2395780"/>
              <a:gd name="connsiteX1" fmla="*/ 1252988 w 2351363"/>
              <a:gd name="connsiteY1" fmla="*/ 1910309 h 2395780"/>
              <a:gd name="connsiteX2" fmla="*/ 1093179 w 2351363"/>
              <a:gd name="connsiteY2" fmla="*/ 1910309 h 2395780"/>
              <a:gd name="connsiteX3" fmla="*/ 384165 w 2351363"/>
              <a:gd name="connsiteY3" fmla="*/ 1737 h 2395780"/>
              <a:gd name="connsiteX4" fmla="*/ 582958 w 2351363"/>
              <a:gd name="connsiteY4" fmla="*/ 1737 h 2395780"/>
              <a:gd name="connsiteX5" fmla="*/ 438231 w 2351363"/>
              <a:gd name="connsiteY5" fmla="*/ 235879 h 2395780"/>
              <a:gd name="connsiteX6" fmla="*/ 213473 w 2351363"/>
              <a:gd name="connsiteY6" fmla="*/ 1202165 h 2395780"/>
              <a:gd name="connsiteX7" fmla="*/ 584031 w 2351363"/>
              <a:gd name="connsiteY7" fmla="*/ 2395780 h 2395780"/>
              <a:gd name="connsiteX8" fmla="*/ 384165 w 2351363"/>
              <a:gd name="connsiteY8" fmla="*/ 2395780 h 2395780"/>
              <a:gd name="connsiteX9" fmla="*/ 0 w 2351363"/>
              <a:gd name="connsiteY9" fmla="*/ 1200429 h 2395780"/>
              <a:gd name="connsiteX10" fmla="*/ 384165 w 2351363"/>
              <a:gd name="connsiteY10" fmla="*/ 1737 h 2395780"/>
              <a:gd name="connsiteX11" fmla="*/ 1763958 w 2351363"/>
              <a:gd name="connsiteY11" fmla="*/ 0 h 2395780"/>
              <a:gd name="connsiteX12" fmla="*/ 1967198 w 2351363"/>
              <a:gd name="connsiteY12" fmla="*/ 0 h 2395780"/>
              <a:gd name="connsiteX13" fmla="*/ 2351363 w 2351363"/>
              <a:gd name="connsiteY13" fmla="*/ 1193615 h 2395780"/>
              <a:gd name="connsiteX14" fmla="*/ 1967198 w 2351363"/>
              <a:gd name="connsiteY14" fmla="*/ 2395780 h 2395780"/>
              <a:gd name="connsiteX15" fmla="*/ 1763958 w 2351363"/>
              <a:gd name="connsiteY15" fmla="*/ 2395780 h 2395780"/>
              <a:gd name="connsiteX16" fmla="*/ 2134515 w 2351363"/>
              <a:gd name="connsiteY16" fmla="*/ 1193615 h 2395780"/>
              <a:gd name="connsiteX17" fmla="*/ 1763958 w 2351363"/>
              <a:gd name="connsiteY17" fmla="*/ 0 h 2395780"/>
              <a:gd name="connsiteX18" fmla="*/ 584031 w 2351363"/>
              <a:gd name="connsiteY18" fmla="*/ 0 h 2395780"/>
              <a:gd name="connsiteX19" fmla="*/ 584031 w 2351363"/>
              <a:gd name="connsiteY19" fmla="*/ 1737 h 2395780"/>
              <a:gd name="connsiteX20" fmla="*/ 582958 w 2351363"/>
              <a:gd name="connsiteY20" fmla="*/ 1737 h 23957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2351363" h="2395780">
                <a:moveTo>
                  <a:pt x="1173069" y="1902248"/>
                </a:moveTo>
                <a:lnTo>
                  <a:pt x="1252988" y="1910309"/>
                </a:lnTo>
                <a:lnTo>
                  <a:pt x="1093179" y="1910309"/>
                </a:lnTo>
                <a:close/>
                <a:moveTo>
                  <a:pt x="384165" y="1737"/>
                </a:moveTo>
                <a:lnTo>
                  <a:pt x="582958" y="1737"/>
                </a:lnTo>
                <a:lnTo>
                  <a:pt x="438231" y="235879"/>
                </a:lnTo>
                <a:cubicBezTo>
                  <a:pt x="304711" y="490751"/>
                  <a:pt x="213473" y="805162"/>
                  <a:pt x="213473" y="1202165"/>
                </a:cubicBezTo>
                <a:cubicBezTo>
                  <a:pt x="213473" y="1728029"/>
                  <a:pt x="372299" y="2103723"/>
                  <a:pt x="584031" y="2395780"/>
                </a:cubicBezTo>
                <a:lnTo>
                  <a:pt x="384165" y="2395780"/>
                </a:lnTo>
                <a:cubicBezTo>
                  <a:pt x="196382" y="2155026"/>
                  <a:pt x="0" y="1779333"/>
                  <a:pt x="0" y="1200429"/>
                </a:cubicBezTo>
                <a:cubicBezTo>
                  <a:pt x="0" y="624998"/>
                  <a:pt x="196382" y="251041"/>
                  <a:pt x="384165" y="1737"/>
                </a:cubicBezTo>
                <a:close/>
                <a:moveTo>
                  <a:pt x="1763958" y="0"/>
                </a:moveTo>
                <a:lnTo>
                  <a:pt x="1967198" y="0"/>
                </a:lnTo>
                <a:cubicBezTo>
                  <a:pt x="2151606" y="244228"/>
                  <a:pt x="2351363" y="619921"/>
                  <a:pt x="2351363" y="1193615"/>
                </a:cubicBezTo>
                <a:cubicBezTo>
                  <a:pt x="2347988" y="1772519"/>
                  <a:pt x="2151606" y="2148213"/>
                  <a:pt x="1967198" y="2395780"/>
                </a:cubicBezTo>
                <a:lnTo>
                  <a:pt x="1763958" y="2395780"/>
                </a:lnTo>
                <a:cubicBezTo>
                  <a:pt x="1979064" y="2107196"/>
                  <a:pt x="2134515" y="1726426"/>
                  <a:pt x="2134515" y="1193615"/>
                </a:cubicBezTo>
                <a:cubicBezTo>
                  <a:pt x="2134515" y="671091"/>
                  <a:pt x="1972315" y="293661"/>
                  <a:pt x="1763958" y="0"/>
                </a:cubicBezTo>
                <a:close/>
                <a:moveTo>
                  <a:pt x="584031" y="0"/>
                </a:moveTo>
                <a:lnTo>
                  <a:pt x="584031" y="1737"/>
                </a:lnTo>
                <a:lnTo>
                  <a:pt x="582958" y="1737"/>
                </a:lnTo>
                <a:close/>
              </a:path>
            </a:pathLst>
          </a:custGeom>
          <a:solidFill>
            <a:schemeClr val="accent5"/>
          </a:solidFill>
          <a:ln w="12700">
            <a:miter lim="400000"/>
          </a:ln>
        </p:spPr>
        <p:txBody>
          <a:bodyPr wrap="square" lIns="28575" tIns="28575" rIns="28575" bIns="28575" anchor="ctr"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 sz="3000">
                <a:solidFill>
                  <a:srgbClr val="FFFFFF"/>
                </a:solidFill>
              </a:defRPr>
            </a:pPr>
            <a:endParaRPr sz="2250"/>
          </a:p>
        </p:txBody>
      </p:sp>
      <p:pic>
        <p:nvPicPr>
          <p:cNvPr id="10" name="Graphic 13" descr="Gears with solid fill">
            <a:extLst>
              <a:ext uri="{FF2B5EF4-FFF2-40B4-BE49-F238E27FC236}">
                <a16:creationId xmlns:a16="http://schemas.microsoft.com/office/drawing/2014/main" id="{B34EF976-7967-1443-9AF2-5DD2A760D693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7176419" y="3713073"/>
            <a:ext cx="554292" cy="55429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7" name="TextBox 21">
            <a:extLst>
              <a:ext uri="{FF2B5EF4-FFF2-40B4-BE49-F238E27FC236}">
                <a16:creationId xmlns:a16="http://schemas.microsoft.com/office/drawing/2014/main" id="{EE2FEACF-D0B1-0D4A-A978-3D5F88C06700}"/>
              </a:ext>
            </a:extLst>
          </p:cNvPr>
          <p:cNvSpPr txBox="1"/>
          <p:nvPr/>
        </p:nvSpPr>
        <p:spPr>
          <a:xfrm>
            <a:off x="6966766" y="2807403"/>
            <a:ext cx="973598" cy="646331"/>
          </a:xfrm>
          <a:prstGeom prst="rect">
            <a:avLst/>
          </a:prstGeom>
          <a:noFill/>
        </p:spPr>
        <p:txBody>
          <a:bodyPr wrap="square" lIns="0" rIns="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900" noProof="1">
                <a:solidFill>
                  <a:schemeClr val="bg1">
                    <a:lumMod val="75000"/>
                  </a:schemeClr>
                </a:solidFill>
              </a:rPr>
              <a:t>Lorem ipsum dolor sit amet, nibh est. A magna maecenas, quam. </a:t>
            </a:r>
          </a:p>
        </p:txBody>
      </p:sp>
      <p:sp>
        <p:nvSpPr>
          <p:cNvPr id="18" name="TextBox 22">
            <a:extLst>
              <a:ext uri="{FF2B5EF4-FFF2-40B4-BE49-F238E27FC236}">
                <a16:creationId xmlns:a16="http://schemas.microsoft.com/office/drawing/2014/main" id="{AE946411-2B96-154B-85DF-53A4072B1560}"/>
              </a:ext>
            </a:extLst>
          </p:cNvPr>
          <p:cNvSpPr txBox="1"/>
          <p:nvPr/>
        </p:nvSpPr>
        <p:spPr>
          <a:xfrm>
            <a:off x="6884862" y="2535920"/>
            <a:ext cx="1137409" cy="300082"/>
          </a:xfrm>
          <a:prstGeom prst="rect">
            <a:avLst/>
          </a:prstGeom>
          <a:noFill/>
        </p:spPr>
        <p:txBody>
          <a:bodyPr wrap="square" lIns="0" rIns="0" rtlCol="0" anchor="b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350" b="1" noProof="1">
                <a:solidFill>
                  <a:schemeClr val="bg1"/>
                </a:solidFill>
              </a:rPr>
              <a:t>Lorem Ipsum</a:t>
            </a:r>
          </a:p>
        </p:txBody>
      </p:sp>
      <p:sp>
        <p:nvSpPr>
          <p:cNvPr id="22" name="TextBox 26">
            <a:extLst>
              <a:ext uri="{FF2B5EF4-FFF2-40B4-BE49-F238E27FC236}">
                <a16:creationId xmlns:a16="http://schemas.microsoft.com/office/drawing/2014/main" id="{B9EB67B3-4C2E-0344-B651-043FB26FE459}"/>
              </a:ext>
            </a:extLst>
          </p:cNvPr>
          <p:cNvSpPr txBox="1"/>
          <p:nvPr/>
        </p:nvSpPr>
        <p:spPr>
          <a:xfrm>
            <a:off x="7127194" y="1872797"/>
            <a:ext cx="652744" cy="646331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3600" b="1" dirty="0">
                <a:solidFill>
                  <a:schemeClr val="accent5"/>
                </a:solidFill>
              </a:rPr>
              <a:t>04</a:t>
            </a:r>
          </a:p>
        </p:txBody>
      </p:sp>
      <p:grpSp>
        <p:nvGrpSpPr>
          <p:cNvPr id="27" name="Group 26">
            <a:extLst>
              <a:ext uri="{FF2B5EF4-FFF2-40B4-BE49-F238E27FC236}">
                <a16:creationId xmlns:a16="http://schemas.microsoft.com/office/drawing/2014/main" id="{BA2F37B1-8AB5-5900-BCB4-63A2E9450766}"/>
              </a:ext>
            </a:extLst>
          </p:cNvPr>
          <p:cNvGrpSpPr/>
          <p:nvPr/>
        </p:nvGrpSpPr>
        <p:grpSpPr>
          <a:xfrm>
            <a:off x="808673" y="4610863"/>
            <a:ext cx="1763518" cy="1130147"/>
            <a:chOff x="249702" y="2997309"/>
            <a:chExt cx="2194560" cy="1130147"/>
          </a:xfrm>
        </p:grpSpPr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13D8FA65-D65E-739C-9543-B452CBAF2867}"/>
                </a:ext>
              </a:extLst>
            </p:cNvPr>
            <p:cNvSpPr txBox="1"/>
            <p:nvPr/>
          </p:nvSpPr>
          <p:spPr>
            <a:xfrm>
              <a:off x="249702" y="2997309"/>
              <a:ext cx="2194560" cy="369332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ctr"/>
              <a:r>
                <a:rPr lang="en-US" b="1" noProof="1">
                  <a:solidFill>
                    <a:schemeClr val="bg1"/>
                  </a:solidFill>
                </a:rPr>
                <a:t>Lorem Ipsum</a:t>
              </a:r>
            </a:p>
          </p:txBody>
        </p: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165BE74A-2B02-03A7-1D66-9C9FC1F9E345}"/>
                </a:ext>
              </a:extLst>
            </p:cNvPr>
            <p:cNvSpPr txBox="1"/>
            <p:nvPr/>
          </p:nvSpPr>
          <p:spPr>
            <a:xfrm>
              <a:off x="249702" y="3342626"/>
              <a:ext cx="2194560" cy="784830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900" noProof="1">
                  <a:solidFill>
                    <a:schemeClr val="bg1">
                      <a:lumMod val="7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 sita.</a:t>
              </a:r>
            </a:p>
          </p:txBody>
        </p:sp>
      </p:grpSp>
      <p:grpSp>
        <p:nvGrpSpPr>
          <p:cNvPr id="30" name="Group 29">
            <a:extLst>
              <a:ext uri="{FF2B5EF4-FFF2-40B4-BE49-F238E27FC236}">
                <a16:creationId xmlns:a16="http://schemas.microsoft.com/office/drawing/2014/main" id="{2EB8BC4A-6484-1D0A-9B62-7D8277244EAF}"/>
              </a:ext>
            </a:extLst>
          </p:cNvPr>
          <p:cNvGrpSpPr/>
          <p:nvPr/>
        </p:nvGrpSpPr>
        <p:grpSpPr>
          <a:xfrm>
            <a:off x="2729064" y="4610863"/>
            <a:ext cx="1763518" cy="1130147"/>
            <a:chOff x="249702" y="2997309"/>
            <a:chExt cx="2194560" cy="1130147"/>
          </a:xfrm>
        </p:grpSpPr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5D344FD3-B570-5B0F-85E8-D551ED4A26A8}"/>
                </a:ext>
              </a:extLst>
            </p:cNvPr>
            <p:cNvSpPr txBox="1"/>
            <p:nvPr/>
          </p:nvSpPr>
          <p:spPr>
            <a:xfrm>
              <a:off x="249702" y="2997309"/>
              <a:ext cx="2194560" cy="369332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ctr"/>
              <a:r>
                <a:rPr lang="en-US" b="1" noProof="1">
                  <a:solidFill>
                    <a:schemeClr val="bg1"/>
                  </a:solidFill>
                </a:rPr>
                <a:t>Lorem Ipsum</a:t>
              </a:r>
            </a:p>
          </p:txBody>
        </p: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0B22DE3F-3EF8-A6CA-71A3-37CF25F3F272}"/>
                </a:ext>
              </a:extLst>
            </p:cNvPr>
            <p:cNvSpPr txBox="1"/>
            <p:nvPr/>
          </p:nvSpPr>
          <p:spPr>
            <a:xfrm>
              <a:off x="249702" y="3342626"/>
              <a:ext cx="2194560" cy="784830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900" noProof="1">
                  <a:solidFill>
                    <a:schemeClr val="bg1">
                      <a:lumMod val="7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 sita.</a:t>
              </a:r>
            </a:p>
          </p:txBody>
        </p:sp>
      </p:grpSp>
      <p:grpSp>
        <p:nvGrpSpPr>
          <p:cNvPr id="33" name="Group 32">
            <a:extLst>
              <a:ext uri="{FF2B5EF4-FFF2-40B4-BE49-F238E27FC236}">
                <a16:creationId xmlns:a16="http://schemas.microsoft.com/office/drawing/2014/main" id="{1E6D585E-7ACA-D92B-DEBA-3898DCFB51FE}"/>
              </a:ext>
            </a:extLst>
          </p:cNvPr>
          <p:cNvGrpSpPr/>
          <p:nvPr/>
        </p:nvGrpSpPr>
        <p:grpSpPr>
          <a:xfrm>
            <a:off x="4652640" y="4610863"/>
            <a:ext cx="1763518" cy="1130147"/>
            <a:chOff x="249702" y="2997309"/>
            <a:chExt cx="2194560" cy="1130147"/>
          </a:xfrm>
        </p:grpSpPr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id="{EB76E1DD-8543-FF4E-7F75-A9D2C15CD8AF}"/>
                </a:ext>
              </a:extLst>
            </p:cNvPr>
            <p:cNvSpPr txBox="1"/>
            <p:nvPr/>
          </p:nvSpPr>
          <p:spPr>
            <a:xfrm>
              <a:off x="249702" y="2997309"/>
              <a:ext cx="2194560" cy="369332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ctr"/>
              <a:r>
                <a:rPr lang="en-US" b="1" noProof="1">
                  <a:solidFill>
                    <a:schemeClr val="bg1"/>
                  </a:solidFill>
                </a:rPr>
                <a:t>Lorem Ipsum</a:t>
              </a:r>
            </a:p>
          </p:txBody>
        </p:sp>
        <p:sp>
          <p:nvSpPr>
            <p:cNvPr id="43" name="TextBox 42">
              <a:extLst>
                <a:ext uri="{FF2B5EF4-FFF2-40B4-BE49-F238E27FC236}">
                  <a16:creationId xmlns:a16="http://schemas.microsoft.com/office/drawing/2014/main" id="{08FDDB84-29ED-9F37-D460-605FDFE235D5}"/>
                </a:ext>
              </a:extLst>
            </p:cNvPr>
            <p:cNvSpPr txBox="1"/>
            <p:nvPr/>
          </p:nvSpPr>
          <p:spPr>
            <a:xfrm>
              <a:off x="249702" y="3342626"/>
              <a:ext cx="2194560" cy="784830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900" noProof="1">
                  <a:solidFill>
                    <a:schemeClr val="bg1">
                      <a:lumMod val="7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 sita.</a:t>
              </a:r>
            </a:p>
          </p:txBody>
        </p:sp>
      </p:grpSp>
      <p:grpSp>
        <p:nvGrpSpPr>
          <p:cNvPr id="44" name="Group 43">
            <a:extLst>
              <a:ext uri="{FF2B5EF4-FFF2-40B4-BE49-F238E27FC236}">
                <a16:creationId xmlns:a16="http://schemas.microsoft.com/office/drawing/2014/main" id="{113255FB-BE31-2D3F-42EC-C9B85291F7A1}"/>
              </a:ext>
            </a:extLst>
          </p:cNvPr>
          <p:cNvGrpSpPr/>
          <p:nvPr/>
        </p:nvGrpSpPr>
        <p:grpSpPr>
          <a:xfrm>
            <a:off x="6569889" y="4610863"/>
            <a:ext cx="1763518" cy="1130147"/>
            <a:chOff x="249702" y="2997309"/>
            <a:chExt cx="2194560" cy="1130147"/>
          </a:xfrm>
        </p:grpSpPr>
        <p:sp>
          <p:nvSpPr>
            <p:cNvPr id="45" name="TextBox 44">
              <a:extLst>
                <a:ext uri="{FF2B5EF4-FFF2-40B4-BE49-F238E27FC236}">
                  <a16:creationId xmlns:a16="http://schemas.microsoft.com/office/drawing/2014/main" id="{4885736A-8922-5182-EFFC-F5A211AF4BF4}"/>
                </a:ext>
              </a:extLst>
            </p:cNvPr>
            <p:cNvSpPr txBox="1"/>
            <p:nvPr/>
          </p:nvSpPr>
          <p:spPr>
            <a:xfrm>
              <a:off x="249702" y="2997309"/>
              <a:ext cx="2194560" cy="369332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ctr"/>
              <a:r>
                <a:rPr lang="en-US" b="1" noProof="1">
                  <a:solidFill>
                    <a:schemeClr val="bg1"/>
                  </a:solidFill>
                </a:rPr>
                <a:t>Lorem Ipsum</a:t>
              </a:r>
            </a:p>
          </p:txBody>
        </p:sp>
        <p:sp>
          <p:nvSpPr>
            <p:cNvPr id="46" name="TextBox 45">
              <a:extLst>
                <a:ext uri="{FF2B5EF4-FFF2-40B4-BE49-F238E27FC236}">
                  <a16:creationId xmlns:a16="http://schemas.microsoft.com/office/drawing/2014/main" id="{7C67DEA6-A1C4-4BB1-9FD3-C85F638C889C}"/>
                </a:ext>
              </a:extLst>
            </p:cNvPr>
            <p:cNvSpPr txBox="1"/>
            <p:nvPr/>
          </p:nvSpPr>
          <p:spPr>
            <a:xfrm>
              <a:off x="249702" y="3342626"/>
              <a:ext cx="2194560" cy="784830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900" noProof="1">
                  <a:solidFill>
                    <a:schemeClr val="bg1">
                      <a:lumMod val="7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 sita.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6443672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42999800"/>
      </p:ext>
    </p:extLst>
  </p:cSld>
  <p:clrMapOvr>
    <a:masterClrMapping/>
  </p:clrMapOvr>
</p:sld>
</file>

<file path=ppt/theme/theme1.xml><?xml version="1.0" encoding="utf-8"?>
<a:theme xmlns:a="http://schemas.openxmlformats.org/drawingml/2006/main" name="Template PresentationGO">
  <a:themeElements>
    <a:clrScheme name="PGO2">
      <a:dk1>
        <a:sysClr val="windowText" lastClr="000000"/>
      </a:dk1>
      <a:lt1>
        <a:sysClr val="window" lastClr="FFFFFF"/>
      </a:lt1>
      <a:dk2>
        <a:srgbClr val="063951"/>
      </a:dk2>
      <a:lt2>
        <a:srgbClr val="D3D3D3"/>
      </a:lt2>
      <a:accent1>
        <a:srgbClr val="3A5C84"/>
      </a:accent1>
      <a:accent2>
        <a:srgbClr val="F7931F"/>
      </a:accent2>
      <a:accent3>
        <a:srgbClr val="4CC1EF"/>
      </a:accent3>
      <a:accent4>
        <a:srgbClr val="FFCC4C"/>
      </a:accent4>
      <a:accent5>
        <a:srgbClr val="C13018"/>
      </a:accent5>
      <a:accent6>
        <a:srgbClr val="A2B969"/>
      </a:accent6>
      <a:hlink>
        <a:srgbClr val="6C2B43"/>
      </a:hlink>
      <a:folHlink>
        <a:srgbClr val="6C2B43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plate PresentationGO Dark">
  <a:themeElements>
    <a:clrScheme name="PGO2">
      <a:dk1>
        <a:sysClr val="windowText" lastClr="000000"/>
      </a:dk1>
      <a:lt1>
        <a:sysClr val="window" lastClr="FFFFFF"/>
      </a:lt1>
      <a:dk2>
        <a:srgbClr val="063951"/>
      </a:dk2>
      <a:lt2>
        <a:srgbClr val="D3D3D3"/>
      </a:lt2>
      <a:accent1>
        <a:srgbClr val="3A5C84"/>
      </a:accent1>
      <a:accent2>
        <a:srgbClr val="F7931F"/>
      </a:accent2>
      <a:accent3>
        <a:srgbClr val="4CC1EF"/>
      </a:accent3>
      <a:accent4>
        <a:srgbClr val="FFCC4C"/>
      </a:accent4>
      <a:accent5>
        <a:srgbClr val="C13018"/>
      </a:accent5>
      <a:accent6>
        <a:srgbClr val="A2B969"/>
      </a:accent6>
      <a:hlink>
        <a:srgbClr val="6C2B43"/>
      </a:hlink>
      <a:folHlink>
        <a:srgbClr val="6C2B43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TEMPLATE-PGO(16_9)</Template>
  <TotalTime>10270</TotalTime>
  <Words>519</Words>
  <Application>Microsoft Office PowerPoint</Application>
  <PresentationFormat>On-screen Show (4:3)</PresentationFormat>
  <Paragraphs>48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3</vt:i4>
      </vt:variant>
    </vt:vector>
  </HeadingPairs>
  <TitlesOfParts>
    <vt:vector size="11" baseType="lpstr">
      <vt:lpstr>Arial</vt:lpstr>
      <vt:lpstr>Calibri</vt:lpstr>
      <vt:lpstr>Calibri Light</vt:lpstr>
      <vt:lpstr>Helvetica</vt:lpstr>
      <vt:lpstr>Open Sans</vt:lpstr>
      <vt:lpstr>Template PresentationGO</vt:lpstr>
      <vt:lpstr>Template PresentationGO Dark</vt:lpstr>
      <vt:lpstr>Custom Design</vt:lpstr>
      <vt:lpstr>Parenthesis List – Slide Template</vt:lpstr>
      <vt:lpstr>Parenthesis List – Slide Template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Parenthesis List</dc:title>
  <dc:creator>PresentationGO.com</dc:creator>
  <dc:description>© Copyright PresentationGO.com - Do not distribute or sale without written permission.</dc:description>
  <cp:lastModifiedBy>Christophe Barroche</cp:lastModifiedBy>
  <cp:revision>15</cp:revision>
  <dcterms:created xsi:type="dcterms:W3CDTF">2014-11-26T05:14:11Z</dcterms:created>
  <dcterms:modified xsi:type="dcterms:W3CDTF">2022-05-04T17:51:21Z</dcterms:modified>
  <cp:category>Text &amp; Tables</cp:category>
</cp:coreProperties>
</file>