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47" d="100"/>
          <a:sy n="147" d="100"/>
        </p:scale>
        <p:origin x="546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218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26D102F-F220-4E57-BDD6-CCEBB93D58AF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13" name="Rectangle: Folded Corner 12">
              <a:extLst>
                <a:ext uri="{FF2B5EF4-FFF2-40B4-BE49-F238E27FC236}">
                  <a16:creationId xmlns:a16="http://schemas.microsoft.com/office/drawing/2014/main" id="{8C7E1A5C-1B15-4E0A-8682-D203C7DE6B6B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830CBBC-4DBF-48F3-A80A-5B9A5231588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E91CD03-3F67-4027-8593-90178174566B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7" name="Rectangle: Folded Corner 6">
              <a:extLst>
                <a:ext uri="{FF2B5EF4-FFF2-40B4-BE49-F238E27FC236}">
                  <a16:creationId xmlns:a16="http://schemas.microsoft.com/office/drawing/2014/main" id="{9967EC7A-09F8-4E1B-AB8A-1A11DE75D851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BB72257-1851-43E6-BD0E-7525A0ADEFDA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Parenthesis List – Slide Template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EB807E8-01A1-1FB0-FB14-016E03840F0B}"/>
              </a:ext>
            </a:extLst>
          </p:cNvPr>
          <p:cNvSpPr/>
          <p:nvPr/>
        </p:nvSpPr>
        <p:spPr>
          <a:xfrm>
            <a:off x="1764697" y="1738481"/>
            <a:ext cx="983542" cy="983637"/>
          </a:xfrm>
          <a:custGeom>
            <a:avLst/>
            <a:gdLst>
              <a:gd name="connsiteX0" fmla="*/ 491825 w 983542"/>
              <a:gd name="connsiteY0" fmla="*/ 0 h 983637"/>
              <a:gd name="connsiteX1" fmla="*/ 983542 w 983542"/>
              <a:gd name="connsiteY1" fmla="*/ 491819 h 983637"/>
              <a:gd name="connsiteX2" fmla="*/ 491825 w 983542"/>
              <a:gd name="connsiteY2" fmla="*/ 983637 h 983637"/>
              <a:gd name="connsiteX3" fmla="*/ 0 w 983542"/>
              <a:gd name="connsiteY3" fmla="*/ 491819 h 983637"/>
              <a:gd name="connsiteX4" fmla="*/ 491825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5" y="0"/>
                </a:moveTo>
                <a:cubicBezTo>
                  <a:pt x="761578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5" y="983637"/>
                </a:cubicBezTo>
                <a:cubicBezTo>
                  <a:pt x="220222" y="983637"/>
                  <a:pt x="0" y="763328"/>
                  <a:pt x="0" y="491819"/>
                </a:cubicBezTo>
                <a:cubicBezTo>
                  <a:pt x="0" y="220309"/>
                  <a:pt x="220222" y="0"/>
                  <a:pt x="491825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7B48903-04BD-D4C0-96F6-605C2E3BB266}"/>
              </a:ext>
            </a:extLst>
          </p:cNvPr>
          <p:cNvSpPr/>
          <p:nvPr/>
        </p:nvSpPr>
        <p:spPr>
          <a:xfrm>
            <a:off x="1078231" y="2230299"/>
            <a:ext cx="2351357" cy="2395726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1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7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1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7" y="669349"/>
                  <a:pt x="216847" y="1202074"/>
                </a:cubicBezTo>
                <a:cubicBezTo>
                  <a:pt x="216847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7" name="Graphic 7" descr="Megaphone1 with solid fill">
            <a:extLst>
              <a:ext uri="{FF2B5EF4-FFF2-40B4-BE49-F238E27FC236}">
                <a16:creationId xmlns:a16="http://schemas.microsoft.com/office/drawing/2014/main" id="{DDDAA2FC-4F35-C94A-9D23-D7F701BAB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84381" y="1864154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5">
            <a:extLst>
              <a:ext uri="{FF2B5EF4-FFF2-40B4-BE49-F238E27FC236}">
                <a16:creationId xmlns:a16="http://schemas.microsoft.com/office/drawing/2014/main" id="{6D5C9247-3EE0-DE4C-B01B-D373886C1DFA}"/>
              </a:ext>
            </a:extLst>
          </p:cNvPr>
          <p:cNvSpPr txBox="1"/>
          <p:nvPr/>
        </p:nvSpPr>
        <p:spPr>
          <a:xfrm>
            <a:off x="1604844" y="3264089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2A0447D6-A3B9-7542-B551-7A3CD77FFD7B}"/>
              </a:ext>
            </a:extLst>
          </p:cNvPr>
          <p:cNvSpPr txBox="1"/>
          <p:nvPr/>
        </p:nvSpPr>
        <p:spPr>
          <a:xfrm>
            <a:off x="1495637" y="2932890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/>
              <a:t>Lorem Ipsum</a:t>
            </a:r>
          </a:p>
        </p:txBody>
      </p:sp>
      <p:sp>
        <p:nvSpPr>
          <p:cNvPr id="19" name="TextBox 23">
            <a:extLst>
              <a:ext uri="{FF2B5EF4-FFF2-40B4-BE49-F238E27FC236}">
                <a16:creationId xmlns:a16="http://schemas.microsoft.com/office/drawing/2014/main" id="{39557683-2EDB-3144-ACAF-4830EC5B7853}"/>
              </a:ext>
            </a:extLst>
          </p:cNvPr>
          <p:cNvSpPr txBox="1"/>
          <p:nvPr/>
        </p:nvSpPr>
        <p:spPr>
          <a:xfrm>
            <a:off x="1848990" y="4210526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3">
                    <a:lumMod val="75000"/>
                  </a:schemeClr>
                </a:solidFill>
              </a:rPr>
              <a:t>01</a:t>
            </a: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1B2A5AD-B020-27FE-78CE-DF4AD25F4D67}"/>
              </a:ext>
            </a:extLst>
          </p:cNvPr>
          <p:cNvSpPr/>
          <p:nvPr/>
        </p:nvSpPr>
        <p:spPr>
          <a:xfrm>
            <a:off x="4322605" y="4135930"/>
            <a:ext cx="983650" cy="983590"/>
          </a:xfrm>
          <a:custGeom>
            <a:avLst/>
            <a:gdLst>
              <a:gd name="connsiteX0" fmla="*/ 491825 w 983650"/>
              <a:gd name="connsiteY0" fmla="*/ 0 h 983590"/>
              <a:gd name="connsiteX1" fmla="*/ 983650 w 983650"/>
              <a:gd name="connsiteY1" fmla="*/ 491795 h 983590"/>
              <a:gd name="connsiteX2" fmla="*/ 491825 w 983650"/>
              <a:gd name="connsiteY2" fmla="*/ 983590 h 983590"/>
              <a:gd name="connsiteX3" fmla="*/ 0 w 983650"/>
              <a:gd name="connsiteY3" fmla="*/ 491795 h 983590"/>
              <a:gd name="connsiteX4" fmla="*/ 491825 w 983650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650" h="983590">
                <a:moveTo>
                  <a:pt x="491825" y="0"/>
                </a:moveTo>
                <a:cubicBezTo>
                  <a:pt x="763319" y="0"/>
                  <a:pt x="983650" y="220313"/>
                  <a:pt x="983650" y="491795"/>
                </a:cubicBezTo>
                <a:cubicBezTo>
                  <a:pt x="983650" y="763278"/>
                  <a:pt x="763319" y="983590"/>
                  <a:pt x="491825" y="983590"/>
                </a:cubicBezTo>
                <a:cubicBezTo>
                  <a:pt x="220330" y="983590"/>
                  <a:pt x="0" y="763278"/>
                  <a:pt x="0" y="491795"/>
                </a:cubicBezTo>
                <a:cubicBezTo>
                  <a:pt x="0" y="220313"/>
                  <a:pt x="220330" y="0"/>
                  <a:pt x="491825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B2BC89B1-1A0B-DABA-8694-D8ADF808A1F7}"/>
              </a:ext>
            </a:extLst>
          </p:cNvPr>
          <p:cNvSpPr/>
          <p:nvPr/>
        </p:nvSpPr>
        <p:spPr>
          <a:xfrm>
            <a:off x="3639623" y="2233682"/>
            <a:ext cx="2351355" cy="2395780"/>
          </a:xfrm>
          <a:custGeom>
            <a:avLst/>
            <a:gdLst>
              <a:gd name="connsiteX0" fmla="*/ 384164 w 2351355"/>
              <a:gd name="connsiteY0" fmla="*/ 1737 h 2395780"/>
              <a:gd name="connsiteX1" fmla="*/ 582868 w 2351355"/>
              <a:gd name="connsiteY1" fmla="*/ 1737 h 2395780"/>
              <a:gd name="connsiteX2" fmla="*/ 508285 w 2351355"/>
              <a:gd name="connsiteY2" fmla="*/ 113298 h 2395780"/>
              <a:gd name="connsiteX3" fmla="*/ 213473 w 2351355"/>
              <a:gd name="connsiteY3" fmla="*/ 1202165 h 2395780"/>
              <a:gd name="connsiteX4" fmla="*/ 584029 w 2351355"/>
              <a:gd name="connsiteY4" fmla="*/ 2395780 h 2395780"/>
              <a:gd name="connsiteX5" fmla="*/ 384164 w 2351355"/>
              <a:gd name="connsiteY5" fmla="*/ 2395780 h 2395780"/>
              <a:gd name="connsiteX6" fmla="*/ 0 w 2351355"/>
              <a:gd name="connsiteY6" fmla="*/ 1200429 h 2395780"/>
              <a:gd name="connsiteX7" fmla="*/ 384164 w 2351355"/>
              <a:gd name="connsiteY7" fmla="*/ 1737 h 2395780"/>
              <a:gd name="connsiteX8" fmla="*/ 1763952 w 2351355"/>
              <a:gd name="connsiteY8" fmla="*/ 0 h 2395780"/>
              <a:gd name="connsiteX9" fmla="*/ 1967192 w 2351355"/>
              <a:gd name="connsiteY9" fmla="*/ 0 h 2395780"/>
              <a:gd name="connsiteX10" fmla="*/ 2351355 w 2351355"/>
              <a:gd name="connsiteY10" fmla="*/ 1193615 h 2395780"/>
              <a:gd name="connsiteX11" fmla="*/ 1967192 w 2351355"/>
              <a:gd name="connsiteY11" fmla="*/ 2395780 h 2395780"/>
              <a:gd name="connsiteX12" fmla="*/ 1763952 w 2351355"/>
              <a:gd name="connsiteY12" fmla="*/ 2395780 h 2395780"/>
              <a:gd name="connsiteX13" fmla="*/ 2134508 w 2351355"/>
              <a:gd name="connsiteY13" fmla="*/ 1193615 h 2395780"/>
              <a:gd name="connsiteX14" fmla="*/ 1763952 w 2351355"/>
              <a:gd name="connsiteY14" fmla="*/ 0 h 2395780"/>
              <a:gd name="connsiteX15" fmla="*/ 584029 w 2351355"/>
              <a:gd name="connsiteY15" fmla="*/ 0 h 2395780"/>
              <a:gd name="connsiteX16" fmla="*/ 584029 w 2351355"/>
              <a:gd name="connsiteY16" fmla="*/ 1737 h 2395780"/>
              <a:gd name="connsiteX17" fmla="*/ 582868 w 2351355"/>
              <a:gd name="connsiteY17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5" h="2395780">
                <a:moveTo>
                  <a:pt x="384164" y="1737"/>
                </a:moveTo>
                <a:lnTo>
                  <a:pt x="582868" y="1737"/>
                </a:lnTo>
                <a:lnTo>
                  <a:pt x="508285" y="113298"/>
                </a:lnTo>
                <a:cubicBezTo>
                  <a:pt x="337657" y="388242"/>
                  <a:pt x="213473" y="738995"/>
                  <a:pt x="213473" y="1202165"/>
                </a:cubicBezTo>
                <a:cubicBezTo>
                  <a:pt x="213473" y="1728029"/>
                  <a:pt x="372298" y="2103723"/>
                  <a:pt x="584029" y="2395780"/>
                </a:cubicBezTo>
                <a:lnTo>
                  <a:pt x="384164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4" y="1737"/>
                </a:cubicBezTo>
                <a:close/>
                <a:moveTo>
                  <a:pt x="1763952" y="0"/>
                </a:moveTo>
                <a:lnTo>
                  <a:pt x="1967192" y="0"/>
                </a:lnTo>
                <a:cubicBezTo>
                  <a:pt x="2151599" y="244228"/>
                  <a:pt x="2351355" y="619921"/>
                  <a:pt x="2351355" y="1193615"/>
                </a:cubicBezTo>
                <a:cubicBezTo>
                  <a:pt x="2347980" y="1772519"/>
                  <a:pt x="2151599" y="2148213"/>
                  <a:pt x="1967192" y="2395780"/>
                </a:cubicBezTo>
                <a:lnTo>
                  <a:pt x="1763952" y="2395780"/>
                </a:lnTo>
                <a:cubicBezTo>
                  <a:pt x="1979057" y="2107196"/>
                  <a:pt x="2134508" y="1726426"/>
                  <a:pt x="2134508" y="1193615"/>
                </a:cubicBezTo>
                <a:cubicBezTo>
                  <a:pt x="2134508" y="671091"/>
                  <a:pt x="1972308" y="293661"/>
                  <a:pt x="1763952" y="0"/>
                </a:cubicBezTo>
                <a:close/>
                <a:moveTo>
                  <a:pt x="584029" y="0"/>
                </a:moveTo>
                <a:lnTo>
                  <a:pt x="584029" y="1737"/>
                </a:lnTo>
                <a:lnTo>
                  <a:pt x="582868" y="1737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8" name="Graphic 9" descr="Cycle with people with solid fill">
            <a:extLst>
              <a:ext uri="{FF2B5EF4-FFF2-40B4-BE49-F238E27FC236}">
                <a16:creationId xmlns:a16="http://schemas.microsoft.com/office/drawing/2014/main" id="{BCFDFF17-AE20-9E44-9D7D-FE5E2081AE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45772" y="4256497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7">
            <a:extLst>
              <a:ext uri="{FF2B5EF4-FFF2-40B4-BE49-F238E27FC236}">
                <a16:creationId xmlns:a16="http://schemas.microsoft.com/office/drawing/2014/main" id="{E5756BBA-D21E-7048-8273-5FF5739C3D69}"/>
              </a:ext>
            </a:extLst>
          </p:cNvPr>
          <p:cNvSpPr txBox="1"/>
          <p:nvPr/>
        </p:nvSpPr>
        <p:spPr>
          <a:xfrm>
            <a:off x="4166235" y="3048936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1300F4B4-A68F-DD4F-992B-71A706A124DA}"/>
              </a:ext>
            </a:extLst>
          </p:cNvPr>
          <p:cNvSpPr txBox="1"/>
          <p:nvPr/>
        </p:nvSpPr>
        <p:spPr>
          <a:xfrm>
            <a:off x="4057028" y="2717737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/>
              <a:t>Lorem Ipsum</a:t>
            </a: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F3431F29-C465-FA46-A577-2FC51A3C6E40}"/>
              </a:ext>
            </a:extLst>
          </p:cNvPr>
          <p:cNvSpPr txBox="1"/>
          <p:nvPr/>
        </p:nvSpPr>
        <p:spPr>
          <a:xfrm>
            <a:off x="4410381" y="1818183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2">
                    <a:lumMod val="75000"/>
                  </a:schemeClr>
                </a:solidFill>
              </a:rPr>
              <a:t>02</a:t>
            </a: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F49AF4F-D416-9855-BEC0-B2B5C4C8AE6E}"/>
              </a:ext>
            </a:extLst>
          </p:cNvPr>
          <p:cNvSpPr/>
          <p:nvPr/>
        </p:nvSpPr>
        <p:spPr>
          <a:xfrm>
            <a:off x="6885737" y="1738481"/>
            <a:ext cx="983542" cy="983637"/>
          </a:xfrm>
          <a:custGeom>
            <a:avLst/>
            <a:gdLst>
              <a:gd name="connsiteX0" fmla="*/ 491826 w 983542"/>
              <a:gd name="connsiteY0" fmla="*/ 0 h 983637"/>
              <a:gd name="connsiteX1" fmla="*/ 983542 w 983542"/>
              <a:gd name="connsiteY1" fmla="*/ 491819 h 983637"/>
              <a:gd name="connsiteX2" fmla="*/ 491826 w 983542"/>
              <a:gd name="connsiteY2" fmla="*/ 983637 h 983637"/>
              <a:gd name="connsiteX3" fmla="*/ 0 w 983542"/>
              <a:gd name="connsiteY3" fmla="*/ 491819 h 983637"/>
              <a:gd name="connsiteX4" fmla="*/ 491826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6" y="0"/>
                </a:moveTo>
                <a:cubicBezTo>
                  <a:pt x="763320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6" y="983637"/>
                </a:cubicBezTo>
                <a:cubicBezTo>
                  <a:pt x="220331" y="983637"/>
                  <a:pt x="0" y="763328"/>
                  <a:pt x="0" y="491819"/>
                </a:cubicBezTo>
                <a:cubicBezTo>
                  <a:pt x="0" y="220309"/>
                  <a:pt x="220331" y="0"/>
                  <a:pt x="491826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53033FD-B395-B637-4B08-F7D507D8BB02}"/>
              </a:ext>
            </a:extLst>
          </p:cNvPr>
          <p:cNvSpPr/>
          <p:nvPr/>
        </p:nvSpPr>
        <p:spPr>
          <a:xfrm>
            <a:off x="6201013" y="2230299"/>
            <a:ext cx="2351357" cy="2395726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2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8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2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8" y="669349"/>
                  <a:pt x="216848" y="1202074"/>
                </a:cubicBezTo>
                <a:cubicBezTo>
                  <a:pt x="216848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9" name="Graphic 11" descr="Bullseye with solid fill">
            <a:extLst>
              <a:ext uri="{FF2B5EF4-FFF2-40B4-BE49-F238E27FC236}">
                <a16:creationId xmlns:a16="http://schemas.microsoft.com/office/drawing/2014/main" id="{C454239D-9765-8340-896E-0523BB2450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007163" y="1864154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9">
            <a:extLst>
              <a:ext uri="{FF2B5EF4-FFF2-40B4-BE49-F238E27FC236}">
                <a16:creationId xmlns:a16="http://schemas.microsoft.com/office/drawing/2014/main" id="{7F09FB1E-DF67-8B45-A3E7-256C542EE892}"/>
              </a:ext>
            </a:extLst>
          </p:cNvPr>
          <p:cNvSpPr txBox="1"/>
          <p:nvPr/>
        </p:nvSpPr>
        <p:spPr>
          <a:xfrm>
            <a:off x="6727626" y="3264089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113C6F5D-7BEA-F74F-AD9C-41C19C9FB514}"/>
              </a:ext>
            </a:extLst>
          </p:cNvPr>
          <p:cNvSpPr txBox="1"/>
          <p:nvPr/>
        </p:nvSpPr>
        <p:spPr>
          <a:xfrm>
            <a:off x="6618419" y="2932890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/>
              <a:t>Lorem Ipsum</a:t>
            </a:r>
          </a:p>
        </p:txBody>
      </p:sp>
      <p:sp>
        <p:nvSpPr>
          <p:cNvPr id="21" name="TextBox 25">
            <a:extLst>
              <a:ext uri="{FF2B5EF4-FFF2-40B4-BE49-F238E27FC236}">
                <a16:creationId xmlns:a16="http://schemas.microsoft.com/office/drawing/2014/main" id="{6ECEF9B9-EF59-A34D-99E5-D14162FDF2B9}"/>
              </a:ext>
            </a:extLst>
          </p:cNvPr>
          <p:cNvSpPr txBox="1"/>
          <p:nvPr/>
        </p:nvSpPr>
        <p:spPr>
          <a:xfrm>
            <a:off x="6971772" y="4210526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6">
                    <a:lumMod val="75000"/>
                  </a:schemeClr>
                </a:solidFill>
              </a:rPr>
              <a:t>03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E35299C0-6288-8FEB-5B27-F54965D15B15}"/>
              </a:ext>
            </a:extLst>
          </p:cNvPr>
          <p:cNvSpPr/>
          <p:nvPr/>
        </p:nvSpPr>
        <p:spPr>
          <a:xfrm>
            <a:off x="9443758" y="4135930"/>
            <a:ext cx="983545" cy="983590"/>
          </a:xfrm>
          <a:custGeom>
            <a:avLst/>
            <a:gdLst>
              <a:gd name="connsiteX0" fmla="*/ 491718 w 983545"/>
              <a:gd name="connsiteY0" fmla="*/ 0 h 983590"/>
              <a:gd name="connsiteX1" fmla="*/ 983545 w 983545"/>
              <a:gd name="connsiteY1" fmla="*/ 491795 h 983590"/>
              <a:gd name="connsiteX2" fmla="*/ 491718 w 983545"/>
              <a:gd name="connsiteY2" fmla="*/ 983590 h 983590"/>
              <a:gd name="connsiteX3" fmla="*/ 0 w 983545"/>
              <a:gd name="connsiteY3" fmla="*/ 491795 h 983590"/>
              <a:gd name="connsiteX4" fmla="*/ 491718 w 983545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5" h="983590">
                <a:moveTo>
                  <a:pt x="491718" y="0"/>
                </a:moveTo>
                <a:cubicBezTo>
                  <a:pt x="763322" y="0"/>
                  <a:pt x="983545" y="220313"/>
                  <a:pt x="983545" y="491795"/>
                </a:cubicBezTo>
                <a:cubicBezTo>
                  <a:pt x="983545" y="763278"/>
                  <a:pt x="763322" y="983590"/>
                  <a:pt x="491718" y="983590"/>
                </a:cubicBezTo>
                <a:cubicBezTo>
                  <a:pt x="220223" y="983590"/>
                  <a:pt x="0" y="763278"/>
                  <a:pt x="0" y="491795"/>
                </a:cubicBezTo>
                <a:cubicBezTo>
                  <a:pt x="0" y="220313"/>
                  <a:pt x="220223" y="0"/>
                  <a:pt x="491718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A5237EC4-C8B5-2975-0A52-9ADBE5198754}"/>
              </a:ext>
            </a:extLst>
          </p:cNvPr>
          <p:cNvSpPr/>
          <p:nvPr/>
        </p:nvSpPr>
        <p:spPr>
          <a:xfrm>
            <a:off x="8762406" y="2233682"/>
            <a:ext cx="2351363" cy="2395780"/>
          </a:xfrm>
          <a:custGeom>
            <a:avLst/>
            <a:gdLst>
              <a:gd name="connsiteX0" fmla="*/ 1173069 w 2351363"/>
              <a:gd name="connsiteY0" fmla="*/ 1902248 h 2395780"/>
              <a:gd name="connsiteX1" fmla="*/ 1252988 w 2351363"/>
              <a:gd name="connsiteY1" fmla="*/ 1910309 h 2395780"/>
              <a:gd name="connsiteX2" fmla="*/ 1093179 w 2351363"/>
              <a:gd name="connsiteY2" fmla="*/ 1910309 h 2395780"/>
              <a:gd name="connsiteX3" fmla="*/ 384165 w 2351363"/>
              <a:gd name="connsiteY3" fmla="*/ 1737 h 2395780"/>
              <a:gd name="connsiteX4" fmla="*/ 582958 w 2351363"/>
              <a:gd name="connsiteY4" fmla="*/ 1737 h 2395780"/>
              <a:gd name="connsiteX5" fmla="*/ 438231 w 2351363"/>
              <a:gd name="connsiteY5" fmla="*/ 235879 h 2395780"/>
              <a:gd name="connsiteX6" fmla="*/ 213473 w 2351363"/>
              <a:gd name="connsiteY6" fmla="*/ 1202165 h 2395780"/>
              <a:gd name="connsiteX7" fmla="*/ 584031 w 2351363"/>
              <a:gd name="connsiteY7" fmla="*/ 2395780 h 2395780"/>
              <a:gd name="connsiteX8" fmla="*/ 384165 w 2351363"/>
              <a:gd name="connsiteY8" fmla="*/ 2395780 h 2395780"/>
              <a:gd name="connsiteX9" fmla="*/ 0 w 2351363"/>
              <a:gd name="connsiteY9" fmla="*/ 1200429 h 2395780"/>
              <a:gd name="connsiteX10" fmla="*/ 384165 w 2351363"/>
              <a:gd name="connsiteY10" fmla="*/ 1737 h 2395780"/>
              <a:gd name="connsiteX11" fmla="*/ 1763958 w 2351363"/>
              <a:gd name="connsiteY11" fmla="*/ 0 h 2395780"/>
              <a:gd name="connsiteX12" fmla="*/ 1967198 w 2351363"/>
              <a:gd name="connsiteY12" fmla="*/ 0 h 2395780"/>
              <a:gd name="connsiteX13" fmla="*/ 2351363 w 2351363"/>
              <a:gd name="connsiteY13" fmla="*/ 1193615 h 2395780"/>
              <a:gd name="connsiteX14" fmla="*/ 1967198 w 2351363"/>
              <a:gd name="connsiteY14" fmla="*/ 2395780 h 2395780"/>
              <a:gd name="connsiteX15" fmla="*/ 1763958 w 2351363"/>
              <a:gd name="connsiteY15" fmla="*/ 2395780 h 2395780"/>
              <a:gd name="connsiteX16" fmla="*/ 2134515 w 2351363"/>
              <a:gd name="connsiteY16" fmla="*/ 1193615 h 2395780"/>
              <a:gd name="connsiteX17" fmla="*/ 1763958 w 2351363"/>
              <a:gd name="connsiteY17" fmla="*/ 0 h 2395780"/>
              <a:gd name="connsiteX18" fmla="*/ 584031 w 2351363"/>
              <a:gd name="connsiteY18" fmla="*/ 0 h 2395780"/>
              <a:gd name="connsiteX19" fmla="*/ 584031 w 2351363"/>
              <a:gd name="connsiteY19" fmla="*/ 1737 h 2395780"/>
              <a:gd name="connsiteX20" fmla="*/ 582958 w 2351363"/>
              <a:gd name="connsiteY20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351363" h="2395780">
                <a:moveTo>
                  <a:pt x="1173069" y="1902248"/>
                </a:moveTo>
                <a:lnTo>
                  <a:pt x="1252988" y="1910309"/>
                </a:lnTo>
                <a:lnTo>
                  <a:pt x="1093179" y="1910309"/>
                </a:lnTo>
                <a:close/>
                <a:moveTo>
                  <a:pt x="384165" y="1737"/>
                </a:moveTo>
                <a:lnTo>
                  <a:pt x="582958" y="1737"/>
                </a:lnTo>
                <a:lnTo>
                  <a:pt x="438231" y="235879"/>
                </a:lnTo>
                <a:cubicBezTo>
                  <a:pt x="304711" y="490751"/>
                  <a:pt x="213473" y="805162"/>
                  <a:pt x="213473" y="1202165"/>
                </a:cubicBezTo>
                <a:cubicBezTo>
                  <a:pt x="213473" y="1728029"/>
                  <a:pt x="372299" y="2103723"/>
                  <a:pt x="584031" y="2395780"/>
                </a:cubicBezTo>
                <a:lnTo>
                  <a:pt x="384165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5" y="1737"/>
                </a:cubicBezTo>
                <a:close/>
                <a:moveTo>
                  <a:pt x="1763958" y="0"/>
                </a:moveTo>
                <a:lnTo>
                  <a:pt x="1967198" y="0"/>
                </a:lnTo>
                <a:cubicBezTo>
                  <a:pt x="2151606" y="244228"/>
                  <a:pt x="2351363" y="619921"/>
                  <a:pt x="2351363" y="1193615"/>
                </a:cubicBezTo>
                <a:cubicBezTo>
                  <a:pt x="2347988" y="1772519"/>
                  <a:pt x="2151606" y="2148213"/>
                  <a:pt x="1967198" y="2395780"/>
                </a:cubicBezTo>
                <a:lnTo>
                  <a:pt x="1763958" y="2395780"/>
                </a:lnTo>
                <a:cubicBezTo>
                  <a:pt x="1979064" y="2107196"/>
                  <a:pt x="2134515" y="1726426"/>
                  <a:pt x="2134515" y="1193615"/>
                </a:cubicBezTo>
                <a:cubicBezTo>
                  <a:pt x="2134515" y="671091"/>
                  <a:pt x="1972315" y="293661"/>
                  <a:pt x="1763958" y="0"/>
                </a:cubicBezTo>
                <a:close/>
                <a:moveTo>
                  <a:pt x="584031" y="0"/>
                </a:moveTo>
                <a:lnTo>
                  <a:pt x="584031" y="1737"/>
                </a:lnTo>
                <a:lnTo>
                  <a:pt x="582958" y="1737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0" name="Graphic 13" descr="Gears with solid fill">
            <a:extLst>
              <a:ext uri="{FF2B5EF4-FFF2-40B4-BE49-F238E27FC236}">
                <a16:creationId xmlns:a16="http://schemas.microsoft.com/office/drawing/2014/main" id="{B34EF976-7967-1443-9AF2-5DD2A760D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68559" y="4256497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21">
            <a:extLst>
              <a:ext uri="{FF2B5EF4-FFF2-40B4-BE49-F238E27FC236}">
                <a16:creationId xmlns:a16="http://schemas.microsoft.com/office/drawing/2014/main" id="{EE2FEACF-D0B1-0D4A-A978-3D5F88C06700}"/>
              </a:ext>
            </a:extLst>
          </p:cNvPr>
          <p:cNvSpPr txBox="1"/>
          <p:nvPr/>
        </p:nvSpPr>
        <p:spPr>
          <a:xfrm>
            <a:off x="9289022" y="3048936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8" name="TextBox 22">
            <a:extLst>
              <a:ext uri="{FF2B5EF4-FFF2-40B4-BE49-F238E27FC236}">
                <a16:creationId xmlns:a16="http://schemas.microsoft.com/office/drawing/2014/main" id="{AE946411-2B96-154B-85DF-53A4072B1560}"/>
              </a:ext>
            </a:extLst>
          </p:cNvPr>
          <p:cNvSpPr txBox="1"/>
          <p:nvPr/>
        </p:nvSpPr>
        <p:spPr>
          <a:xfrm>
            <a:off x="9179815" y="2717737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/>
              <a:t>Lorem Ipsum</a:t>
            </a:r>
          </a:p>
        </p:txBody>
      </p:sp>
      <p:sp>
        <p:nvSpPr>
          <p:cNvPr id="22" name="TextBox 26">
            <a:extLst>
              <a:ext uri="{FF2B5EF4-FFF2-40B4-BE49-F238E27FC236}">
                <a16:creationId xmlns:a16="http://schemas.microsoft.com/office/drawing/2014/main" id="{B9EB67B3-4C2E-0344-B651-043FB26FE459}"/>
              </a:ext>
            </a:extLst>
          </p:cNvPr>
          <p:cNvSpPr txBox="1"/>
          <p:nvPr/>
        </p:nvSpPr>
        <p:spPr>
          <a:xfrm>
            <a:off x="9533168" y="1818183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5">
                    <a:lumMod val="75000"/>
                  </a:schemeClr>
                </a:solidFill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Parenthesis List – Slide Template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EB807E8-01A1-1FB0-FB14-016E03840F0B}"/>
              </a:ext>
            </a:extLst>
          </p:cNvPr>
          <p:cNvSpPr/>
          <p:nvPr/>
        </p:nvSpPr>
        <p:spPr>
          <a:xfrm>
            <a:off x="1764697" y="1738481"/>
            <a:ext cx="983542" cy="983637"/>
          </a:xfrm>
          <a:custGeom>
            <a:avLst/>
            <a:gdLst>
              <a:gd name="connsiteX0" fmla="*/ 491825 w 983542"/>
              <a:gd name="connsiteY0" fmla="*/ 0 h 983637"/>
              <a:gd name="connsiteX1" fmla="*/ 983542 w 983542"/>
              <a:gd name="connsiteY1" fmla="*/ 491819 h 983637"/>
              <a:gd name="connsiteX2" fmla="*/ 491825 w 983542"/>
              <a:gd name="connsiteY2" fmla="*/ 983637 h 983637"/>
              <a:gd name="connsiteX3" fmla="*/ 0 w 983542"/>
              <a:gd name="connsiteY3" fmla="*/ 491819 h 983637"/>
              <a:gd name="connsiteX4" fmla="*/ 491825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5" y="0"/>
                </a:moveTo>
                <a:cubicBezTo>
                  <a:pt x="761578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5" y="983637"/>
                </a:cubicBezTo>
                <a:cubicBezTo>
                  <a:pt x="220222" y="983637"/>
                  <a:pt x="0" y="763328"/>
                  <a:pt x="0" y="491819"/>
                </a:cubicBezTo>
                <a:cubicBezTo>
                  <a:pt x="0" y="220309"/>
                  <a:pt x="220222" y="0"/>
                  <a:pt x="491825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7B48903-04BD-D4C0-96F6-605C2E3BB266}"/>
              </a:ext>
            </a:extLst>
          </p:cNvPr>
          <p:cNvSpPr/>
          <p:nvPr/>
        </p:nvSpPr>
        <p:spPr>
          <a:xfrm>
            <a:off x="1078231" y="2230299"/>
            <a:ext cx="2351357" cy="2395726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1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7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1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7" y="669349"/>
                  <a:pt x="216847" y="1202074"/>
                </a:cubicBezTo>
                <a:cubicBezTo>
                  <a:pt x="216847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7" name="Graphic 7" descr="Megaphone1 with solid fill">
            <a:extLst>
              <a:ext uri="{FF2B5EF4-FFF2-40B4-BE49-F238E27FC236}">
                <a16:creationId xmlns:a16="http://schemas.microsoft.com/office/drawing/2014/main" id="{DDDAA2FC-4F35-C94A-9D23-D7F701BAB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84381" y="1864154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5">
            <a:extLst>
              <a:ext uri="{FF2B5EF4-FFF2-40B4-BE49-F238E27FC236}">
                <a16:creationId xmlns:a16="http://schemas.microsoft.com/office/drawing/2014/main" id="{6D5C9247-3EE0-DE4C-B01B-D373886C1DFA}"/>
              </a:ext>
            </a:extLst>
          </p:cNvPr>
          <p:cNvSpPr txBox="1"/>
          <p:nvPr/>
        </p:nvSpPr>
        <p:spPr>
          <a:xfrm>
            <a:off x="1604844" y="3264089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2A0447D6-A3B9-7542-B551-7A3CD77FFD7B}"/>
              </a:ext>
            </a:extLst>
          </p:cNvPr>
          <p:cNvSpPr txBox="1"/>
          <p:nvPr/>
        </p:nvSpPr>
        <p:spPr>
          <a:xfrm>
            <a:off x="1495637" y="2932890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19" name="TextBox 23">
            <a:extLst>
              <a:ext uri="{FF2B5EF4-FFF2-40B4-BE49-F238E27FC236}">
                <a16:creationId xmlns:a16="http://schemas.microsoft.com/office/drawing/2014/main" id="{39557683-2EDB-3144-ACAF-4830EC5B7853}"/>
              </a:ext>
            </a:extLst>
          </p:cNvPr>
          <p:cNvSpPr txBox="1"/>
          <p:nvPr/>
        </p:nvSpPr>
        <p:spPr>
          <a:xfrm>
            <a:off x="1848990" y="4210526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3"/>
                </a:solidFill>
              </a:rPr>
              <a:t>01</a:t>
            </a: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1B2A5AD-B020-27FE-78CE-DF4AD25F4D67}"/>
              </a:ext>
            </a:extLst>
          </p:cNvPr>
          <p:cNvSpPr/>
          <p:nvPr/>
        </p:nvSpPr>
        <p:spPr>
          <a:xfrm>
            <a:off x="4322605" y="4135930"/>
            <a:ext cx="983650" cy="983590"/>
          </a:xfrm>
          <a:custGeom>
            <a:avLst/>
            <a:gdLst>
              <a:gd name="connsiteX0" fmla="*/ 491825 w 983650"/>
              <a:gd name="connsiteY0" fmla="*/ 0 h 983590"/>
              <a:gd name="connsiteX1" fmla="*/ 983650 w 983650"/>
              <a:gd name="connsiteY1" fmla="*/ 491795 h 983590"/>
              <a:gd name="connsiteX2" fmla="*/ 491825 w 983650"/>
              <a:gd name="connsiteY2" fmla="*/ 983590 h 983590"/>
              <a:gd name="connsiteX3" fmla="*/ 0 w 983650"/>
              <a:gd name="connsiteY3" fmla="*/ 491795 h 983590"/>
              <a:gd name="connsiteX4" fmla="*/ 491825 w 983650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650" h="983590">
                <a:moveTo>
                  <a:pt x="491825" y="0"/>
                </a:moveTo>
                <a:cubicBezTo>
                  <a:pt x="763319" y="0"/>
                  <a:pt x="983650" y="220313"/>
                  <a:pt x="983650" y="491795"/>
                </a:cubicBezTo>
                <a:cubicBezTo>
                  <a:pt x="983650" y="763278"/>
                  <a:pt x="763319" y="983590"/>
                  <a:pt x="491825" y="983590"/>
                </a:cubicBezTo>
                <a:cubicBezTo>
                  <a:pt x="220330" y="983590"/>
                  <a:pt x="0" y="763278"/>
                  <a:pt x="0" y="491795"/>
                </a:cubicBezTo>
                <a:cubicBezTo>
                  <a:pt x="0" y="220313"/>
                  <a:pt x="220330" y="0"/>
                  <a:pt x="491825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B2BC89B1-1A0B-DABA-8694-D8ADF808A1F7}"/>
              </a:ext>
            </a:extLst>
          </p:cNvPr>
          <p:cNvSpPr/>
          <p:nvPr/>
        </p:nvSpPr>
        <p:spPr>
          <a:xfrm>
            <a:off x="3639623" y="2233682"/>
            <a:ext cx="2351355" cy="2395780"/>
          </a:xfrm>
          <a:custGeom>
            <a:avLst/>
            <a:gdLst>
              <a:gd name="connsiteX0" fmla="*/ 384164 w 2351355"/>
              <a:gd name="connsiteY0" fmla="*/ 1737 h 2395780"/>
              <a:gd name="connsiteX1" fmla="*/ 582868 w 2351355"/>
              <a:gd name="connsiteY1" fmla="*/ 1737 h 2395780"/>
              <a:gd name="connsiteX2" fmla="*/ 508285 w 2351355"/>
              <a:gd name="connsiteY2" fmla="*/ 113298 h 2395780"/>
              <a:gd name="connsiteX3" fmla="*/ 213473 w 2351355"/>
              <a:gd name="connsiteY3" fmla="*/ 1202165 h 2395780"/>
              <a:gd name="connsiteX4" fmla="*/ 584029 w 2351355"/>
              <a:gd name="connsiteY4" fmla="*/ 2395780 h 2395780"/>
              <a:gd name="connsiteX5" fmla="*/ 384164 w 2351355"/>
              <a:gd name="connsiteY5" fmla="*/ 2395780 h 2395780"/>
              <a:gd name="connsiteX6" fmla="*/ 0 w 2351355"/>
              <a:gd name="connsiteY6" fmla="*/ 1200429 h 2395780"/>
              <a:gd name="connsiteX7" fmla="*/ 384164 w 2351355"/>
              <a:gd name="connsiteY7" fmla="*/ 1737 h 2395780"/>
              <a:gd name="connsiteX8" fmla="*/ 1763952 w 2351355"/>
              <a:gd name="connsiteY8" fmla="*/ 0 h 2395780"/>
              <a:gd name="connsiteX9" fmla="*/ 1967192 w 2351355"/>
              <a:gd name="connsiteY9" fmla="*/ 0 h 2395780"/>
              <a:gd name="connsiteX10" fmla="*/ 2351355 w 2351355"/>
              <a:gd name="connsiteY10" fmla="*/ 1193615 h 2395780"/>
              <a:gd name="connsiteX11" fmla="*/ 1967192 w 2351355"/>
              <a:gd name="connsiteY11" fmla="*/ 2395780 h 2395780"/>
              <a:gd name="connsiteX12" fmla="*/ 1763952 w 2351355"/>
              <a:gd name="connsiteY12" fmla="*/ 2395780 h 2395780"/>
              <a:gd name="connsiteX13" fmla="*/ 2134508 w 2351355"/>
              <a:gd name="connsiteY13" fmla="*/ 1193615 h 2395780"/>
              <a:gd name="connsiteX14" fmla="*/ 1763952 w 2351355"/>
              <a:gd name="connsiteY14" fmla="*/ 0 h 2395780"/>
              <a:gd name="connsiteX15" fmla="*/ 584029 w 2351355"/>
              <a:gd name="connsiteY15" fmla="*/ 0 h 2395780"/>
              <a:gd name="connsiteX16" fmla="*/ 584029 w 2351355"/>
              <a:gd name="connsiteY16" fmla="*/ 1737 h 2395780"/>
              <a:gd name="connsiteX17" fmla="*/ 582868 w 2351355"/>
              <a:gd name="connsiteY17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5" h="2395780">
                <a:moveTo>
                  <a:pt x="384164" y="1737"/>
                </a:moveTo>
                <a:lnTo>
                  <a:pt x="582868" y="1737"/>
                </a:lnTo>
                <a:lnTo>
                  <a:pt x="508285" y="113298"/>
                </a:lnTo>
                <a:cubicBezTo>
                  <a:pt x="337657" y="388242"/>
                  <a:pt x="213473" y="738995"/>
                  <a:pt x="213473" y="1202165"/>
                </a:cubicBezTo>
                <a:cubicBezTo>
                  <a:pt x="213473" y="1728029"/>
                  <a:pt x="372298" y="2103723"/>
                  <a:pt x="584029" y="2395780"/>
                </a:cubicBezTo>
                <a:lnTo>
                  <a:pt x="384164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4" y="1737"/>
                </a:cubicBezTo>
                <a:close/>
                <a:moveTo>
                  <a:pt x="1763952" y="0"/>
                </a:moveTo>
                <a:lnTo>
                  <a:pt x="1967192" y="0"/>
                </a:lnTo>
                <a:cubicBezTo>
                  <a:pt x="2151599" y="244228"/>
                  <a:pt x="2351355" y="619921"/>
                  <a:pt x="2351355" y="1193615"/>
                </a:cubicBezTo>
                <a:cubicBezTo>
                  <a:pt x="2347980" y="1772519"/>
                  <a:pt x="2151599" y="2148213"/>
                  <a:pt x="1967192" y="2395780"/>
                </a:cubicBezTo>
                <a:lnTo>
                  <a:pt x="1763952" y="2395780"/>
                </a:lnTo>
                <a:cubicBezTo>
                  <a:pt x="1979057" y="2107196"/>
                  <a:pt x="2134508" y="1726426"/>
                  <a:pt x="2134508" y="1193615"/>
                </a:cubicBezTo>
                <a:cubicBezTo>
                  <a:pt x="2134508" y="671091"/>
                  <a:pt x="1972308" y="293661"/>
                  <a:pt x="1763952" y="0"/>
                </a:cubicBezTo>
                <a:close/>
                <a:moveTo>
                  <a:pt x="584029" y="0"/>
                </a:moveTo>
                <a:lnTo>
                  <a:pt x="584029" y="1737"/>
                </a:lnTo>
                <a:lnTo>
                  <a:pt x="582868" y="1737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8" name="Graphic 9" descr="Cycle with people with solid fill">
            <a:extLst>
              <a:ext uri="{FF2B5EF4-FFF2-40B4-BE49-F238E27FC236}">
                <a16:creationId xmlns:a16="http://schemas.microsoft.com/office/drawing/2014/main" id="{BCFDFF17-AE20-9E44-9D7D-FE5E2081AE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45772" y="4256497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7">
            <a:extLst>
              <a:ext uri="{FF2B5EF4-FFF2-40B4-BE49-F238E27FC236}">
                <a16:creationId xmlns:a16="http://schemas.microsoft.com/office/drawing/2014/main" id="{E5756BBA-D21E-7048-8273-5FF5739C3D69}"/>
              </a:ext>
            </a:extLst>
          </p:cNvPr>
          <p:cNvSpPr txBox="1"/>
          <p:nvPr/>
        </p:nvSpPr>
        <p:spPr>
          <a:xfrm>
            <a:off x="4166235" y="3048936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1300F4B4-A68F-DD4F-992B-71A706A124DA}"/>
              </a:ext>
            </a:extLst>
          </p:cNvPr>
          <p:cNvSpPr txBox="1"/>
          <p:nvPr/>
        </p:nvSpPr>
        <p:spPr>
          <a:xfrm>
            <a:off x="4057028" y="2717737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F3431F29-C465-FA46-A577-2FC51A3C6E40}"/>
              </a:ext>
            </a:extLst>
          </p:cNvPr>
          <p:cNvSpPr txBox="1"/>
          <p:nvPr/>
        </p:nvSpPr>
        <p:spPr>
          <a:xfrm>
            <a:off x="4410381" y="1818183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F49AF4F-D416-9855-BEC0-B2B5C4C8AE6E}"/>
              </a:ext>
            </a:extLst>
          </p:cNvPr>
          <p:cNvSpPr/>
          <p:nvPr/>
        </p:nvSpPr>
        <p:spPr>
          <a:xfrm>
            <a:off x="6885737" y="1738481"/>
            <a:ext cx="983542" cy="983637"/>
          </a:xfrm>
          <a:custGeom>
            <a:avLst/>
            <a:gdLst>
              <a:gd name="connsiteX0" fmla="*/ 491826 w 983542"/>
              <a:gd name="connsiteY0" fmla="*/ 0 h 983637"/>
              <a:gd name="connsiteX1" fmla="*/ 983542 w 983542"/>
              <a:gd name="connsiteY1" fmla="*/ 491819 h 983637"/>
              <a:gd name="connsiteX2" fmla="*/ 491826 w 983542"/>
              <a:gd name="connsiteY2" fmla="*/ 983637 h 983637"/>
              <a:gd name="connsiteX3" fmla="*/ 0 w 983542"/>
              <a:gd name="connsiteY3" fmla="*/ 491819 h 983637"/>
              <a:gd name="connsiteX4" fmla="*/ 491826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6" y="0"/>
                </a:moveTo>
                <a:cubicBezTo>
                  <a:pt x="763320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6" y="983637"/>
                </a:cubicBezTo>
                <a:cubicBezTo>
                  <a:pt x="220331" y="983637"/>
                  <a:pt x="0" y="763328"/>
                  <a:pt x="0" y="491819"/>
                </a:cubicBezTo>
                <a:cubicBezTo>
                  <a:pt x="0" y="220309"/>
                  <a:pt x="220331" y="0"/>
                  <a:pt x="491826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53033FD-B395-B637-4B08-F7D507D8BB02}"/>
              </a:ext>
            </a:extLst>
          </p:cNvPr>
          <p:cNvSpPr/>
          <p:nvPr/>
        </p:nvSpPr>
        <p:spPr>
          <a:xfrm>
            <a:off x="6201013" y="2230299"/>
            <a:ext cx="2351357" cy="2395726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2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8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2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8" y="669349"/>
                  <a:pt x="216848" y="1202074"/>
                </a:cubicBezTo>
                <a:cubicBezTo>
                  <a:pt x="216848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9" name="Graphic 11" descr="Bullseye with solid fill">
            <a:extLst>
              <a:ext uri="{FF2B5EF4-FFF2-40B4-BE49-F238E27FC236}">
                <a16:creationId xmlns:a16="http://schemas.microsoft.com/office/drawing/2014/main" id="{C454239D-9765-8340-896E-0523BB2450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007163" y="1864154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9">
            <a:extLst>
              <a:ext uri="{FF2B5EF4-FFF2-40B4-BE49-F238E27FC236}">
                <a16:creationId xmlns:a16="http://schemas.microsoft.com/office/drawing/2014/main" id="{7F09FB1E-DF67-8B45-A3E7-256C542EE892}"/>
              </a:ext>
            </a:extLst>
          </p:cNvPr>
          <p:cNvSpPr txBox="1"/>
          <p:nvPr/>
        </p:nvSpPr>
        <p:spPr>
          <a:xfrm>
            <a:off x="6727626" y="3264089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113C6F5D-7BEA-F74F-AD9C-41C19C9FB514}"/>
              </a:ext>
            </a:extLst>
          </p:cNvPr>
          <p:cNvSpPr txBox="1"/>
          <p:nvPr/>
        </p:nvSpPr>
        <p:spPr>
          <a:xfrm>
            <a:off x="6618419" y="2932890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1" name="TextBox 25">
            <a:extLst>
              <a:ext uri="{FF2B5EF4-FFF2-40B4-BE49-F238E27FC236}">
                <a16:creationId xmlns:a16="http://schemas.microsoft.com/office/drawing/2014/main" id="{6ECEF9B9-EF59-A34D-99E5-D14162FDF2B9}"/>
              </a:ext>
            </a:extLst>
          </p:cNvPr>
          <p:cNvSpPr txBox="1"/>
          <p:nvPr/>
        </p:nvSpPr>
        <p:spPr>
          <a:xfrm>
            <a:off x="6971772" y="4210526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6"/>
                </a:solidFill>
              </a:rPr>
              <a:t>03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E35299C0-6288-8FEB-5B27-F54965D15B15}"/>
              </a:ext>
            </a:extLst>
          </p:cNvPr>
          <p:cNvSpPr/>
          <p:nvPr/>
        </p:nvSpPr>
        <p:spPr>
          <a:xfrm>
            <a:off x="9443758" y="4135930"/>
            <a:ext cx="983545" cy="983590"/>
          </a:xfrm>
          <a:custGeom>
            <a:avLst/>
            <a:gdLst>
              <a:gd name="connsiteX0" fmla="*/ 491718 w 983545"/>
              <a:gd name="connsiteY0" fmla="*/ 0 h 983590"/>
              <a:gd name="connsiteX1" fmla="*/ 983545 w 983545"/>
              <a:gd name="connsiteY1" fmla="*/ 491795 h 983590"/>
              <a:gd name="connsiteX2" fmla="*/ 491718 w 983545"/>
              <a:gd name="connsiteY2" fmla="*/ 983590 h 983590"/>
              <a:gd name="connsiteX3" fmla="*/ 0 w 983545"/>
              <a:gd name="connsiteY3" fmla="*/ 491795 h 983590"/>
              <a:gd name="connsiteX4" fmla="*/ 491718 w 983545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5" h="983590">
                <a:moveTo>
                  <a:pt x="491718" y="0"/>
                </a:moveTo>
                <a:cubicBezTo>
                  <a:pt x="763322" y="0"/>
                  <a:pt x="983545" y="220313"/>
                  <a:pt x="983545" y="491795"/>
                </a:cubicBezTo>
                <a:cubicBezTo>
                  <a:pt x="983545" y="763278"/>
                  <a:pt x="763322" y="983590"/>
                  <a:pt x="491718" y="983590"/>
                </a:cubicBezTo>
                <a:cubicBezTo>
                  <a:pt x="220223" y="983590"/>
                  <a:pt x="0" y="763278"/>
                  <a:pt x="0" y="491795"/>
                </a:cubicBezTo>
                <a:cubicBezTo>
                  <a:pt x="0" y="220313"/>
                  <a:pt x="220223" y="0"/>
                  <a:pt x="491718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A5237EC4-C8B5-2975-0A52-9ADBE5198754}"/>
              </a:ext>
            </a:extLst>
          </p:cNvPr>
          <p:cNvSpPr/>
          <p:nvPr/>
        </p:nvSpPr>
        <p:spPr>
          <a:xfrm>
            <a:off x="8762406" y="2233682"/>
            <a:ext cx="2351363" cy="2395780"/>
          </a:xfrm>
          <a:custGeom>
            <a:avLst/>
            <a:gdLst>
              <a:gd name="connsiteX0" fmla="*/ 1173069 w 2351363"/>
              <a:gd name="connsiteY0" fmla="*/ 1902248 h 2395780"/>
              <a:gd name="connsiteX1" fmla="*/ 1252988 w 2351363"/>
              <a:gd name="connsiteY1" fmla="*/ 1910309 h 2395780"/>
              <a:gd name="connsiteX2" fmla="*/ 1093179 w 2351363"/>
              <a:gd name="connsiteY2" fmla="*/ 1910309 h 2395780"/>
              <a:gd name="connsiteX3" fmla="*/ 384165 w 2351363"/>
              <a:gd name="connsiteY3" fmla="*/ 1737 h 2395780"/>
              <a:gd name="connsiteX4" fmla="*/ 582958 w 2351363"/>
              <a:gd name="connsiteY4" fmla="*/ 1737 h 2395780"/>
              <a:gd name="connsiteX5" fmla="*/ 438231 w 2351363"/>
              <a:gd name="connsiteY5" fmla="*/ 235879 h 2395780"/>
              <a:gd name="connsiteX6" fmla="*/ 213473 w 2351363"/>
              <a:gd name="connsiteY6" fmla="*/ 1202165 h 2395780"/>
              <a:gd name="connsiteX7" fmla="*/ 584031 w 2351363"/>
              <a:gd name="connsiteY7" fmla="*/ 2395780 h 2395780"/>
              <a:gd name="connsiteX8" fmla="*/ 384165 w 2351363"/>
              <a:gd name="connsiteY8" fmla="*/ 2395780 h 2395780"/>
              <a:gd name="connsiteX9" fmla="*/ 0 w 2351363"/>
              <a:gd name="connsiteY9" fmla="*/ 1200429 h 2395780"/>
              <a:gd name="connsiteX10" fmla="*/ 384165 w 2351363"/>
              <a:gd name="connsiteY10" fmla="*/ 1737 h 2395780"/>
              <a:gd name="connsiteX11" fmla="*/ 1763958 w 2351363"/>
              <a:gd name="connsiteY11" fmla="*/ 0 h 2395780"/>
              <a:gd name="connsiteX12" fmla="*/ 1967198 w 2351363"/>
              <a:gd name="connsiteY12" fmla="*/ 0 h 2395780"/>
              <a:gd name="connsiteX13" fmla="*/ 2351363 w 2351363"/>
              <a:gd name="connsiteY13" fmla="*/ 1193615 h 2395780"/>
              <a:gd name="connsiteX14" fmla="*/ 1967198 w 2351363"/>
              <a:gd name="connsiteY14" fmla="*/ 2395780 h 2395780"/>
              <a:gd name="connsiteX15" fmla="*/ 1763958 w 2351363"/>
              <a:gd name="connsiteY15" fmla="*/ 2395780 h 2395780"/>
              <a:gd name="connsiteX16" fmla="*/ 2134515 w 2351363"/>
              <a:gd name="connsiteY16" fmla="*/ 1193615 h 2395780"/>
              <a:gd name="connsiteX17" fmla="*/ 1763958 w 2351363"/>
              <a:gd name="connsiteY17" fmla="*/ 0 h 2395780"/>
              <a:gd name="connsiteX18" fmla="*/ 584031 w 2351363"/>
              <a:gd name="connsiteY18" fmla="*/ 0 h 2395780"/>
              <a:gd name="connsiteX19" fmla="*/ 584031 w 2351363"/>
              <a:gd name="connsiteY19" fmla="*/ 1737 h 2395780"/>
              <a:gd name="connsiteX20" fmla="*/ 582958 w 2351363"/>
              <a:gd name="connsiteY20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351363" h="2395780">
                <a:moveTo>
                  <a:pt x="1173069" y="1902248"/>
                </a:moveTo>
                <a:lnTo>
                  <a:pt x="1252988" y="1910309"/>
                </a:lnTo>
                <a:lnTo>
                  <a:pt x="1093179" y="1910309"/>
                </a:lnTo>
                <a:close/>
                <a:moveTo>
                  <a:pt x="384165" y="1737"/>
                </a:moveTo>
                <a:lnTo>
                  <a:pt x="582958" y="1737"/>
                </a:lnTo>
                <a:lnTo>
                  <a:pt x="438231" y="235879"/>
                </a:lnTo>
                <a:cubicBezTo>
                  <a:pt x="304711" y="490751"/>
                  <a:pt x="213473" y="805162"/>
                  <a:pt x="213473" y="1202165"/>
                </a:cubicBezTo>
                <a:cubicBezTo>
                  <a:pt x="213473" y="1728029"/>
                  <a:pt x="372299" y="2103723"/>
                  <a:pt x="584031" y="2395780"/>
                </a:cubicBezTo>
                <a:lnTo>
                  <a:pt x="384165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5" y="1737"/>
                </a:cubicBezTo>
                <a:close/>
                <a:moveTo>
                  <a:pt x="1763958" y="0"/>
                </a:moveTo>
                <a:lnTo>
                  <a:pt x="1967198" y="0"/>
                </a:lnTo>
                <a:cubicBezTo>
                  <a:pt x="2151606" y="244228"/>
                  <a:pt x="2351363" y="619921"/>
                  <a:pt x="2351363" y="1193615"/>
                </a:cubicBezTo>
                <a:cubicBezTo>
                  <a:pt x="2347988" y="1772519"/>
                  <a:pt x="2151606" y="2148213"/>
                  <a:pt x="1967198" y="2395780"/>
                </a:cubicBezTo>
                <a:lnTo>
                  <a:pt x="1763958" y="2395780"/>
                </a:lnTo>
                <a:cubicBezTo>
                  <a:pt x="1979064" y="2107196"/>
                  <a:pt x="2134515" y="1726426"/>
                  <a:pt x="2134515" y="1193615"/>
                </a:cubicBezTo>
                <a:cubicBezTo>
                  <a:pt x="2134515" y="671091"/>
                  <a:pt x="1972315" y="293661"/>
                  <a:pt x="1763958" y="0"/>
                </a:cubicBezTo>
                <a:close/>
                <a:moveTo>
                  <a:pt x="584031" y="0"/>
                </a:moveTo>
                <a:lnTo>
                  <a:pt x="584031" y="1737"/>
                </a:lnTo>
                <a:lnTo>
                  <a:pt x="582958" y="1737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0" name="Graphic 13" descr="Gears with solid fill">
            <a:extLst>
              <a:ext uri="{FF2B5EF4-FFF2-40B4-BE49-F238E27FC236}">
                <a16:creationId xmlns:a16="http://schemas.microsoft.com/office/drawing/2014/main" id="{B34EF976-7967-1443-9AF2-5DD2A760D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68559" y="4256497"/>
            <a:ext cx="739056" cy="7390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21">
            <a:extLst>
              <a:ext uri="{FF2B5EF4-FFF2-40B4-BE49-F238E27FC236}">
                <a16:creationId xmlns:a16="http://schemas.microsoft.com/office/drawing/2014/main" id="{EE2FEACF-D0B1-0D4A-A978-3D5F88C06700}"/>
              </a:ext>
            </a:extLst>
          </p:cNvPr>
          <p:cNvSpPr txBox="1"/>
          <p:nvPr/>
        </p:nvSpPr>
        <p:spPr>
          <a:xfrm>
            <a:off x="9289022" y="3048936"/>
            <a:ext cx="1298130" cy="83099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8" name="TextBox 22">
            <a:extLst>
              <a:ext uri="{FF2B5EF4-FFF2-40B4-BE49-F238E27FC236}">
                <a16:creationId xmlns:a16="http://schemas.microsoft.com/office/drawing/2014/main" id="{AE946411-2B96-154B-85DF-53A4072B1560}"/>
              </a:ext>
            </a:extLst>
          </p:cNvPr>
          <p:cNvSpPr txBox="1"/>
          <p:nvPr/>
        </p:nvSpPr>
        <p:spPr>
          <a:xfrm>
            <a:off x="9179815" y="2717737"/>
            <a:ext cx="1516545" cy="36933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2" name="TextBox 26">
            <a:extLst>
              <a:ext uri="{FF2B5EF4-FFF2-40B4-BE49-F238E27FC236}">
                <a16:creationId xmlns:a16="http://schemas.microsoft.com/office/drawing/2014/main" id="{B9EB67B3-4C2E-0344-B651-043FB26FE459}"/>
              </a:ext>
            </a:extLst>
          </p:cNvPr>
          <p:cNvSpPr txBox="1"/>
          <p:nvPr/>
        </p:nvSpPr>
        <p:spPr>
          <a:xfrm>
            <a:off x="9533168" y="1818183"/>
            <a:ext cx="809838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>
                <a:solidFill>
                  <a:schemeClr val="accent5"/>
                </a:solidFill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47443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8488</TotalTime>
  <Words>199</Words>
  <Application>Microsoft Office PowerPoint</Application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Parenthesis List – Slide Template</vt:lpstr>
      <vt:lpstr>Parenthesis List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Parenthesis List</dc:title>
  <dc:creator>PresentationGO.com</dc:creator>
  <dc:description>© Copyright PresentationGO.com - Do not distribute or sale without written permission.</dc:description>
  <cp:lastModifiedBy>Christophe Barroche</cp:lastModifiedBy>
  <cp:revision>11</cp:revision>
  <dcterms:created xsi:type="dcterms:W3CDTF">2014-11-26T05:14:11Z</dcterms:created>
  <dcterms:modified xsi:type="dcterms:W3CDTF">2022-05-04T17:48:17Z</dcterms:modified>
  <cp:category>Text &amp; Tables</cp:category>
</cp:coreProperties>
</file>