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09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Crescent List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B36655-6AB3-6941-9272-BDC021E3285F}"/>
              </a:ext>
            </a:extLst>
          </p:cNvPr>
          <p:cNvGrpSpPr/>
          <p:nvPr/>
        </p:nvGrpSpPr>
        <p:grpSpPr>
          <a:xfrm>
            <a:off x="5254425" y="1368415"/>
            <a:ext cx="3125821" cy="952227"/>
            <a:chOff x="8921977" y="1394910"/>
            <a:chExt cx="2926080" cy="1269634"/>
          </a:xfrm>
        </p:grpSpPr>
        <p:sp>
          <p:nvSpPr>
            <p:cNvPr id="41" name="TextBox 12">
              <a:extLst>
                <a:ext uri="{FF2B5EF4-FFF2-40B4-BE49-F238E27FC236}">
                  <a16:creationId xmlns:a16="http://schemas.microsoft.com/office/drawing/2014/main" id="{4BC0104E-D47B-5D42-B6C2-516BF0147B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2" name="TextBox 13">
              <a:extLst>
                <a:ext uri="{FF2B5EF4-FFF2-40B4-BE49-F238E27FC236}">
                  <a16:creationId xmlns:a16="http://schemas.microsoft.com/office/drawing/2014/main" id="{01825796-5BAA-1548-B41C-201133F86A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3275D6-E2EF-1940-AE7D-5564B109D63E}"/>
              </a:ext>
            </a:extLst>
          </p:cNvPr>
          <p:cNvGrpSpPr/>
          <p:nvPr/>
        </p:nvGrpSpPr>
        <p:grpSpPr>
          <a:xfrm>
            <a:off x="763755" y="1368415"/>
            <a:ext cx="3125821" cy="952227"/>
            <a:chOff x="8921977" y="1394910"/>
            <a:chExt cx="2926080" cy="1269634"/>
          </a:xfrm>
        </p:grpSpPr>
        <p:sp>
          <p:nvSpPr>
            <p:cNvPr id="33" name="TextBox 24">
              <a:extLst>
                <a:ext uri="{FF2B5EF4-FFF2-40B4-BE49-F238E27FC236}">
                  <a16:creationId xmlns:a16="http://schemas.microsoft.com/office/drawing/2014/main" id="{44D3207F-2105-6D46-986E-49AB0C20E87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538F4AA0-7273-A345-9444-FD8A8F7106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6E2ED40D-3834-AD41-B66B-62FF72374073}"/>
              </a:ext>
            </a:extLst>
          </p:cNvPr>
          <p:cNvSpPr/>
          <p:nvPr/>
        </p:nvSpPr>
        <p:spPr>
          <a:xfrm>
            <a:off x="4041962" y="1383787"/>
            <a:ext cx="1060078" cy="931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8" h="21163" extrusionOk="0">
                <a:moveTo>
                  <a:pt x="17797" y="74"/>
                </a:moveTo>
                <a:cubicBezTo>
                  <a:pt x="17581" y="-128"/>
                  <a:pt x="17258" y="114"/>
                  <a:pt x="17365" y="417"/>
                </a:cubicBezTo>
                <a:cubicBezTo>
                  <a:pt x="17545" y="902"/>
                  <a:pt x="17635" y="1426"/>
                  <a:pt x="17635" y="1951"/>
                </a:cubicBezTo>
                <a:cubicBezTo>
                  <a:pt x="17635" y="4959"/>
                  <a:pt x="14542" y="7402"/>
                  <a:pt x="10729" y="7402"/>
                </a:cubicBezTo>
                <a:cubicBezTo>
                  <a:pt x="6916" y="7402"/>
                  <a:pt x="3823" y="4959"/>
                  <a:pt x="3823" y="1951"/>
                </a:cubicBezTo>
                <a:cubicBezTo>
                  <a:pt x="3823" y="1426"/>
                  <a:pt x="3913" y="902"/>
                  <a:pt x="4092" y="417"/>
                </a:cubicBezTo>
                <a:cubicBezTo>
                  <a:pt x="4200" y="114"/>
                  <a:pt x="3877" y="-128"/>
                  <a:pt x="3661" y="74"/>
                </a:cubicBezTo>
                <a:cubicBezTo>
                  <a:pt x="1305" y="2395"/>
                  <a:pt x="-134" y="5827"/>
                  <a:pt x="10" y="9663"/>
                </a:cubicBezTo>
                <a:cubicBezTo>
                  <a:pt x="244" y="15840"/>
                  <a:pt x="4704" y="20866"/>
                  <a:pt x="10207" y="21149"/>
                </a:cubicBezTo>
                <a:cubicBezTo>
                  <a:pt x="16358" y="21472"/>
                  <a:pt x="21448" y="15961"/>
                  <a:pt x="21448" y="9138"/>
                </a:cubicBezTo>
                <a:cubicBezTo>
                  <a:pt x="21466" y="5504"/>
                  <a:pt x="20045" y="2274"/>
                  <a:pt x="17797" y="7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1F91FE6-32B7-AC48-87E6-DB11BC5A058E}"/>
              </a:ext>
            </a:extLst>
          </p:cNvPr>
          <p:cNvSpPr/>
          <p:nvPr/>
        </p:nvSpPr>
        <p:spPr>
          <a:xfrm>
            <a:off x="4187079" y="1383787"/>
            <a:ext cx="769845" cy="385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2" extrusionOk="0">
                <a:moveTo>
                  <a:pt x="20653" y="201"/>
                </a:moveTo>
                <a:cubicBezTo>
                  <a:pt x="20653" y="152"/>
                  <a:pt x="20653" y="152"/>
                  <a:pt x="20653" y="201"/>
                </a:cubicBezTo>
                <a:cubicBezTo>
                  <a:pt x="20329" y="-338"/>
                  <a:pt x="19881" y="299"/>
                  <a:pt x="20030" y="1033"/>
                </a:cubicBezTo>
                <a:cubicBezTo>
                  <a:pt x="20255" y="2160"/>
                  <a:pt x="20379" y="3384"/>
                  <a:pt x="20379" y="4609"/>
                </a:cubicBezTo>
                <a:cubicBezTo>
                  <a:pt x="20379" y="11907"/>
                  <a:pt x="16094" y="17833"/>
                  <a:pt x="10812" y="17833"/>
                </a:cubicBezTo>
                <a:cubicBezTo>
                  <a:pt x="5531" y="17833"/>
                  <a:pt x="1246" y="11907"/>
                  <a:pt x="1246" y="4609"/>
                </a:cubicBezTo>
                <a:cubicBezTo>
                  <a:pt x="1246" y="3384"/>
                  <a:pt x="1370" y="2160"/>
                  <a:pt x="1594" y="1033"/>
                </a:cubicBezTo>
                <a:cubicBezTo>
                  <a:pt x="1744" y="299"/>
                  <a:pt x="1271" y="-338"/>
                  <a:pt x="972" y="201"/>
                </a:cubicBezTo>
                <a:lnTo>
                  <a:pt x="947" y="250"/>
                </a:lnTo>
                <a:cubicBezTo>
                  <a:pt x="349" y="2111"/>
                  <a:pt x="0" y="4168"/>
                  <a:pt x="0" y="6372"/>
                </a:cubicBezTo>
                <a:cubicBezTo>
                  <a:pt x="0" y="14601"/>
                  <a:pt x="4833" y="21262"/>
                  <a:pt x="10788" y="21262"/>
                </a:cubicBezTo>
                <a:cubicBezTo>
                  <a:pt x="16742" y="21262"/>
                  <a:pt x="21575" y="14601"/>
                  <a:pt x="21575" y="6372"/>
                </a:cubicBezTo>
                <a:cubicBezTo>
                  <a:pt x="21600" y="4119"/>
                  <a:pt x="21276" y="2062"/>
                  <a:pt x="20653" y="20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2" name="TextBox 37">
            <a:extLst>
              <a:ext uri="{FF2B5EF4-FFF2-40B4-BE49-F238E27FC236}">
                <a16:creationId xmlns:a16="http://schemas.microsoft.com/office/drawing/2014/main" id="{193108F1-580E-2F46-B591-989917BAB128}"/>
              </a:ext>
            </a:extLst>
          </p:cNvPr>
          <p:cNvSpPr txBox="1"/>
          <p:nvPr/>
        </p:nvSpPr>
        <p:spPr>
          <a:xfrm>
            <a:off x="4362649" y="130719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pic>
        <p:nvPicPr>
          <p:cNvPr id="23" name="Graphic 38" descr="Brainstorm">
            <a:extLst>
              <a:ext uri="{FF2B5EF4-FFF2-40B4-BE49-F238E27FC236}">
                <a16:creationId xmlns:a16="http://schemas.microsoft.com/office/drawing/2014/main" id="{B803225B-2658-9142-B079-81FD002B29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9224" y="1834897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BB59C25-D79E-0641-8AE9-681D6C7CCAFC}"/>
              </a:ext>
            </a:extLst>
          </p:cNvPr>
          <p:cNvGrpSpPr/>
          <p:nvPr/>
        </p:nvGrpSpPr>
        <p:grpSpPr>
          <a:xfrm>
            <a:off x="5254425" y="2607327"/>
            <a:ext cx="3125821" cy="952227"/>
            <a:chOff x="8921977" y="1394910"/>
            <a:chExt cx="2926080" cy="1269634"/>
          </a:xfrm>
        </p:grpSpPr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1465E906-4E6A-A04E-A447-B775148DAE4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id="{B5448BBD-E002-9542-9565-7B1AFC7E69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BC5259-0426-4441-9092-C8042CCB09C1}"/>
              </a:ext>
            </a:extLst>
          </p:cNvPr>
          <p:cNvGrpSpPr/>
          <p:nvPr/>
        </p:nvGrpSpPr>
        <p:grpSpPr>
          <a:xfrm>
            <a:off x="763755" y="2607327"/>
            <a:ext cx="3125821" cy="952227"/>
            <a:chOff x="8921977" y="1394910"/>
            <a:chExt cx="2926080" cy="1269634"/>
          </a:xfrm>
        </p:grpSpPr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id="{6CE7C8F4-15E5-AE4A-BB8F-1F62DC3108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id="{357FF98B-8294-D54F-9419-5ACD0EDB54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50C06A3D-1512-E444-AF4C-2856174F28C2}"/>
              </a:ext>
            </a:extLst>
          </p:cNvPr>
          <p:cNvSpPr/>
          <p:nvPr/>
        </p:nvSpPr>
        <p:spPr>
          <a:xfrm>
            <a:off x="4041969" y="2622699"/>
            <a:ext cx="1060064" cy="931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6" h="21163" extrusionOk="0">
                <a:moveTo>
                  <a:pt x="17794" y="74"/>
                </a:moveTo>
                <a:cubicBezTo>
                  <a:pt x="17578" y="-128"/>
                  <a:pt x="17254" y="114"/>
                  <a:pt x="17362" y="417"/>
                </a:cubicBezTo>
                <a:cubicBezTo>
                  <a:pt x="17542" y="902"/>
                  <a:pt x="17632" y="1426"/>
                  <a:pt x="17632" y="1951"/>
                </a:cubicBezTo>
                <a:cubicBezTo>
                  <a:pt x="17632" y="4959"/>
                  <a:pt x="14536" y="7402"/>
                  <a:pt x="10720" y="7402"/>
                </a:cubicBezTo>
                <a:cubicBezTo>
                  <a:pt x="6904" y="7402"/>
                  <a:pt x="3808" y="4959"/>
                  <a:pt x="3808" y="1951"/>
                </a:cubicBezTo>
                <a:cubicBezTo>
                  <a:pt x="3808" y="1426"/>
                  <a:pt x="3898" y="902"/>
                  <a:pt x="4078" y="417"/>
                </a:cubicBezTo>
                <a:cubicBezTo>
                  <a:pt x="4186" y="114"/>
                  <a:pt x="3862" y="-128"/>
                  <a:pt x="3646" y="74"/>
                </a:cubicBezTo>
                <a:cubicBezTo>
                  <a:pt x="1324" y="2395"/>
                  <a:pt x="-134" y="5847"/>
                  <a:pt x="10" y="9663"/>
                </a:cubicBezTo>
                <a:cubicBezTo>
                  <a:pt x="244" y="15840"/>
                  <a:pt x="4708" y="20866"/>
                  <a:pt x="10216" y="21149"/>
                </a:cubicBezTo>
                <a:cubicBezTo>
                  <a:pt x="16372" y="21472"/>
                  <a:pt x="21466" y="15961"/>
                  <a:pt x="21466" y="9138"/>
                </a:cubicBezTo>
                <a:cubicBezTo>
                  <a:pt x="21466" y="5524"/>
                  <a:pt x="20044" y="2294"/>
                  <a:pt x="17794" y="7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1DE57DA-A5C9-B748-A9D6-5595A7260A21}"/>
              </a:ext>
            </a:extLst>
          </p:cNvPr>
          <p:cNvSpPr/>
          <p:nvPr/>
        </p:nvSpPr>
        <p:spPr>
          <a:xfrm>
            <a:off x="4187079" y="2622699"/>
            <a:ext cx="769845" cy="385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2" extrusionOk="0">
                <a:moveTo>
                  <a:pt x="20653" y="201"/>
                </a:moveTo>
                <a:cubicBezTo>
                  <a:pt x="20653" y="152"/>
                  <a:pt x="20653" y="152"/>
                  <a:pt x="20653" y="201"/>
                </a:cubicBezTo>
                <a:cubicBezTo>
                  <a:pt x="20329" y="-338"/>
                  <a:pt x="19881" y="299"/>
                  <a:pt x="20030" y="1033"/>
                </a:cubicBezTo>
                <a:cubicBezTo>
                  <a:pt x="20255" y="2160"/>
                  <a:pt x="20379" y="3384"/>
                  <a:pt x="20379" y="4609"/>
                </a:cubicBezTo>
                <a:cubicBezTo>
                  <a:pt x="20379" y="11907"/>
                  <a:pt x="16094" y="17833"/>
                  <a:pt x="10812" y="17833"/>
                </a:cubicBezTo>
                <a:cubicBezTo>
                  <a:pt x="5531" y="17833"/>
                  <a:pt x="1246" y="11907"/>
                  <a:pt x="1246" y="4609"/>
                </a:cubicBezTo>
                <a:cubicBezTo>
                  <a:pt x="1246" y="3384"/>
                  <a:pt x="1370" y="2160"/>
                  <a:pt x="1594" y="1033"/>
                </a:cubicBezTo>
                <a:cubicBezTo>
                  <a:pt x="1744" y="299"/>
                  <a:pt x="1271" y="-338"/>
                  <a:pt x="972" y="201"/>
                </a:cubicBezTo>
                <a:lnTo>
                  <a:pt x="947" y="250"/>
                </a:lnTo>
                <a:cubicBezTo>
                  <a:pt x="349" y="2111"/>
                  <a:pt x="0" y="4168"/>
                  <a:pt x="0" y="6372"/>
                </a:cubicBezTo>
                <a:cubicBezTo>
                  <a:pt x="0" y="14601"/>
                  <a:pt x="4833" y="21262"/>
                  <a:pt x="10788" y="21262"/>
                </a:cubicBezTo>
                <a:cubicBezTo>
                  <a:pt x="16742" y="21262"/>
                  <a:pt x="21575" y="14601"/>
                  <a:pt x="21575" y="6372"/>
                </a:cubicBezTo>
                <a:cubicBezTo>
                  <a:pt x="21600" y="4119"/>
                  <a:pt x="21276" y="2062"/>
                  <a:pt x="20653" y="20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1" name="TextBox 36">
            <a:extLst>
              <a:ext uri="{FF2B5EF4-FFF2-40B4-BE49-F238E27FC236}">
                <a16:creationId xmlns:a16="http://schemas.microsoft.com/office/drawing/2014/main" id="{C5896374-C581-6341-B174-71C4C55FFCAE}"/>
              </a:ext>
            </a:extLst>
          </p:cNvPr>
          <p:cNvSpPr txBox="1"/>
          <p:nvPr/>
        </p:nvSpPr>
        <p:spPr>
          <a:xfrm>
            <a:off x="4362649" y="254610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02</a:t>
            </a:r>
          </a:p>
        </p:txBody>
      </p:sp>
      <p:pic>
        <p:nvPicPr>
          <p:cNvPr id="24" name="Graphic 39" descr="Bullseye">
            <a:extLst>
              <a:ext uri="{FF2B5EF4-FFF2-40B4-BE49-F238E27FC236}">
                <a16:creationId xmlns:a16="http://schemas.microsoft.com/office/drawing/2014/main" id="{8175F151-F377-C645-898B-69FD22417E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9224" y="3083479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0644314-D08D-5C4E-B070-4FBE7197815A}"/>
              </a:ext>
            </a:extLst>
          </p:cNvPr>
          <p:cNvGrpSpPr/>
          <p:nvPr/>
        </p:nvGrpSpPr>
        <p:grpSpPr>
          <a:xfrm>
            <a:off x="5254425" y="5085150"/>
            <a:ext cx="3125821" cy="952229"/>
            <a:chOff x="8921977" y="1394909"/>
            <a:chExt cx="2926080" cy="1269637"/>
          </a:xfrm>
        </p:grpSpPr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8B2FFF60-1113-DF4A-80DD-230E345C1DC4}"/>
                </a:ext>
              </a:extLst>
            </p:cNvPr>
            <p:cNvSpPr txBox="1"/>
            <p:nvPr/>
          </p:nvSpPr>
          <p:spPr>
            <a:xfrm>
              <a:off x="8921977" y="139490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22">
              <a:extLst>
                <a:ext uri="{FF2B5EF4-FFF2-40B4-BE49-F238E27FC236}">
                  <a16:creationId xmlns:a16="http://schemas.microsoft.com/office/drawing/2014/main" id="{54E0F610-08B0-2643-B9CA-72833DDE2263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BFB5F6-8A68-894F-8C26-FBC6BAEC5134}"/>
              </a:ext>
            </a:extLst>
          </p:cNvPr>
          <p:cNvGrpSpPr/>
          <p:nvPr/>
        </p:nvGrpSpPr>
        <p:grpSpPr>
          <a:xfrm>
            <a:off x="763755" y="5085150"/>
            <a:ext cx="3125821" cy="952229"/>
            <a:chOff x="8921977" y="1394909"/>
            <a:chExt cx="2926080" cy="1269637"/>
          </a:xfrm>
        </p:grpSpPr>
        <p:sp>
          <p:nvSpPr>
            <p:cNvPr id="27" name="TextBox 33">
              <a:extLst>
                <a:ext uri="{FF2B5EF4-FFF2-40B4-BE49-F238E27FC236}">
                  <a16:creationId xmlns:a16="http://schemas.microsoft.com/office/drawing/2014/main" id="{1FB39C3F-BD59-4846-8BCE-A62026382B0B}"/>
                </a:ext>
              </a:extLst>
            </p:cNvPr>
            <p:cNvSpPr txBox="1"/>
            <p:nvPr/>
          </p:nvSpPr>
          <p:spPr>
            <a:xfrm>
              <a:off x="8921977" y="139490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34">
              <a:extLst>
                <a:ext uri="{FF2B5EF4-FFF2-40B4-BE49-F238E27FC236}">
                  <a16:creationId xmlns:a16="http://schemas.microsoft.com/office/drawing/2014/main" id="{F09BF0DA-3750-0C45-A3B6-2511226BEECA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671025DC-5DDA-384C-9E0D-E71D517FA950}"/>
              </a:ext>
            </a:extLst>
          </p:cNvPr>
          <p:cNvSpPr/>
          <p:nvPr/>
        </p:nvSpPr>
        <p:spPr>
          <a:xfrm>
            <a:off x="4041962" y="5100523"/>
            <a:ext cx="1060078" cy="931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8" h="21163" extrusionOk="0">
                <a:moveTo>
                  <a:pt x="17797" y="74"/>
                </a:moveTo>
                <a:cubicBezTo>
                  <a:pt x="17581" y="-128"/>
                  <a:pt x="17258" y="114"/>
                  <a:pt x="17365" y="417"/>
                </a:cubicBezTo>
                <a:cubicBezTo>
                  <a:pt x="17545" y="902"/>
                  <a:pt x="17635" y="1426"/>
                  <a:pt x="17635" y="1951"/>
                </a:cubicBezTo>
                <a:cubicBezTo>
                  <a:pt x="17635" y="4959"/>
                  <a:pt x="14542" y="7402"/>
                  <a:pt x="10729" y="7402"/>
                </a:cubicBezTo>
                <a:cubicBezTo>
                  <a:pt x="6916" y="7402"/>
                  <a:pt x="3823" y="4959"/>
                  <a:pt x="3823" y="1951"/>
                </a:cubicBezTo>
                <a:cubicBezTo>
                  <a:pt x="3823" y="1426"/>
                  <a:pt x="3913" y="902"/>
                  <a:pt x="4092" y="417"/>
                </a:cubicBezTo>
                <a:cubicBezTo>
                  <a:pt x="4200" y="114"/>
                  <a:pt x="3877" y="-128"/>
                  <a:pt x="3661" y="74"/>
                </a:cubicBezTo>
                <a:cubicBezTo>
                  <a:pt x="1305" y="2395"/>
                  <a:pt x="-134" y="5827"/>
                  <a:pt x="10" y="9663"/>
                </a:cubicBezTo>
                <a:cubicBezTo>
                  <a:pt x="244" y="15840"/>
                  <a:pt x="4704" y="20866"/>
                  <a:pt x="10207" y="21149"/>
                </a:cubicBezTo>
                <a:cubicBezTo>
                  <a:pt x="16358" y="21472"/>
                  <a:pt x="21448" y="15961"/>
                  <a:pt x="21448" y="9138"/>
                </a:cubicBezTo>
                <a:cubicBezTo>
                  <a:pt x="21466" y="5524"/>
                  <a:pt x="20045" y="2274"/>
                  <a:pt x="17797" y="7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C0BF41-4AC6-054F-AA29-05452146A0DA}"/>
              </a:ext>
            </a:extLst>
          </p:cNvPr>
          <p:cNvSpPr/>
          <p:nvPr/>
        </p:nvSpPr>
        <p:spPr>
          <a:xfrm>
            <a:off x="4187079" y="5100523"/>
            <a:ext cx="769845" cy="385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2" extrusionOk="0">
                <a:moveTo>
                  <a:pt x="20653" y="201"/>
                </a:moveTo>
                <a:cubicBezTo>
                  <a:pt x="20653" y="201"/>
                  <a:pt x="20653" y="201"/>
                  <a:pt x="20653" y="201"/>
                </a:cubicBezTo>
                <a:cubicBezTo>
                  <a:pt x="20329" y="-338"/>
                  <a:pt x="19881" y="299"/>
                  <a:pt x="20030" y="1033"/>
                </a:cubicBezTo>
                <a:cubicBezTo>
                  <a:pt x="20255" y="2160"/>
                  <a:pt x="20379" y="3384"/>
                  <a:pt x="20379" y="4609"/>
                </a:cubicBezTo>
                <a:cubicBezTo>
                  <a:pt x="20379" y="11907"/>
                  <a:pt x="16094" y="17833"/>
                  <a:pt x="10812" y="17833"/>
                </a:cubicBezTo>
                <a:cubicBezTo>
                  <a:pt x="5531" y="17833"/>
                  <a:pt x="1246" y="11907"/>
                  <a:pt x="1246" y="4609"/>
                </a:cubicBezTo>
                <a:cubicBezTo>
                  <a:pt x="1246" y="3384"/>
                  <a:pt x="1370" y="2160"/>
                  <a:pt x="1594" y="1033"/>
                </a:cubicBezTo>
                <a:cubicBezTo>
                  <a:pt x="1744" y="299"/>
                  <a:pt x="1271" y="-338"/>
                  <a:pt x="972" y="201"/>
                </a:cubicBezTo>
                <a:lnTo>
                  <a:pt x="947" y="250"/>
                </a:lnTo>
                <a:cubicBezTo>
                  <a:pt x="349" y="2111"/>
                  <a:pt x="0" y="4168"/>
                  <a:pt x="0" y="6372"/>
                </a:cubicBezTo>
                <a:cubicBezTo>
                  <a:pt x="0" y="14601"/>
                  <a:pt x="4833" y="21262"/>
                  <a:pt x="10788" y="21262"/>
                </a:cubicBezTo>
                <a:cubicBezTo>
                  <a:pt x="16742" y="21262"/>
                  <a:pt x="21575" y="14601"/>
                  <a:pt x="21575" y="6372"/>
                </a:cubicBezTo>
                <a:cubicBezTo>
                  <a:pt x="21600" y="4119"/>
                  <a:pt x="21276" y="2062"/>
                  <a:pt x="20653" y="20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F89DDD94-CDD2-134D-9E01-7F916F503628}"/>
              </a:ext>
            </a:extLst>
          </p:cNvPr>
          <p:cNvSpPr txBox="1"/>
          <p:nvPr/>
        </p:nvSpPr>
        <p:spPr>
          <a:xfrm>
            <a:off x="4362649" y="502393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04</a:t>
            </a:r>
          </a:p>
        </p:txBody>
      </p:sp>
      <p:pic>
        <p:nvPicPr>
          <p:cNvPr id="25" name="Graphic 40" descr="Database">
            <a:extLst>
              <a:ext uri="{FF2B5EF4-FFF2-40B4-BE49-F238E27FC236}">
                <a16:creationId xmlns:a16="http://schemas.microsoft.com/office/drawing/2014/main" id="{4DEFA5AC-DC88-654A-A1AC-13EE1A0CF7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9224" y="5567320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80514D2-2A44-6D48-95EE-B057710CDCE4}"/>
              </a:ext>
            </a:extLst>
          </p:cNvPr>
          <p:cNvGrpSpPr/>
          <p:nvPr/>
        </p:nvGrpSpPr>
        <p:grpSpPr>
          <a:xfrm>
            <a:off x="5254425" y="3846239"/>
            <a:ext cx="3125821" cy="952227"/>
            <a:chOff x="8921977" y="1394910"/>
            <a:chExt cx="2926080" cy="1269634"/>
          </a:xfrm>
        </p:grpSpPr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C0D56D3D-266C-514B-B061-F85FC1476C6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19">
              <a:extLst>
                <a:ext uri="{FF2B5EF4-FFF2-40B4-BE49-F238E27FC236}">
                  <a16:creationId xmlns:a16="http://schemas.microsoft.com/office/drawing/2014/main" id="{29213571-F0B5-6143-AA1F-C43092254AB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610ED4-70AC-7F43-AD3C-E06FD2467772}"/>
              </a:ext>
            </a:extLst>
          </p:cNvPr>
          <p:cNvGrpSpPr/>
          <p:nvPr/>
        </p:nvGrpSpPr>
        <p:grpSpPr>
          <a:xfrm>
            <a:off x="763755" y="3846239"/>
            <a:ext cx="3125821" cy="952227"/>
            <a:chOff x="8921977" y="1394910"/>
            <a:chExt cx="2926080" cy="1269634"/>
          </a:xfrm>
        </p:grpSpPr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85A20965-A8FB-F044-814A-39F0D73D07C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00F0CAA7-15C2-D747-8D06-0CACB1FF18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A9002A42-D516-DF42-ABEF-9E21AEDFEC15}"/>
              </a:ext>
            </a:extLst>
          </p:cNvPr>
          <p:cNvSpPr/>
          <p:nvPr/>
        </p:nvSpPr>
        <p:spPr>
          <a:xfrm>
            <a:off x="4041962" y="3861611"/>
            <a:ext cx="1060078" cy="931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8" h="21163" extrusionOk="0">
                <a:moveTo>
                  <a:pt x="17797" y="74"/>
                </a:moveTo>
                <a:cubicBezTo>
                  <a:pt x="17581" y="-128"/>
                  <a:pt x="17258" y="114"/>
                  <a:pt x="17365" y="417"/>
                </a:cubicBezTo>
                <a:cubicBezTo>
                  <a:pt x="17545" y="902"/>
                  <a:pt x="17635" y="1426"/>
                  <a:pt x="17635" y="1951"/>
                </a:cubicBezTo>
                <a:cubicBezTo>
                  <a:pt x="17635" y="4959"/>
                  <a:pt x="14542" y="7402"/>
                  <a:pt x="10729" y="7402"/>
                </a:cubicBezTo>
                <a:cubicBezTo>
                  <a:pt x="6916" y="7402"/>
                  <a:pt x="3823" y="4959"/>
                  <a:pt x="3823" y="1951"/>
                </a:cubicBezTo>
                <a:cubicBezTo>
                  <a:pt x="3823" y="1426"/>
                  <a:pt x="3913" y="902"/>
                  <a:pt x="4092" y="417"/>
                </a:cubicBezTo>
                <a:cubicBezTo>
                  <a:pt x="4200" y="114"/>
                  <a:pt x="3877" y="-128"/>
                  <a:pt x="3661" y="74"/>
                </a:cubicBezTo>
                <a:cubicBezTo>
                  <a:pt x="1305" y="2395"/>
                  <a:pt x="-134" y="5827"/>
                  <a:pt x="10" y="9663"/>
                </a:cubicBezTo>
                <a:cubicBezTo>
                  <a:pt x="244" y="15840"/>
                  <a:pt x="4704" y="20866"/>
                  <a:pt x="10207" y="21149"/>
                </a:cubicBezTo>
                <a:cubicBezTo>
                  <a:pt x="16358" y="21472"/>
                  <a:pt x="21448" y="15961"/>
                  <a:pt x="21448" y="9138"/>
                </a:cubicBezTo>
                <a:cubicBezTo>
                  <a:pt x="21466" y="5524"/>
                  <a:pt x="20045" y="2294"/>
                  <a:pt x="17797" y="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F5F90FB-1018-0043-9EDD-16DD52EBBEE7}"/>
              </a:ext>
            </a:extLst>
          </p:cNvPr>
          <p:cNvSpPr/>
          <p:nvPr/>
        </p:nvSpPr>
        <p:spPr>
          <a:xfrm>
            <a:off x="4187079" y="3861611"/>
            <a:ext cx="769845" cy="385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2" extrusionOk="0">
                <a:moveTo>
                  <a:pt x="20653" y="201"/>
                </a:moveTo>
                <a:cubicBezTo>
                  <a:pt x="20653" y="201"/>
                  <a:pt x="20653" y="201"/>
                  <a:pt x="20653" y="201"/>
                </a:cubicBezTo>
                <a:cubicBezTo>
                  <a:pt x="20329" y="-338"/>
                  <a:pt x="19881" y="299"/>
                  <a:pt x="20030" y="1033"/>
                </a:cubicBezTo>
                <a:cubicBezTo>
                  <a:pt x="20255" y="2160"/>
                  <a:pt x="20379" y="3384"/>
                  <a:pt x="20379" y="4609"/>
                </a:cubicBezTo>
                <a:cubicBezTo>
                  <a:pt x="20379" y="11907"/>
                  <a:pt x="16094" y="17833"/>
                  <a:pt x="10812" y="17833"/>
                </a:cubicBezTo>
                <a:cubicBezTo>
                  <a:pt x="5531" y="17833"/>
                  <a:pt x="1246" y="11907"/>
                  <a:pt x="1246" y="4609"/>
                </a:cubicBezTo>
                <a:cubicBezTo>
                  <a:pt x="1246" y="3384"/>
                  <a:pt x="1370" y="2160"/>
                  <a:pt x="1594" y="1033"/>
                </a:cubicBezTo>
                <a:cubicBezTo>
                  <a:pt x="1744" y="299"/>
                  <a:pt x="1271" y="-338"/>
                  <a:pt x="972" y="201"/>
                </a:cubicBezTo>
                <a:lnTo>
                  <a:pt x="947" y="250"/>
                </a:lnTo>
                <a:cubicBezTo>
                  <a:pt x="349" y="2111"/>
                  <a:pt x="0" y="4168"/>
                  <a:pt x="0" y="6372"/>
                </a:cubicBezTo>
                <a:cubicBezTo>
                  <a:pt x="0" y="14601"/>
                  <a:pt x="4833" y="21262"/>
                  <a:pt x="10788" y="21262"/>
                </a:cubicBezTo>
                <a:cubicBezTo>
                  <a:pt x="16742" y="21262"/>
                  <a:pt x="21575" y="14601"/>
                  <a:pt x="21575" y="6372"/>
                </a:cubicBezTo>
                <a:cubicBezTo>
                  <a:pt x="21600" y="4168"/>
                  <a:pt x="21276" y="2062"/>
                  <a:pt x="20653" y="20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0" name="TextBox 35">
            <a:extLst>
              <a:ext uri="{FF2B5EF4-FFF2-40B4-BE49-F238E27FC236}">
                <a16:creationId xmlns:a16="http://schemas.microsoft.com/office/drawing/2014/main" id="{C9AF06FF-A38E-4840-A414-3B06AEFA86C6}"/>
              </a:ext>
            </a:extLst>
          </p:cNvPr>
          <p:cNvSpPr txBox="1"/>
          <p:nvPr/>
        </p:nvSpPr>
        <p:spPr>
          <a:xfrm>
            <a:off x="4362649" y="378502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pic>
        <p:nvPicPr>
          <p:cNvPr id="26" name="Graphic 41" descr="Hourglass Finished">
            <a:extLst>
              <a:ext uri="{FF2B5EF4-FFF2-40B4-BE49-F238E27FC236}">
                <a16:creationId xmlns:a16="http://schemas.microsoft.com/office/drawing/2014/main" id="{FBF93B19-52D2-874F-AE6D-8AE6A870CA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9224" y="4301913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080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Crescent List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B36655-6AB3-6941-9272-BDC021E3285F}"/>
              </a:ext>
            </a:extLst>
          </p:cNvPr>
          <p:cNvGrpSpPr/>
          <p:nvPr/>
        </p:nvGrpSpPr>
        <p:grpSpPr>
          <a:xfrm>
            <a:off x="5254425" y="1362065"/>
            <a:ext cx="3125821" cy="952227"/>
            <a:chOff x="8921977" y="1394910"/>
            <a:chExt cx="2926080" cy="1269634"/>
          </a:xfrm>
        </p:grpSpPr>
        <p:sp>
          <p:nvSpPr>
            <p:cNvPr id="41" name="TextBox 12">
              <a:extLst>
                <a:ext uri="{FF2B5EF4-FFF2-40B4-BE49-F238E27FC236}">
                  <a16:creationId xmlns:a16="http://schemas.microsoft.com/office/drawing/2014/main" id="{4BC0104E-D47B-5D42-B6C2-516BF0147B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13">
              <a:extLst>
                <a:ext uri="{FF2B5EF4-FFF2-40B4-BE49-F238E27FC236}">
                  <a16:creationId xmlns:a16="http://schemas.microsoft.com/office/drawing/2014/main" id="{01825796-5BAA-1548-B41C-201133F86A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3275D6-E2EF-1940-AE7D-5564B109D63E}"/>
              </a:ext>
            </a:extLst>
          </p:cNvPr>
          <p:cNvGrpSpPr/>
          <p:nvPr/>
        </p:nvGrpSpPr>
        <p:grpSpPr>
          <a:xfrm>
            <a:off x="763755" y="1362065"/>
            <a:ext cx="3125821" cy="952227"/>
            <a:chOff x="8921977" y="1394910"/>
            <a:chExt cx="2926080" cy="1269634"/>
          </a:xfrm>
        </p:grpSpPr>
        <p:sp>
          <p:nvSpPr>
            <p:cNvPr id="33" name="TextBox 24">
              <a:extLst>
                <a:ext uri="{FF2B5EF4-FFF2-40B4-BE49-F238E27FC236}">
                  <a16:creationId xmlns:a16="http://schemas.microsoft.com/office/drawing/2014/main" id="{44D3207F-2105-6D46-986E-49AB0C20E87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538F4AA0-7273-A345-9444-FD8A8F7106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F6BCF19-10CE-4335-96D1-E57670F577B0}"/>
              </a:ext>
            </a:extLst>
          </p:cNvPr>
          <p:cNvGrpSpPr/>
          <p:nvPr/>
        </p:nvGrpSpPr>
        <p:grpSpPr>
          <a:xfrm>
            <a:off x="4041962" y="1300847"/>
            <a:ext cx="1060078" cy="1008474"/>
            <a:chOff x="4041962" y="1116697"/>
            <a:chExt cx="1060078" cy="100847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E2ED40D-3834-AD41-B66B-62FF72374073}"/>
                </a:ext>
              </a:extLst>
            </p:cNvPr>
            <p:cNvSpPr/>
            <p:nvPr/>
          </p:nvSpPr>
          <p:spPr>
            <a:xfrm>
              <a:off x="4041962" y="1193287"/>
              <a:ext cx="1060078" cy="93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04"/>
                    <a:pt x="20045" y="2274"/>
                    <a:pt x="17797" y="7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1F91FE6-32B7-AC48-87E6-DB11BC5A058E}"/>
                </a:ext>
              </a:extLst>
            </p:cNvPr>
            <p:cNvSpPr/>
            <p:nvPr/>
          </p:nvSpPr>
          <p:spPr>
            <a:xfrm>
              <a:off x="4187079" y="1193287"/>
              <a:ext cx="769845" cy="385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152"/>
                    <a:pt x="20653" y="152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193108F1-580E-2F46-B591-989917BAB128}"/>
                </a:ext>
              </a:extLst>
            </p:cNvPr>
            <p:cNvSpPr txBox="1"/>
            <p:nvPr/>
          </p:nvSpPr>
          <p:spPr>
            <a:xfrm>
              <a:off x="4362649" y="1116697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chemeClr val="accent3">
                      <a:lumMod val="50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23" name="Graphic 38" descr="Brainstorm">
            <a:extLst>
              <a:ext uri="{FF2B5EF4-FFF2-40B4-BE49-F238E27FC236}">
                <a16:creationId xmlns:a16="http://schemas.microsoft.com/office/drawing/2014/main" id="{B803225B-2658-9142-B079-81FD002B29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9224" y="1828547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BB59C25-D79E-0641-8AE9-681D6C7CCAFC}"/>
              </a:ext>
            </a:extLst>
          </p:cNvPr>
          <p:cNvGrpSpPr/>
          <p:nvPr/>
        </p:nvGrpSpPr>
        <p:grpSpPr>
          <a:xfrm>
            <a:off x="5254425" y="2600977"/>
            <a:ext cx="3125821" cy="952227"/>
            <a:chOff x="8921977" y="1394910"/>
            <a:chExt cx="2926080" cy="1269634"/>
          </a:xfrm>
        </p:grpSpPr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1465E906-4E6A-A04E-A447-B775148DAE4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id="{B5448BBD-E002-9542-9565-7B1AFC7E69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BC5259-0426-4441-9092-C8042CCB09C1}"/>
              </a:ext>
            </a:extLst>
          </p:cNvPr>
          <p:cNvGrpSpPr/>
          <p:nvPr/>
        </p:nvGrpSpPr>
        <p:grpSpPr>
          <a:xfrm>
            <a:off x="763755" y="2600977"/>
            <a:ext cx="3125821" cy="952227"/>
            <a:chOff x="8921977" y="1394910"/>
            <a:chExt cx="2926080" cy="1269634"/>
          </a:xfrm>
        </p:grpSpPr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id="{6CE7C8F4-15E5-AE4A-BB8F-1F62DC3108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id="{357FF98B-8294-D54F-9419-5ACD0EDB54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33D82A2-1812-45FC-8D9B-28E88DFA34E0}"/>
              </a:ext>
            </a:extLst>
          </p:cNvPr>
          <p:cNvGrpSpPr/>
          <p:nvPr/>
        </p:nvGrpSpPr>
        <p:grpSpPr>
          <a:xfrm>
            <a:off x="4041969" y="2539759"/>
            <a:ext cx="1060064" cy="1008474"/>
            <a:chOff x="4041969" y="2355609"/>
            <a:chExt cx="1060064" cy="1008474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0C06A3D-1512-E444-AF4C-2856174F28C2}"/>
                </a:ext>
              </a:extLst>
            </p:cNvPr>
            <p:cNvSpPr/>
            <p:nvPr/>
          </p:nvSpPr>
          <p:spPr>
            <a:xfrm>
              <a:off x="4041969" y="2432199"/>
              <a:ext cx="1060064" cy="93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163" extrusionOk="0">
                  <a:moveTo>
                    <a:pt x="17794" y="74"/>
                  </a:moveTo>
                  <a:cubicBezTo>
                    <a:pt x="17578" y="-128"/>
                    <a:pt x="17254" y="114"/>
                    <a:pt x="17362" y="417"/>
                  </a:cubicBezTo>
                  <a:cubicBezTo>
                    <a:pt x="17542" y="902"/>
                    <a:pt x="17632" y="1426"/>
                    <a:pt x="17632" y="1951"/>
                  </a:cubicBezTo>
                  <a:cubicBezTo>
                    <a:pt x="17632" y="4959"/>
                    <a:pt x="14536" y="7402"/>
                    <a:pt x="10720" y="7402"/>
                  </a:cubicBezTo>
                  <a:cubicBezTo>
                    <a:pt x="6904" y="7402"/>
                    <a:pt x="3808" y="4959"/>
                    <a:pt x="3808" y="1951"/>
                  </a:cubicBezTo>
                  <a:cubicBezTo>
                    <a:pt x="3808" y="1426"/>
                    <a:pt x="3898" y="902"/>
                    <a:pt x="4078" y="417"/>
                  </a:cubicBezTo>
                  <a:cubicBezTo>
                    <a:pt x="4186" y="114"/>
                    <a:pt x="3862" y="-128"/>
                    <a:pt x="3646" y="74"/>
                  </a:cubicBezTo>
                  <a:cubicBezTo>
                    <a:pt x="1324" y="2395"/>
                    <a:pt x="-134" y="5847"/>
                    <a:pt x="10" y="9663"/>
                  </a:cubicBezTo>
                  <a:cubicBezTo>
                    <a:pt x="244" y="15840"/>
                    <a:pt x="4708" y="20866"/>
                    <a:pt x="10216" y="21149"/>
                  </a:cubicBezTo>
                  <a:cubicBezTo>
                    <a:pt x="16372" y="21472"/>
                    <a:pt x="21466" y="15961"/>
                    <a:pt x="21466" y="9138"/>
                  </a:cubicBezTo>
                  <a:cubicBezTo>
                    <a:pt x="21466" y="5524"/>
                    <a:pt x="20044" y="2294"/>
                    <a:pt x="17794" y="7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1DE57DA-A5C9-B748-A9D6-5595A7260A21}"/>
                </a:ext>
              </a:extLst>
            </p:cNvPr>
            <p:cNvSpPr/>
            <p:nvPr/>
          </p:nvSpPr>
          <p:spPr>
            <a:xfrm>
              <a:off x="4187079" y="2432199"/>
              <a:ext cx="769845" cy="38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152"/>
                    <a:pt x="20653" y="152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C5896374-C581-6341-B174-71C4C55FFCAE}"/>
                </a:ext>
              </a:extLst>
            </p:cNvPr>
            <p:cNvSpPr txBox="1"/>
            <p:nvPr/>
          </p:nvSpPr>
          <p:spPr>
            <a:xfrm>
              <a:off x="4362649" y="2355609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02</a:t>
              </a:r>
            </a:p>
          </p:txBody>
        </p:sp>
      </p:grpSp>
      <p:pic>
        <p:nvPicPr>
          <p:cNvPr id="24" name="Graphic 39" descr="Bullseye">
            <a:extLst>
              <a:ext uri="{FF2B5EF4-FFF2-40B4-BE49-F238E27FC236}">
                <a16:creationId xmlns:a16="http://schemas.microsoft.com/office/drawing/2014/main" id="{8175F151-F377-C645-898B-69FD22417E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9224" y="3077129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0644314-D08D-5C4E-B070-4FBE7197815A}"/>
              </a:ext>
            </a:extLst>
          </p:cNvPr>
          <p:cNvGrpSpPr/>
          <p:nvPr/>
        </p:nvGrpSpPr>
        <p:grpSpPr>
          <a:xfrm>
            <a:off x="5254425" y="5078800"/>
            <a:ext cx="3125821" cy="952229"/>
            <a:chOff x="8921977" y="1394909"/>
            <a:chExt cx="2926080" cy="1269637"/>
          </a:xfrm>
        </p:grpSpPr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8B2FFF60-1113-DF4A-80DD-230E345C1DC4}"/>
                </a:ext>
              </a:extLst>
            </p:cNvPr>
            <p:cNvSpPr txBox="1"/>
            <p:nvPr/>
          </p:nvSpPr>
          <p:spPr>
            <a:xfrm>
              <a:off x="8921977" y="139490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22">
              <a:extLst>
                <a:ext uri="{FF2B5EF4-FFF2-40B4-BE49-F238E27FC236}">
                  <a16:creationId xmlns:a16="http://schemas.microsoft.com/office/drawing/2014/main" id="{54E0F610-08B0-2643-B9CA-72833DDE2263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BFB5F6-8A68-894F-8C26-FBC6BAEC5134}"/>
              </a:ext>
            </a:extLst>
          </p:cNvPr>
          <p:cNvGrpSpPr/>
          <p:nvPr/>
        </p:nvGrpSpPr>
        <p:grpSpPr>
          <a:xfrm>
            <a:off x="763755" y="5078800"/>
            <a:ext cx="3125821" cy="952229"/>
            <a:chOff x="8921977" y="1394909"/>
            <a:chExt cx="2926080" cy="1269637"/>
          </a:xfrm>
        </p:grpSpPr>
        <p:sp>
          <p:nvSpPr>
            <p:cNvPr id="27" name="TextBox 33">
              <a:extLst>
                <a:ext uri="{FF2B5EF4-FFF2-40B4-BE49-F238E27FC236}">
                  <a16:creationId xmlns:a16="http://schemas.microsoft.com/office/drawing/2014/main" id="{1FB39C3F-BD59-4846-8BCE-A62026382B0B}"/>
                </a:ext>
              </a:extLst>
            </p:cNvPr>
            <p:cNvSpPr txBox="1"/>
            <p:nvPr/>
          </p:nvSpPr>
          <p:spPr>
            <a:xfrm>
              <a:off x="8921977" y="139490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34">
              <a:extLst>
                <a:ext uri="{FF2B5EF4-FFF2-40B4-BE49-F238E27FC236}">
                  <a16:creationId xmlns:a16="http://schemas.microsoft.com/office/drawing/2014/main" id="{F09BF0DA-3750-0C45-A3B6-2511226BEECA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A89CE17-28E6-4915-B798-CFEE12661911}"/>
              </a:ext>
            </a:extLst>
          </p:cNvPr>
          <p:cNvGrpSpPr/>
          <p:nvPr/>
        </p:nvGrpSpPr>
        <p:grpSpPr>
          <a:xfrm>
            <a:off x="4041962" y="5017583"/>
            <a:ext cx="1060078" cy="1008474"/>
            <a:chOff x="4041962" y="4833433"/>
            <a:chExt cx="1060078" cy="100847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71025DC-5DDA-384C-9E0D-E71D517FA950}"/>
                </a:ext>
              </a:extLst>
            </p:cNvPr>
            <p:cNvSpPr/>
            <p:nvPr/>
          </p:nvSpPr>
          <p:spPr>
            <a:xfrm>
              <a:off x="4041962" y="4910023"/>
              <a:ext cx="1060078" cy="93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24"/>
                    <a:pt x="20045" y="2274"/>
                    <a:pt x="17797" y="7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CC0BF41-4AC6-054F-AA29-05452146A0DA}"/>
                </a:ext>
              </a:extLst>
            </p:cNvPr>
            <p:cNvSpPr/>
            <p:nvPr/>
          </p:nvSpPr>
          <p:spPr>
            <a:xfrm>
              <a:off x="4187079" y="4910023"/>
              <a:ext cx="769845" cy="38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201"/>
                    <a:pt x="20653" y="201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F89DDD94-CDD2-134D-9E01-7F916F503628}"/>
                </a:ext>
              </a:extLst>
            </p:cNvPr>
            <p:cNvSpPr txBox="1"/>
            <p:nvPr/>
          </p:nvSpPr>
          <p:spPr>
            <a:xfrm>
              <a:off x="4362649" y="483343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25" name="Graphic 40" descr="Database">
            <a:extLst>
              <a:ext uri="{FF2B5EF4-FFF2-40B4-BE49-F238E27FC236}">
                <a16:creationId xmlns:a16="http://schemas.microsoft.com/office/drawing/2014/main" id="{4DEFA5AC-DC88-654A-A1AC-13EE1A0CF7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9224" y="5560970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80514D2-2A44-6D48-95EE-B057710CDCE4}"/>
              </a:ext>
            </a:extLst>
          </p:cNvPr>
          <p:cNvGrpSpPr/>
          <p:nvPr/>
        </p:nvGrpSpPr>
        <p:grpSpPr>
          <a:xfrm>
            <a:off x="5254425" y="3839889"/>
            <a:ext cx="3125821" cy="952227"/>
            <a:chOff x="8921977" y="1394910"/>
            <a:chExt cx="2926080" cy="1269634"/>
          </a:xfrm>
        </p:grpSpPr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C0D56D3D-266C-514B-B061-F85FC1476C6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19">
              <a:extLst>
                <a:ext uri="{FF2B5EF4-FFF2-40B4-BE49-F238E27FC236}">
                  <a16:creationId xmlns:a16="http://schemas.microsoft.com/office/drawing/2014/main" id="{29213571-F0B5-6143-AA1F-C43092254AB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610ED4-70AC-7F43-AD3C-E06FD2467772}"/>
              </a:ext>
            </a:extLst>
          </p:cNvPr>
          <p:cNvGrpSpPr/>
          <p:nvPr/>
        </p:nvGrpSpPr>
        <p:grpSpPr>
          <a:xfrm>
            <a:off x="763755" y="3839889"/>
            <a:ext cx="3125821" cy="952227"/>
            <a:chOff x="8921977" y="1394910"/>
            <a:chExt cx="2926080" cy="1269634"/>
          </a:xfrm>
        </p:grpSpPr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85A20965-A8FB-F044-814A-39F0D73D07C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00F0CAA7-15C2-D747-8D06-0CACB1FF18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D34A5FF-BBF1-48E3-A15A-9EEA00626144}"/>
              </a:ext>
            </a:extLst>
          </p:cNvPr>
          <p:cNvGrpSpPr/>
          <p:nvPr/>
        </p:nvGrpSpPr>
        <p:grpSpPr>
          <a:xfrm>
            <a:off x="4041962" y="3778671"/>
            <a:ext cx="1060078" cy="1008474"/>
            <a:chOff x="4041962" y="3594521"/>
            <a:chExt cx="1060078" cy="10084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9002A42-D516-DF42-ABEF-9E21AEDFEC15}"/>
                </a:ext>
              </a:extLst>
            </p:cNvPr>
            <p:cNvSpPr/>
            <p:nvPr/>
          </p:nvSpPr>
          <p:spPr>
            <a:xfrm>
              <a:off x="4041962" y="3671111"/>
              <a:ext cx="1060078" cy="93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24"/>
                    <a:pt x="20045" y="2294"/>
                    <a:pt x="17797" y="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F5F90FB-1018-0043-9EDD-16DD52EBBEE7}"/>
                </a:ext>
              </a:extLst>
            </p:cNvPr>
            <p:cNvSpPr/>
            <p:nvPr/>
          </p:nvSpPr>
          <p:spPr>
            <a:xfrm>
              <a:off x="4187079" y="3671111"/>
              <a:ext cx="769845" cy="38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201"/>
                    <a:pt x="20653" y="201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68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20" name="TextBox 35">
              <a:extLst>
                <a:ext uri="{FF2B5EF4-FFF2-40B4-BE49-F238E27FC236}">
                  <a16:creationId xmlns:a16="http://schemas.microsoft.com/office/drawing/2014/main" id="{C9AF06FF-A38E-4840-A414-3B06AEFA86C6}"/>
                </a:ext>
              </a:extLst>
            </p:cNvPr>
            <p:cNvSpPr txBox="1"/>
            <p:nvPr/>
          </p:nvSpPr>
          <p:spPr>
            <a:xfrm>
              <a:off x="4362649" y="359452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>
                  <a:solidFill>
                    <a:schemeClr val="accent3"/>
                  </a:solidFill>
                </a:rPr>
                <a:t>03</a:t>
              </a:r>
            </a:p>
          </p:txBody>
        </p:sp>
      </p:grpSp>
      <p:pic>
        <p:nvPicPr>
          <p:cNvPr id="26" name="Graphic 41" descr="Hourglass Finished">
            <a:extLst>
              <a:ext uri="{FF2B5EF4-FFF2-40B4-BE49-F238E27FC236}">
                <a16:creationId xmlns:a16="http://schemas.microsoft.com/office/drawing/2014/main" id="{FBF93B19-52D2-874F-AE6D-8AE6A870CA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9224" y="4295563"/>
            <a:ext cx="345554" cy="345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54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641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Crescent List – Slide Template</vt:lpstr>
      <vt:lpstr>Vertical Crescent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Crescent List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2022-04-26T20:41:11Z</dcterms:modified>
  <cp:category>Text &amp; Tables</cp:category>
</cp:coreProperties>
</file>