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4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56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51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Folded Banner Pyramid – Slide Template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EE64EF4-5248-4EA6-A0A1-A648D7AB8893}"/>
              </a:ext>
            </a:extLst>
          </p:cNvPr>
          <p:cNvSpPr/>
          <p:nvPr/>
        </p:nvSpPr>
        <p:spPr>
          <a:xfrm rot="10800000" flipV="1">
            <a:off x="8736596" y="5284047"/>
            <a:ext cx="3455403" cy="505869"/>
          </a:xfrm>
          <a:custGeom>
            <a:avLst/>
            <a:gdLst>
              <a:gd name="connsiteX0" fmla="*/ 3455403 w 3455403"/>
              <a:gd name="connsiteY0" fmla="*/ 0 h 505869"/>
              <a:gd name="connsiteX1" fmla="*/ 1695006 w 3455403"/>
              <a:gd name="connsiteY1" fmla="*/ 0 h 505869"/>
              <a:gd name="connsiteX2" fmla="*/ 1695006 w 3455403"/>
              <a:gd name="connsiteY2" fmla="*/ 1 h 505869"/>
              <a:gd name="connsiteX3" fmla="*/ 0 w 3455403"/>
              <a:gd name="connsiteY3" fmla="*/ 1 h 505869"/>
              <a:gd name="connsiteX4" fmla="*/ 0 w 3455403"/>
              <a:gd name="connsiteY4" fmla="*/ 505869 h 505869"/>
              <a:gd name="connsiteX5" fmla="*/ 2088172 w 3455403"/>
              <a:gd name="connsiteY5" fmla="*/ 505869 h 505869"/>
              <a:gd name="connsiteX6" fmla="*/ 2088174 w 3455403"/>
              <a:gd name="connsiteY6" fmla="*/ 505868 h 505869"/>
              <a:gd name="connsiteX7" fmla="*/ 3162004 w 3455403"/>
              <a:gd name="connsiteY7" fmla="*/ 505868 h 50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5403" h="505869">
                <a:moveTo>
                  <a:pt x="3455403" y="0"/>
                </a:moveTo>
                <a:lnTo>
                  <a:pt x="1695006" y="0"/>
                </a:lnTo>
                <a:lnTo>
                  <a:pt x="1695006" y="1"/>
                </a:lnTo>
                <a:lnTo>
                  <a:pt x="0" y="1"/>
                </a:lnTo>
                <a:lnTo>
                  <a:pt x="0" y="505869"/>
                </a:lnTo>
                <a:lnTo>
                  <a:pt x="2088172" y="505869"/>
                </a:lnTo>
                <a:lnTo>
                  <a:pt x="2088174" y="505868"/>
                </a:lnTo>
                <a:lnTo>
                  <a:pt x="3162004" y="5058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ECE80EE-DBA8-47F2-8EBC-9454510249F5}"/>
              </a:ext>
            </a:extLst>
          </p:cNvPr>
          <p:cNvSpPr/>
          <p:nvPr/>
        </p:nvSpPr>
        <p:spPr>
          <a:xfrm rot="10800000" flipV="1">
            <a:off x="8149798" y="4272329"/>
            <a:ext cx="4042201" cy="505868"/>
          </a:xfrm>
          <a:custGeom>
            <a:avLst/>
            <a:gdLst>
              <a:gd name="connsiteX0" fmla="*/ 4042201 w 4042201"/>
              <a:gd name="connsiteY0" fmla="*/ 0 h 505868"/>
              <a:gd name="connsiteX1" fmla="*/ 1108206 w 4042201"/>
              <a:gd name="connsiteY1" fmla="*/ 0 h 505868"/>
              <a:gd name="connsiteX2" fmla="*/ 1108206 w 4042201"/>
              <a:gd name="connsiteY2" fmla="*/ 1 h 505868"/>
              <a:gd name="connsiteX3" fmla="*/ 0 w 4042201"/>
              <a:gd name="connsiteY3" fmla="*/ 1 h 505868"/>
              <a:gd name="connsiteX4" fmla="*/ 0 w 4042201"/>
              <a:gd name="connsiteY4" fmla="*/ 505868 h 505868"/>
              <a:gd name="connsiteX5" fmla="*/ 1726444 w 4042201"/>
              <a:gd name="connsiteY5" fmla="*/ 505868 h 505868"/>
              <a:gd name="connsiteX6" fmla="*/ 1726445 w 4042201"/>
              <a:gd name="connsiteY6" fmla="*/ 505867 h 505868"/>
              <a:gd name="connsiteX7" fmla="*/ 3748802 w 4042201"/>
              <a:gd name="connsiteY7" fmla="*/ 505867 h 5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2201" h="505868">
                <a:moveTo>
                  <a:pt x="4042201" y="0"/>
                </a:moveTo>
                <a:lnTo>
                  <a:pt x="1108206" y="0"/>
                </a:lnTo>
                <a:lnTo>
                  <a:pt x="1108206" y="1"/>
                </a:lnTo>
                <a:lnTo>
                  <a:pt x="0" y="1"/>
                </a:lnTo>
                <a:lnTo>
                  <a:pt x="0" y="505868"/>
                </a:lnTo>
                <a:lnTo>
                  <a:pt x="1726444" y="505868"/>
                </a:lnTo>
                <a:lnTo>
                  <a:pt x="1726445" y="505867"/>
                </a:lnTo>
                <a:lnTo>
                  <a:pt x="3748802" y="50586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9171939" y="5306149"/>
            <a:ext cx="27232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760396" y="2239171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1173597" y="3261497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586798" y="4283823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530614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 rot="10800000">
            <a:off x="4922405" y="2378804"/>
            <a:ext cx="2053797" cy="1265248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 rot="10800000">
            <a:off x="4335606" y="3366514"/>
            <a:ext cx="3227395" cy="132624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 rot="10800000">
            <a:off x="3748806" y="4361664"/>
            <a:ext cx="4400992" cy="135436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 rot="10800000">
            <a:off x="3455407" y="5284056"/>
            <a:ext cx="5281189" cy="505860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5820927" y="52753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>
            <a:off x="5509204" y="1237166"/>
            <a:ext cx="1173599" cy="1011723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3D1EDF7-9D9E-44A1-9D0D-9496E5E90CA2}"/>
              </a:ext>
            </a:extLst>
          </p:cNvPr>
          <p:cNvSpPr/>
          <p:nvPr/>
        </p:nvSpPr>
        <p:spPr>
          <a:xfrm rot="10800000" flipV="1">
            <a:off x="6976200" y="2248889"/>
            <a:ext cx="5215799" cy="505864"/>
          </a:xfrm>
          <a:custGeom>
            <a:avLst/>
            <a:gdLst>
              <a:gd name="connsiteX0" fmla="*/ 5215799 w 5215799"/>
              <a:gd name="connsiteY0" fmla="*/ 0 h 505864"/>
              <a:gd name="connsiteX1" fmla="*/ 1613694 w 5215799"/>
              <a:gd name="connsiteY1" fmla="*/ 0 h 505864"/>
              <a:gd name="connsiteX2" fmla="*/ 1613694 w 5215799"/>
              <a:gd name="connsiteY2" fmla="*/ 1 h 505864"/>
              <a:gd name="connsiteX3" fmla="*/ 0 w 5215799"/>
              <a:gd name="connsiteY3" fmla="*/ 1 h 505864"/>
              <a:gd name="connsiteX4" fmla="*/ 0 w 5215799"/>
              <a:gd name="connsiteY4" fmla="*/ 505864 h 505864"/>
              <a:gd name="connsiteX5" fmla="*/ 1951848 w 5215799"/>
              <a:gd name="connsiteY5" fmla="*/ 505864 h 505864"/>
              <a:gd name="connsiteX6" fmla="*/ 1951848 w 5215799"/>
              <a:gd name="connsiteY6" fmla="*/ 505863 h 505864"/>
              <a:gd name="connsiteX7" fmla="*/ 4922400 w 5215799"/>
              <a:gd name="connsiteY7" fmla="*/ 505863 h 5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5799" h="505864">
                <a:moveTo>
                  <a:pt x="5215799" y="0"/>
                </a:moveTo>
                <a:lnTo>
                  <a:pt x="1613694" y="0"/>
                </a:lnTo>
                <a:lnTo>
                  <a:pt x="1613694" y="1"/>
                </a:lnTo>
                <a:lnTo>
                  <a:pt x="0" y="1"/>
                </a:lnTo>
                <a:lnTo>
                  <a:pt x="0" y="505864"/>
                </a:lnTo>
                <a:lnTo>
                  <a:pt x="1951848" y="505864"/>
                </a:lnTo>
                <a:lnTo>
                  <a:pt x="1951848" y="505863"/>
                </a:lnTo>
                <a:lnTo>
                  <a:pt x="4922400" y="5058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4EADB3D-BFF2-4789-A5D4-4F3857E439E4}"/>
              </a:ext>
            </a:extLst>
          </p:cNvPr>
          <p:cNvSpPr/>
          <p:nvPr/>
        </p:nvSpPr>
        <p:spPr>
          <a:xfrm rot="10800000" flipV="1">
            <a:off x="7563000" y="3260607"/>
            <a:ext cx="4628999" cy="505867"/>
          </a:xfrm>
          <a:custGeom>
            <a:avLst/>
            <a:gdLst>
              <a:gd name="connsiteX0" fmla="*/ 4628999 w 4628999"/>
              <a:gd name="connsiteY0" fmla="*/ 0 h 505867"/>
              <a:gd name="connsiteX1" fmla="*/ 3047858 w 4628999"/>
              <a:gd name="connsiteY1" fmla="*/ 0 h 505867"/>
              <a:gd name="connsiteX2" fmla="*/ 2678279 w 4628999"/>
              <a:gd name="connsiteY2" fmla="*/ 0 h 505867"/>
              <a:gd name="connsiteX3" fmla="*/ 1097138 w 4628999"/>
              <a:gd name="connsiteY3" fmla="*/ 0 h 505867"/>
              <a:gd name="connsiteX4" fmla="*/ 521406 w 4628999"/>
              <a:gd name="connsiteY4" fmla="*/ 0 h 505867"/>
              <a:gd name="connsiteX5" fmla="*/ 440095 w 4628999"/>
              <a:gd name="connsiteY5" fmla="*/ 0 h 505867"/>
              <a:gd name="connsiteX6" fmla="*/ 0 w 4628999"/>
              <a:gd name="connsiteY6" fmla="*/ 0 h 505867"/>
              <a:gd name="connsiteX7" fmla="*/ 0 w 4628999"/>
              <a:gd name="connsiteY7" fmla="*/ 505867 h 505867"/>
              <a:gd name="connsiteX8" fmla="*/ 440095 w 4628999"/>
              <a:gd name="connsiteY8" fmla="*/ 505867 h 505867"/>
              <a:gd name="connsiteX9" fmla="*/ 803739 w 4628999"/>
              <a:gd name="connsiteY9" fmla="*/ 505867 h 505867"/>
              <a:gd name="connsiteX10" fmla="*/ 814806 w 4628999"/>
              <a:gd name="connsiteY10" fmla="*/ 505867 h 505867"/>
              <a:gd name="connsiteX11" fmla="*/ 2384880 w 4628999"/>
              <a:gd name="connsiteY11" fmla="*/ 505867 h 505867"/>
              <a:gd name="connsiteX12" fmla="*/ 2754459 w 4628999"/>
              <a:gd name="connsiteY12" fmla="*/ 505867 h 505867"/>
              <a:gd name="connsiteX13" fmla="*/ 4335600 w 4628999"/>
              <a:gd name="connsiteY13" fmla="*/ 505867 h 50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28999" h="505867">
                <a:moveTo>
                  <a:pt x="4628999" y="0"/>
                </a:moveTo>
                <a:lnTo>
                  <a:pt x="3047858" y="0"/>
                </a:lnTo>
                <a:lnTo>
                  <a:pt x="2678279" y="0"/>
                </a:lnTo>
                <a:lnTo>
                  <a:pt x="1097138" y="0"/>
                </a:lnTo>
                <a:lnTo>
                  <a:pt x="521406" y="0"/>
                </a:lnTo>
                <a:lnTo>
                  <a:pt x="440095" y="0"/>
                </a:lnTo>
                <a:lnTo>
                  <a:pt x="0" y="0"/>
                </a:lnTo>
                <a:lnTo>
                  <a:pt x="0" y="505867"/>
                </a:lnTo>
                <a:lnTo>
                  <a:pt x="440095" y="505867"/>
                </a:lnTo>
                <a:lnTo>
                  <a:pt x="803739" y="505867"/>
                </a:lnTo>
                <a:lnTo>
                  <a:pt x="814806" y="505867"/>
                </a:lnTo>
                <a:lnTo>
                  <a:pt x="2384880" y="505867"/>
                </a:lnTo>
                <a:lnTo>
                  <a:pt x="2754459" y="505867"/>
                </a:lnTo>
                <a:lnTo>
                  <a:pt x="4335600" y="50586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7411541" y="2255777"/>
            <a:ext cx="44836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8585139" y="4294430"/>
            <a:ext cx="33100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7998341" y="3282707"/>
            <a:ext cx="38968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AFCAFFE-9CE8-4E3D-9EB1-40B2227BF9BC}"/>
              </a:ext>
            </a:extLst>
          </p:cNvPr>
          <p:cNvSpPr/>
          <p:nvPr/>
        </p:nvSpPr>
        <p:spPr>
          <a:xfrm rot="21310590">
            <a:off x="4419609" y="4465079"/>
            <a:ext cx="3717902" cy="491599"/>
          </a:xfrm>
          <a:custGeom>
            <a:avLst/>
            <a:gdLst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3583143 w 3717902"/>
              <a:gd name="connsiteY2" fmla="*/ 491599 h 491599"/>
              <a:gd name="connsiteX3" fmla="*/ 0 w 3717902"/>
              <a:gd name="connsiteY3" fmla="*/ 491599 h 491599"/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0 w 3717902"/>
              <a:gd name="connsiteY2" fmla="*/ 491599 h 491599"/>
              <a:gd name="connsiteX3" fmla="*/ 3099165 w 3717902"/>
              <a:gd name="connsiteY3" fmla="*/ 0 h 49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902" h="491599">
                <a:moveTo>
                  <a:pt x="3099165" y="0"/>
                </a:moveTo>
                <a:lnTo>
                  <a:pt x="3717902" y="470223"/>
                </a:lnTo>
                <a:lnTo>
                  <a:pt x="0" y="491599"/>
                </a:lnTo>
                <a:lnTo>
                  <a:pt x="309916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1E273B4-8EA2-4554-BD40-D77DC71F64AF}"/>
              </a:ext>
            </a:extLst>
          </p:cNvPr>
          <p:cNvSpPr/>
          <p:nvPr/>
        </p:nvSpPr>
        <p:spPr>
          <a:xfrm rot="21310590">
            <a:off x="5098207" y="3421247"/>
            <a:ext cx="2451453" cy="477480"/>
          </a:xfrm>
          <a:custGeom>
            <a:avLst/>
            <a:gdLst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2339065 w 2451453"/>
              <a:gd name="connsiteY2" fmla="*/ 477480 h 477480"/>
              <a:gd name="connsiteX3" fmla="*/ 0 w 2451453"/>
              <a:gd name="connsiteY3" fmla="*/ 477480 h 477480"/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0 w 2451453"/>
              <a:gd name="connsiteY2" fmla="*/ 477480 h 477480"/>
              <a:gd name="connsiteX3" fmla="*/ 1886691 w 2451453"/>
              <a:gd name="connsiteY3" fmla="*/ 0 h 47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1453" h="477480">
                <a:moveTo>
                  <a:pt x="1886691" y="0"/>
                </a:moveTo>
                <a:lnTo>
                  <a:pt x="2451453" y="449037"/>
                </a:lnTo>
                <a:lnTo>
                  <a:pt x="0" y="477480"/>
                </a:lnTo>
                <a:lnTo>
                  <a:pt x="1886691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615CCEF-7F35-4AE6-A42F-9CACEF4E0CFA}"/>
              </a:ext>
            </a:extLst>
          </p:cNvPr>
          <p:cNvSpPr/>
          <p:nvPr/>
        </p:nvSpPr>
        <p:spPr>
          <a:xfrm rot="21310590">
            <a:off x="5514730" y="2398011"/>
            <a:ext cx="1447772" cy="449771"/>
          </a:xfrm>
          <a:custGeom>
            <a:avLst/>
            <a:gdLst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1380463 w 1447772"/>
              <a:gd name="connsiteY2" fmla="*/ 449771 h 449771"/>
              <a:gd name="connsiteX3" fmla="*/ 0 w 1447772"/>
              <a:gd name="connsiteY3" fmla="*/ 449771 h 449771"/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0 w 1447772"/>
              <a:gd name="connsiteY2" fmla="*/ 449771 h 449771"/>
              <a:gd name="connsiteX3" fmla="*/ 961772 w 1447772"/>
              <a:gd name="connsiteY3" fmla="*/ 0 h 44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772" h="449771">
                <a:moveTo>
                  <a:pt x="961772" y="0"/>
                </a:moveTo>
                <a:lnTo>
                  <a:pt x="1447772" y="418294"/>
                </a:lnTo>
                <a:lnTo>
                  <a:pt x="0" y="449771"/>
                </a:lnTo>
                <a:lnTo>
                  <a:pt x="961772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 rot="10800000">
            <a:off x="4042205" y="4272334"/>
            <a:ext cx="4107593" cy="505861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5820927" y="426365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 rot="10800000">
            <a:off x="4629004" y="3260613"/>
            <a:ext cx="2933995" cy="505861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5820927" y="325193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 rot="10800000">
            <a:off x="5215803" y="2248892"/>
            <a:ext cx="1760397" cy="505861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5820927" y="224021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9616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4-Level Folded Banner Pyramid – Slide Template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EE64EF4-5248-4EA6-A0A1-A648D7AB8893}"/>
              </a:ext>
            </a:extLst>
          </p:cNvPr>
          <p:cNvSpPr/>
          <p:nvPr/>
        </p:nvSpPr>
        <p:spPr>
          <a:xfrm rot="10800000" flipV="1">
            <a:off x="8736596" y="5284047"/>
            <a:ext cx="3455403" cy="505869"/>
          </a:xfrm>
          <a:custGeom>
            <a:avLst/>
            <a:gdLst>
              <a:gd name="connsiteX0" fmla="*/ 3455403 w 3455403"/>
              <a:gd name="connsiteY0" fmla="*/ 0 h 505869"/>
              <a:gd name="connsiteX1" fmla="*/ 1695006 w 3455403"/>
              <a:gd name="connsiteY1" fmla="*/ 0 h 505869"/>
              <a:gd name="connsiteX2" fmla="*/ 1695006 w 3455403"/>
              <a:gd name="connsiteY2" fmla="*/ 1 h 505869"/>
              <a:gd name="connsiteX3" fmla="*/ 0 w 3455403"/>
              <a:gd name="connsiteY3" fmla="*/ 1 h 505869"/>
              <a:gd name="connsiteX4" fmla="*/ 0 w 3455403"/>
              <a:gd name="connsiteY4" fmla="*/ 505869 h 505869"/>
              <a:gd name="connsiteX5" fmla="*/ 2088172 w 3455403"/>
              <a:gd name="connsiteY5" fmla="*/ 505869 h 505869"/>
              <a:gd name="connsiteX6" fmla="*/ 2088174 w 3455403"/>
              <a:gd name="connsiteY6" fmla="*/ 505868 h 505869"/>
              <a:gd name="connsiteX7" fmla="*/ 3162004 w 3455403"/>
              <a:gd name="connsiteY7" fmla="*/ 505868 h 50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5403" h="505869">
                <a:moveTo>
                  <a:pt x="3455403" y="0"/>
                </a:moveTo>
                <a:lnTo>
                  <a:pt x="1695006" y="0"/>
                </a:lnTo>
                <a:lnTo>
                  <a:pt x="1695006" y="1"/>
                </a:lnTo>
                <a:lnTo>
                  <a:pt x="0" y="1"/>
                </a:lnTo>
                <a:lnTo>
                  <a:pt x="0" y="505869"/>
                </a:lnTo>
                <a:lnTo>
                  <a:pt x="2088172" y="505869"/>
                </a:lnTo>
                <a:lnTo>
                  <a:pt x="2088174" y="505868"/>
                </a:lnTo>
                <a:lnTo>
                  <a:pt x="3162004" y="50586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ECE80EE-DBA8-47F2-8EBC-9454510249F5}"/>
              </a:ext>
            </a:extLst>
          </p:cNvPr>
          <p:cNvSpPr/>
          <p:nvPr/>
        </p:nvSpPr>
        <p:spPr>
          <a:xfrm rot="10800000" flipV="1">
            <a:off x="8149798" y="4272329"/>
            <a:ext cx="4042201" cy="505868"/>
          </a:xfrm>
          <a:custGeom>
            <a:avLst/>
            <a:gdLst>
              <a:gd name="connsiteX0" fmla="*/ 4042201 w 4042201"/>
              <a:gd name="connsiteY0" fmla="*/ 0 h 505868"/>
              <a:gd name="connsiteX1" fmla="*/ 1108206 w 4042201"/>
              <a:gd name="connsiteY1" fmla="*/ 0 h 505868"/>
              <a:gd name="connsiteX2" fmla="*/ 1108206 w 4042201"/>
              <a:gd name="connsiteY2" fmla="*/ 1 h 505868"/>
              <a:gd name="connsiteX3" fmla="*/ 0 w 4042201"/>
              <a:gd name="connsiteY3" fmla="*/ 1 h 505868"/>
              <a:gd name="connsiteX4" fmla="*/ 0 w 4042201"/>
              <a:gd name="connsiteY4" fmla="*/ 505868 h 505868"/>
              <a:gd name="connsiteX5" fmla="*/ 1726444 w 4042201"/>
              <a:gd name="connsiteY5" fmla="*/ 505868 h 505868"/>
              <a:gd name="connsiteX6" fmla="*/ 1726445 w 4042201"/>
              <a:gd name="connsiteY6" fmla="*/ 505867 h 505868"/>
              <a:gd name="connsiteX7" fmla="*/ 3748802 w 4042201"/>
              <a:gd name="connsiteY7" fmla="*/ 505867 h 5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2201" h="505868">
                <a:moveTo>
                  <a:pt x="4042201" y="0"/>
                </a:moveTo>
                <a:lnTo>
                  <a:pt x="1108206" y="0"/>
                </a:lnTo>
                <a:lnTo>
                  <a:pt x="1108206" y="1"/>
                </a:lnTo>
                <a:lnTo>
                  <a:pt x="0" y="1"/>
                </a:lnTo>
                <a:lnTo>
                  <a:pt x="0" y="505868"/>
                </a:lnTo>
                <a:lnTo>
                  <a:pt x="1726444" y="505868"/>
                </a:lnTo>
                <a:lnTo>
                  <a:pt x="1726445" y="505867"/>
                </a:lnTo>
                <a:lnTo>
                  <a:pt x="3748802" y="50586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9171939" y="5306149"/>
            <a:ext cx="27232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760396" y="2239171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1173597" y="3261497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586798" y="4283823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530614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 rot="10800000">
            <a:off x="4922405" y="2378804"/>
            <a:ext cx="2053797" cy="1265248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 rot="10800000">
            <a:off x="4335606" y="3366514"/>
            <a:ext cx="3227395" cy="132624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 rot="10800000">
            <a:off x="3748806" y="4361664"/>
            <a:ext cx="4400992" cy="135436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 rot="10800000">
            <a:off x="3455407" y="5284056"/>
            <a:ext cx="5281189" cy="505860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5820927" y="52753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>
            <a:off x="5509204" y="1237166"/>
            <a:ext cx="1173599" cy="1011723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3D1EDF7-9D9E-44A1-9D0D-9496E5E90CA2}"/>
              </a:ext>
            </a:extLst>
          </p:cNvPr>
          <p:cNvSpPr/>
          <p:nvPr/>
        </p:nvSpPr>
        <p:spPr>
          <a:xfrm rot="10800000" flipV="1">
            <a:off x="6976200" y="2248889"/>
            <a:ext cx="5215799" cy="505864"/>
          </a:xfrm>
          <a:custGeom>
            <a:avLst/>
            <a:gdLst>
              <a:gd name="connsiteX0" fmla="*/ 5215799 w 5215799"/>
              <a:gd name="connsiteY0" fmla="*/ 0 h 505864"/>
              <a:gd name="connsiteX1" fmla="*/ 1613694 w 5215799"/>
              <a:gd name="connsiteY1" fmla="*/ 0 h 505864"/>
              <a:gd name="connsiteX2" fmla="*/ 1613694 w 5215799"/>
              <a:gd name="connsiteY2" fmla="*/ 1 h 505864"/>
              <a:gd name="connsiteX3" fmla="*/ 0 w 5215799"/>
              <a:gd name="connsiteY3" fmla="*/ 1 h 505864"/>
              <a:gd name="connsiteX4" fmla="*/ 0 w 5215799"/>
              <a:gd name="connsiteY4" fmla="*/ 505864 h 505864"/>
              <a:gd name="connsiteX5" fmla="*/ 1951848 w 5215799"/>
              <a:gd name="connsiteY5" fmla="*/ 505864 h 505864"/>
              <a:gd name="connsiteX6" fmla="*/ 1951848 w 5215799"/>
              <a:gd name="connsiteY6" fmla="*/ 505863 h 505864"/>
              <a:gd name="connsiteX7" fmla="*/ 4922400 w 5215799"/>
              <a:gd name="connsiteY7" fmla="*/ 505863 h 5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5799" h="505864">
                <a:moveTo>
                  <a:pt x="5215799" y="0"/>
                </a:moveTo>
                <a:lnTo>
                  <a:pt x="1613694" y="0"/>
                </a:lnTo>
                <a:lnTo>
                  <a:pt x="1613694" y="1"/>
                </a:lnTo>
                <a:lnTo>
                  <a:pt x="0" y="1"/>
                </a:lnTo>
                <a:lnTo>
                  <a:pt x="0" y="505864"/>
                </a:lnTo>
                <a:lnTo>
                  <a:pt x="1951848" y="505864"/>
                </a:lnTo>
                <a:lnTo>
                  <a:pt x="1951848" y="505863"/>
                </a:lnTo>
                <a:lnTo>
                  <a:pt x="4922400" y="50586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4EADB3D-BFF2-4789-A5D4-4F3857E439E4}"/>
              </a:ext>
            </a:extLst>
          </p:cNvPr>
          <p:cNvSpPr/>
          <p:nvPr/>
        </p:nvSpPr>
        <p:spPr>
          <a:xfrm rot="10800000" flipV="1">
            <a:off x="7563000" y="3260607"/>
            <a:ext cx="4628999" cy="505867"/>
          </a:xfrm>
          <a:custGeom>
            <a:avLst/>
            <a:gdLst>
              <a:gd name="connsiteX0" fmla="*/ 4628999 w 4628999"/>
              <a:gd name="connsiteY0" fmla="*/ 0 h 505867"/>
              <a:gd name="connsiteX1" fmla="*/ 3047858 w 4628999"/>
              <a:gd name="connsiteY1" fmla="*/ 0 h 505867"/>
              <a:gd name="connsiteX2" fmla="*/ 2678279 w 4628999"/>
              <a:gd name="connsiteY2" fmla="*/ 0 h 505867"/>
              <a:gd name="connsiteX3" fmla="*/ 1097138 w 4628999"/>
              <a:gd name="connsiteY3" fmla="*/ 0 h 505867"/>
              <a:gd name="connsiteX4" fmla="*/ 521406 w 4628999"/>
              <a:gd name="connsiteY4" fmla="*/ 0 h 505867"/>
              <a:gd name="connsiteX5" fmla="*/ 440095 w 4628999"/>
              <a:gd name="connsiteY5" fmla="*/ 0 h 505867"/>
              <a:gd name="connsiteX6" fmla="*/ 0 w 4628999"/>
              <a:gd name="connsiteY6" fmla="*/ 0 h 505867"/>
              <a:gd name="connsiteX7" fmla="*/ 0 w 4628999"/>
              <a:gd name="connsiteY7" fmla="*/ 505867 h 505867"/>
              <a:gd name="connsiteX8" fmla="*/ 440095 w 4628999"/>
              <a:gd name="connsiteY8" fmla="*/ 505867 h 505867"/>
              <a:gd name="connsiteX9" fmla="*/ 803739 w 4628999"/>
              <a:gd name="connsiteY9" fmla="*/ 505867 h 505867"/>
              <a:gd name="connsiteX10" fmla="*/ 814806 w 4628999"/>
              <a:gd name="connsiteY10" fmla="*/ 505867 h 505867"/>
              <a:gd name="connsiteX11" fmla="*/ 2384880 w 4628999"/>
              <a:gd name="connsiteY11" fmla="*/ 505867 h 505867"/>
              <a:gd name="connsiteX12" fmla="*/ 2754459 w 4628999"/>
              <a:gd name="connsiteY12" fmla="*/ 505867 h 505867"/>
              <a:gd name="connsiteX13" fmla="*/ 4335600 w 4628999"/>
              <a:gd name="connsiteY13" fmla="*/ 505867 h 50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28999" h="505867">
                <a:moveTo>
                  <a:pt x="4628999" y="0"/>
                </a:moveTo>
                <a:lnTo>
                  <a:pt x="3047858" y="0"/>
                </a:lnTo>
                <a:lnTo>
                  <a:pt x="2678279" y="0"/>
                </a:lnTo>
                <a:lnTo>
                  <a:pt x="1097138" y="0"/>
                </a:lnTo>
                <a:lnTo>
                  <a:pt x="521406" y="0"/>
                </a:lnTo>
                <a:lnTo>
                  <a:pt x="440095" y="0"/>
                </a:lnTo>
                <a:lnTo>
                  <a:pt x="0" y="0"/>
                </a:lnTo>
                <a:lnTo>
                  <a:pt x="0" y="505867"/>
                </a:lnTo>
                <a:lnTo>
                  <a:pt x="440095" y="505867"/>
                </a:lnTo>
                <a:lnTo>
                  <a:pt x="803739" y="505867"/>
                </a:lnTo>
                <a:lnTo>
                  <a:pt x="814806" y="505867"/>
                </a:lnTo>
                <a:lnTo>
                  <a:pt x="2384880" y="505867"/>
                </a:lnTo>
                <a:lnTo>
                  <a:pt x="2754459" y="505867"/>
                </a:lnTo>
                <a:lnTo>
                  <a:pt x="4335600" y="50586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7411541" y="2255777"/>
            <a:ext cx="44836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8585139" y="4294430"/>
            <a:ext cx="33100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7998341" y="3282707"/>
            <a:ext cx="38968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AFCAFFE-9CE8-4E3D-9EB1-40B2227BF9BC}"/>
              </a:ext>
            </a:extLst>
          </p:cNvPr>
          <p:cNvSpPr/>
          <p:nvPr/>
        </p:nvSpPr>
        <p:spPr>
          <a:xfrm rot="21310590">
            <a:off x="4419609" y="4465079"/>
            <a:ext cx="3717902" cy="491599"/>
          </a:xfrm>
          <a:custGeom>
            <a:avLst/>
            <a:gdLst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3583143 w 3717902"/>
              <a:gd name="connsiteY2" fmla="*/ 491599 h 491599"/>
              <a:gd name="connsiteX3" fmla="*/ 0 w 3717902"/>
              <a:gd name="connsiteY3" fmla="*/ 491599 h 491599"/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0 w 3717902"/>
              <a:gd name="connsiteY2" fmla="*/ 491599 h 491599"/>
              <a:gd name="connsiteX3" fmla="*/ 3099165 w 3717902"/>
              <a:gd name="connsiteY3" fmla="*/ 0 h 49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902" h="491599">
                <a:moveTo>
                  <a:pt x="3099165" y="0"/>
                </a:moveTo>
                <a:lnTo>
                  <a:pt x="3717902" y="470223"/>
                </a:lnTo>
                <a:lnTo>
                  <a:pt x="0" y="491599"/>
                </a:lnTo>
                <a:lnTo>
                  <a:pt x="3099165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1E273B4-8EA2-4554-BD40-D77DC71F64AF}"/>
              </a:ext>
            </a:extLst>
          </p:cNvPr>
          <p:cNvSpPr/>
          <p:nvPr/>
        </p:nvSpPr>
        <p:spPr>
          <a:xfrm rot="21310590">
            <a:off x="5098207" y="3421247"/>
            <a:ext cx="2451453" cy="477480"/>
          </a:xfrm>
          <a:custGeom>
            <a:avLst/>
            <a:gdLst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2339065 w 2451453"/>
              <a:gd name="connsiteY2" fmla="*/ 477480 h 477480"/>
              <a:gd name="connsiteX3" fmla="*/ 0 w 2451453"/>
              <a:gd name="connsiteY3" fmla="*/ 477480 h 477480"/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0 w 2451453"/>
              <a:gd name="connsiteY2" fmla="*/ 477480 h 477480"/>
              <a:gd name="connsiteX3" fmla="*/ 1886691 w 2451453"/>
              <a:gd name="connsiteY3" fmla="*/ 0 h 47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1453" h="477480">
                <a:moveTo>
                  <a:pt x="1886691" y="0"/>
                </a:moveTo>
                <a:lnTo>
                  <a:pt x="2451453" y="449037"/>
                </a:lnTo>
                <a:lnTo>
                  <a:pt x="0" y="477480"/>
                </a:lnTo>
                <a:lnTo>
                  <a:pt x="1886691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615CCEF-7F35-4AE6-A42F-9CACEF4E0CFA}"/>
              </a:ext>
            </a:extLst>
          </p:cNvPr>
          <p:cNvSpPr/>
          <p:nvPr/>
        </p:nvSpPr>
        <p:spPr>
          <a:xfrm rot="21310590">
            <a:off x="5514730" y="2398011"/>
            <a:ext cx="1447772" cy="449771"/>
          </a:xfrm>
          <a:custGeom>
            <a:avLst/>
            <a:gdLst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1380463 w 1447772"/>
              <a:gd name="connsiteY2" fmla="*/ 449771 h 449771"/>
              <a:gd name="connsiteX3" fmla="*/ 0 w 1447772"/>
              <a:gd name="connsiteY3" fmla="*/ 449771 h 449771"/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0 w 1447772"/>
              <a:gd name="connsiteY2" fmla="*/ 449771 h 449771"/>
              <a:gd name="connsiteX3" fmla="*/ 961772 w 1447772"/>
              <a:gd name="connsiteY3" fmla="*/ 0 h 44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772" h="449771">
                <a:moveTo>
                  <a:pt x="961772" y="0"/>
                </a:moveTo>
                <a:lnTo>
                  <a:pt x="1447772" y="418294"/>
                </a:lnTo>
                <a:lnTo>
                  <a:pt x="0" y="449771"/>
                </a:lnTo>
                <a:lnTo>
                  <a:pt x="96177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 rot="10800000">
            <a:off x="4042205" y="4272334"/>
            <a:ext cx="4107593" cy="505861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5820927" y="426365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 rot="10800000">
            <a:off x="4629004" y="3260613"/>
            <a:ext cx="2933995" cy="505861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5820927" y="325193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 rot="10800000">
            <a:off x="5215803" y="2248892"/>
            <a:ext cx="1760397" cy="505861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5820927" y="224021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69188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8744</TotalTime>
  <Words>267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Folded Banner Pyramid – Slide Template</vt:lpstr>
      <vt:lpstr>4-Level Folded Banner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3-Level Folded Banner Pyramid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2022-04-18T20:12:47Z</dcterms:modified>
  <cp:category>Charts &amp; Diagrams</cp:category>
</cp:coreProperties>
</file>