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6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202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05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&amp; Down Loop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C8246AB-3FA0-C049-A267-42116114E298}"/>
              </a:ext>
            </a:extLst>
          </p:cNvPr>
          <p:cNvSpPr/>
          <p:nvPr/>
        </p:nvSpPr>
        <p:spPr>
          <a:xfrm>
            <a:off x="804862" y="1904048"/>
            <a:ext cx="2352677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27" y="0"/>
                </a:moveTo>
                <a:lnTo>
                  <a:pt x="13327" y="6622"/>
                </a:lnTo>
                <a:cubicBezTo>
                  <a:pt x="15094" y="6622"/>
                  <a:pt x="16528" y="8494"/>
                  <a:pt x="16528" y="10800"/>
                </a:cubicBezTo>
                <a:cubicBezTo>
                  <a:pt x="16528" y="13106"/>
                  <a:pt x="15094" y="14978"/>
                  <a:pt x="13327" y="14978"/>
                </a:cubicBezTo>
                <a:lnTo>
                  <a:pt x="0" y="14978"/>
                </a:lnTo>
                <a:lnTo>
                  <a:pt x="2536" y="18289"/>
                </a:lnTo>
                <a:lnTo>
                  <a:pt x="0" y="21600"/>
                </a:lnTo>
                <a:lnTo>
                  <a:pt x="13327" y="21600"/>
                </a:lnTo>
                <a:cubicBezTo>
                  <a:pt x="17892" y="21600"/>
                  <a:pt x="21600" y="16759"/>
                  <a:pt x="21600" y="10800"/>
                </a:cubicBezTo>
                <a:cubicBezTo>
                  <a:pt x="21600" y="4841"/>
                  <a:pt x="17892" y="0"/>
                  <a:pt x="1332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1E4AC83-157F-A74E-815A-6C748DA78EA4}"/>
              </a:ext>
            </a:extLst>
          </p:cNvPr>
          <p:cNvSpPr/>
          <p:nvPr/>
        </p:nvSpPr>
        <p:spPr>
          <a:xfrm>
            <a:off x="5815013" y="1904048"/>
            <a:ext cx="1838325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13" y="21600"/>
                </a:moveTo>
                <a:lnTo>
                  <a:pt x="0" y="21600"/>
                </a:lnTo>
                <a:lnTo>
                  <a:pt x="0" y="14978"/>
                </a:lnTo>
                <a:lnTo>
                  <a:pt x="11013" y="14978"/>
                </a:lnTo>
                <a:cubicBezTo>
                  <a:pt x="13273" y="14978"/>
                  <a:pt x="15109" y="13106"/>
                  <a:pt x="15109" y="10800"/>
                </a:cubicBezTo>
                <a:cubicBezTo>
                  <a:pt x="15109" y="8494"/>
                  <a:pt x="13273" y="6622"/>
                  <a:pt x="11013" y="6622"/>
                </a:cubicBezTo>
                <a:lnTo>
                  <a:pt x="11013" y="0"/>
                </a:lnTo>
                <a:cubicBezTo>
                  <a:pt x="16855" y="0"/>
                  <a:pt x="21600" y="4841"/>
                  <a:pt x="21600" y="10800"/>
                </a:cubicBezTo>
                <a:cubicBezTo>
                  <a:pt x="21600" y="16759"/>
                  <a:pt x="16855" y="21600"/>
                  <a:pt x="11013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979EF0D-9F24-8046-A966-D63AD2BAA8D7}"/>
              </a:ext>
            </a:extLst>
          </p:cNvPr>
          <p:cNvSpPr/>
          <p:nvPr/>
        </p:nvSpPr>
        <p:spPr>
          <a:xfrm>
            <a:off x="3195638" y="3151823"/>
            <a:ext cx="2209800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92" y="0"/>
                </a:moveTo>
                <a:lnTo>
                  <a:pt x="0" y="0"/>
                </a:lnTo>
                <a:lnTo>
                  <a:pt x="0" y="6622"/>
                </a:lnTo>
                <a:lnTo>
                  <a:pt x="12792" y="6622"/>
                </a:lnTo>
                <a:cubicBezTo>
                  <a:pt x="14673" y="6622"/>
                  <a:pt x="16200" y="8494"/>
                  <a:pt x="16200" y="10800"/>
                </a:cubicBezTo>
                <a:cubicBezTo>
                  <a:pt x="16200" y="13106"/>
                  <a:pt x="14673" y="14978"/>
                  <a:pt x="12792" y="14978"/>
                </a:cubicBezTo>
                <a:lnTo>
                  <a:pt x="12792" y="21600"/>
                </a:lnTo>
                <a:cubicBezTo>
                  <a:pt x="17652" y="21600"/>
                  <a:pt x="21600" y="16759"/>
                  <a:pt x="21600" y="10800"/>
                </a:cubicBezTo>
                <a:cubicBezTo>
                  <a:pt x="21600" y="4841"/>
                  <a:pt x="17652" y="0"/>
                  <a:pt x="1279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42C5091-10D1-4B92-8806-42F0489204BF}"/>
              </a:ext>
            </a:extLst>
          </p:cNvPr>
          <p:cNvGrpSpPr/>
          <p:nvPr/>
        </p:nvGrpSpPr>
        <p:grpSpPr>
          <a:xfrm>
            <a:off x="804863" y="3984011"/>
            <a:ext cx="2194560" cy="1260003"/>
            <a:chOff x="332936" y="255595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301095C-1EF9-494D-AFE9-5773AF2C235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9A02022-EB30-453B-8C53-D5EBCCD31A6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3A3C7D7-B88D-4A0A-8A92-5298B1BB36AD}"/>
              </a:ext>
            </a:extLst>
          </p:cNvPr>
          <p:cNvGrpSpPr/>
          <p:nvPr/>
        </p:nvGrpSpPr>
        <p:grpSpPr>
          <a:xfrm>
            <a:off x="3408046" y="1545109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474B9A1-4DDC-4B61-8203-79FEA32629E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F09561D-9D42-4E60-945F-CB241EBEAA8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F24FF59-B5E9-420B-BBCD-4D6B82F09B17}"/>
              </a:ext>
            </a:extLst>
          </p:cNvPr>
          <p:cNvGrpSpPr/>
          <p:nvPr/>
        </p:nvGrpSpPr>
        <p:grpSpPr>
          <a:xfrm>
            <a:off x="6144578" y="3984011"/>
            <a:ext cx="2194560" cy="1260003"/>
            <a:chOff x="332936" y="255595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C54F9E7-405C-48A7-9E89-3177DC8AF00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AF4AF4-AAFF-4910-B9AF-7DBA8499714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1" name="Graphic 12" descr="Bar graph with upward trend with solid fill">
            <a:extLst>
              <a:ext uri="{FF2B5EF4-FFF2-40B4-BE49-F238E27FC236}">
                <a16:creationId xmlns:a16="http://schemas.microsoft.com/office/drawing/2014/main" id="{4A9DCFAD-D7B4-4A90-8EDF-2C63608E1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4141" y="3831703"/>
            <a:ext cx="442369" cy="442369"/>
          </a:xfrm>
          <a:prstGeom prst="rect">
            <a:avLst/>
          </a:prstGeom>
        </p:spPr>
      </p:pic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D367D957-E106-472F-A557-997E976E6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36237" y="2583928"/>
            <a:ext cx="442369" cy="442369"/>
          </a:xfrm>
          <a:prstGeom prst="rect">
            <a:avLst/>
          </a:prstGeom>
        </p:spPr>
      </p:pic>
      <p:pic>
        <p:nvPicPr>
          <p:cNvPr id="33" name="Graphic 16" descr="Stopwatch 75% with solid fill">
            <a:extLst>
              <a:ext uri="{FF2B5EF4-FFF2-40B4-BE49-F238E27FC236}">
                <a16:creationId xmlns:a16="http://schemas.microsoft.com/office/drawing/2014/main" id="{E899E03D-C552-4D4A-A0FC-9C4BAEA50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2050" y="2583928"/>
            <a:ext cx="442369" cy="442369"/>
          </a:xfrm>
          <a:prstGeom prst="rect">
            <a:avLst/>
          </a:prstGeom>
        </p:spPr>
      </p:pic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608DD795-EE0C-4665-B1C9-BBA71D6F7D72}"/>
              </a:ext>
            </a:extLst>
          </p:cNvPr>
          <p:cNvSpPr/>
          <p:nvPr/>
        </p:nvSpPr>
        <p:spPr>
          <a:xfrm>
            <a:off x="770104" y="3151823"/>
            <a:ext cx="1838325" cy="554292"/>
          </a:xfrm>
          <a:prstGeom prst="chevron">
            <a:avLst>
              <a:gd name="adj" fmla="val 482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7770C2-0CDE-A547-88FD-0E3F814C968B}"/>
              </a:ext>
            </a:extLst>
          </p:cNvPr>
          <p:cNvSpPr/>
          <p:nvPr/>
        </p:nvSpPr>
        <p:spPr>
          <a:xfrm>
            <a:off x="1357313" y="1904048"/>
            <a:ext cx="1838325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87" y="21600"/>
                </a:moveTo>
                <a:lnTo>
                  <a:pt x="21600" y="21600"/>
                </a:lnTo>
                <a:lnTo>
                  <a:pt x="21600" y="14978"/>
                </a:lnTo>
                <a:lnTo>
                  <a:pt x="10587" y="14978"/>
                </a:lnTo>
                <a:cubicBezTo>
                  <a:pt x="8327" y="14978"/>
                  <a:pt x="6491" y="13106"/>
                  <a:pt x="6491" y="10800"/>
                </a:cubicBezTo>
                <a:cubicBezTo>
                  <a:pt x="6491" y="8494"/>
                  <a:pt x="8327" y="6622"/>
                  <a:pt x="10587" y="6622"/>
                </a:cubicBezTo>
                <a:lnTo>
                  <a:pt x="10587" y="0"/>
                </a:lnTo>
                <a:cubicBezTo>
                  <a:pt x="4745" y="0"/>
                  <a:pt x="0" y="4841"/>
                  <a:pt x="0" y="10800"/>
                </a:cubicBezTo>
                <a:cubicBezTo>
                  <a:pt x="0" y="16759"/>
                  <a:pt x="4745" y="21600"/>
                  <a:pt x="10587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D5C01BB3-97C1-4F2D-BF80-E8653A814EFA}"/>
              </a:ext>
            </a:extLst>
          </p:cNvPr>
          <p:cNvSpPr/>
          <p:nvPr/>
        </p:nvSpPr>
        <p:spPr>
          <a:xfrm>
            <a:off x="2276273" y="3151823"/>
            <a:ext cx="2450238" cy="554292"/>
          </a:xfrm>
          <a:prstGeom prst="chevron">
            <a:avLst>
              <a:gd name="adj" fmla="val 482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D90E193-907E-1745-B623-473C84A7D9A0}"/>
              </a:ext>
            </a:extLst>
          </p:cNvPr>
          <p:cNvSpPr/>
          <p:nvPr/>
        </p:nvSpPr>
        <p:spPr>
          <a:xfrm>
            <a:off x="3605213" y="3151823"/>
            <a:ext cx="2209800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08" y="0"/>
                </a:moveTo>
                <a:lnTo>
                  <a:pt x="21600" y="0"/>
                </a:lnTo>
                <a:lnTo>
                  <a:pt x="21600" y="6622"/>
                </a:lnTo>
                <a:lnTo>
                  <a:pt x="8808" y="6622"/>
                </a:lnTo>
                <a:cubicBezTo>
                  <a:pt x="6927" y="6622"/>
                  <a:pt x="5400" y="8494"/>
                  <a:pt x="5400" y="10800"/>
                </a:cubicBezTo>
                <a:cubicBezTo>
                  <a:pt x="5400" y="13106"/>
                  <a:pt x="6927" y="14978"/>
                  <a:pt x="8808" y="14978"/>
                </a:cubicBezTo>
                <a:lnTo>
                  <a:pt x="8808" y="21600"/>
                </a:lnTo>
                <a:cubicBezTo>
                  <a:pt x="3948" y="21600"/>
                  <a:pt x="0" y="16759"/>
                  <a:pt x="0" y="10800"/>
                </a:cubicBezTo>
                <a:cubicBezTo>
                  <a:pt x="0" y="4841"/>
                  <a:pt x="3948" y="0"/>
                  <a:pt x="880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23006D4F-A04E-40E1-BA1B-2E7A1FB67A99}"/>
              </a:ext>
            </a:extLst>
          </p:cNvPr>
          <p:cNvSpPr/>
          <p:nvPr/>
        </p:nvSpPr>
        <p:spPr>
          <a:xfrm>
            <a:off x="4406735" y="3151823"/>
            <a:ext cx="2694925" cy="554292"/>
          </a:xfrm>
          <a:prstGeom prst="chevron">
            <a:avLst>
              <a:gd name="adj" fmla="val 482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5401940-0D5E-6445-B40A-9ED62E83244F}"/>
              </a:ext>
            </a:extLst>
          </p:cNvPr>
          <p:cNvSpPr/>
          <p:nvPr/>
        </p:nvSpPr>
        <p:spPr>
          <a:xfrm>
            <a:off x="5853113" y="1904048"/>
            <a:ext cx="2486025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0" y="14978"/>
                </a:moveTo>
                <a:lnTo>
                  <a:pt x="19200" y="14978"/>
                </a:lnTo>
                <a:lnTo>
                  <a:pt x="7829" y="14978"/>
                </a:lnTo>
                <a:cubicBezTo>
                  <a:pt x="6157" y="14978"/>
                  <a:pt x="4800" y="13106"/>
                  <a:pt x="4800" y="10800"/>
                </a:cubicBezTo>
                <a:cubicBezTo>
                  <a:pt x="4800" y="8494"/>
                  <a:pt x="6157" y="6622"/>
                  <a:pt x="7829" y="6622"/>
                </a:cubicBezTo>
                <a:lnTo>
                  <a:pt x="7829" y="0"/>
                </a:lnTo>
                <a:cubicBezTo>
                  <a:pt x="3509" y="0"/>
                  <a:pt x="0" y="4841"/>
                  <a:pt x="0" y="10800"/>
                </a:cubicBezTo>
                <a:cubicBezTo>
                  <a:pt x="0" y="16759"/>
                  <a:pt x="3509" y="21600"/>
                  <a:pt x="7829" y="21600"/>
                </a:cubicBezTo>
                <a:lnTo>
                  <a:pt x="19200" y="21600"/>
                </a:lnTo>
                <a:lnTo>
                  <a:pt x="21600" y="18289"/>
                </a:lnTo>
                <a:lnTo>
                  <a:pt x="19200" y="1497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4D97173C-155F-4B04-B44C-6A2ECFCD2CF4}"/>
              </a:ext>
            </a:extLst>
          </p:cNvPr>
          <p:cNvSpPr/>
          <p:nvPr/>
        </p:nvSpPr>
        <p:spPr>
          <a:xfrm>
            <a:off x="6867728" y="3151823"/>
            <a:ext cx="1472667" cy="554292"/>
          </a:xfrm>
          <a:prstGeom prst="chevron">
            <a:avLst>
              <a:gd name="adj" fmla="val 4824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21D62D64-2479-5843-AFFC-60327E489213}"/>
              </a:ext>
            </a:extLst>
          </p:cNvPr>
          <p:cNvSpPr txBox="1"/>
          <p:nvPr/>
        </p:nvSpPr>
        <p:spPr>
          <a:xfrm>
            <a:off x="1022360" y="317505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036C4031-B726-D84D-AFF3-3A81DA0FD6E0}"/>
              </a:ext>
            </a:extLst>
          </p:cNvPr>
          <p:cNvSpPr txBox="1"/>
          <p:nvPr/>
        </p:nvSpPr>
        <p:spPr>
          <a:xfrm>
            <a:off x="3192593" y="318046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8ABECF46-BC08-CF4D-812B-DB6A33D570C8}"/>
              </a:ext>
            </a:extLst>
          </p:cNvPr>
          <p:cNvSpPr txBox="1"/>
          <p:nvPr/>
        </p:nvSpPr>
        <p:spPr>
          <a:xfrm>
            <a:off x="5426414" y="317505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FE18EB5B-5E98-474A-BF47-94DFC278F0D5}"/>
              </a:ext>
            </a:extLst>
          </p:cNvPr>
          <p:cNvSpPr txBox="1"/>
          <p:nvPr/>
        </p:nvSpPr>
        <p:spPr>
          <a:xfrm>
            <a:off x="7612193" y="317505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&amp; Down Loop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C8246AB-3FA0-C049-A267-42116114E298}"/>
              </a:ext>
            </a:extLst>
          </p:cNvPr>
          <p:cNvSpPr/>
          <p:nvPr/>
        </p:nvSpPr>
        <p:spPr>
          <a:xfrm>
            <a:off x="804862" y="1904048"/>
            <a:ext cx="2352677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27" y="0"/>
                </a:moveTo>
                <a:lnTo>
                  <a:pt x="13327" y="6622"/>
                </a:lnTo>
                <a:cubicBezTo>
                  <a:pt x="15094" y="6622"/>
                  <a:pt x="16528" y="8494"/>
                  <a:pt x="16528" y="10800"/>
                </a:cubicBezTo>
                <a:cubicBezTo>
                  <a:pt x="16528" y="13106"/>
                  <a:pt x="15094" y="14978"/>
                  <a:pt x="13327" y="14978"/>
                </a:cubicBezTo>
                <a:lnTo>
                  <a:pt x="0" y="14978"/>
                </a:lnTo>
                <a:lnTo>
                  <a:pt x="2536" y="18289"/>
                </a:lnTo>
                <a:lnTo>
                  <a:pt x="0" y="21600"/>
                </a:lnTo>
                <a:lnTo>
                  <a:pt x="13327" y="21600"/>
                </a:lnTo>
                <a:cubicBezTo>
                  <a:pt x="17892" y="21600"/>
                  <a:pt x="21600" y="16759"/>
                  <a:pt x="21600" y="10800"/>
                </a:cubicBezTo>
                <a:cubicBezTo>
                  <a:pt x="21600" y="4841"/>
                  <a:pt x="17892" y="0"/>
                  <a:pt x="1332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1E4AC83-157F-A74E-815A-6C748DA78EA4}"/>
              </a:ext>
            </a:extLst>
          </p:cNvPr>
          <p:cNvSpPr/>
          <p:nvPr/>
        </p:nvSpPr>
        <p:spPr>
          <a:xfrm>
            <a:off x="5815013" y="1904048"/>
            <a:ext cx="1838325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13" y="21600"/>
                </a:moveTo>
                <a:lnTo>
                  <a:pt x="0" y="21600"/>
                </a:lnTo>
                <a:lnTo>
                  <a:pt x="0" y="14978"/>
                </a:lnTo>
                <a:lnTo>
                  <a:pt x="11013" y="14978"/>
                </a:lnTo>
                <a:cubicBezTo>
                  <a:pt x="13273" y="14978"/>
                  <a:pt x="15109" y="13106"/>
                  <a:pt x="15109" y="10800"/>
                </a:cubicBezTo>
                <a:cubicBezTo>
                  <a:pt x="15109" y="8494"/>
                  <a:pt x="13273" y="6622"/>
                  <a:pt x="11013" y="6622"/>
                </a:cubicBezTo>
                <a:lnTo>
                  <a:pt x="11013" y="0"/>
                </a:lnTo>
                <a:cubicBezTo>
                  <a:pt x="16855" y="0"/>
                  <a:pt x="21600" y="4841"/>
                  <a:pt x="21600" y="10800"/>
                </a:cubicBezTo>
                <a:cubicBezTo>
                  <a:pt x="21600" y="16759"/>
                  <a:pt x="16855" y="21600"/>
                  <a:pt x="11013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979EF0D-9F24-8046-A966-D63AD2BAA8D7}"/>
              </a:ext>
            </a:extLst>
          </p:cNvPr>
          <p:cNvSpPr/>
          <p:nvPr/>
        </p:nvSpPr>
        <p:spPr>
          <a:xfrm>
            <a:off x="3195638" y="3151823"/>
            <a:ext cx="2209800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92" y="0"/>
                </a:moveTo>
                <a:lnTo>
                  <a:pt x="0" y="0"/>
                </a:lnTo>
                <a:lnTo>
                  <a:pt x="0" y="6622"/>
                </a:lnTo>
                <a:lnTo>
                  <a:pt x="12792" y="6622"/>
                </a:lnTo>
                <a:cubicBezTo>
                  <a:pt x="14673" y="6622"/>
                  <a:pt x="16200" y="8494"/>
                  <a:pt x="16200" y="10800"/>
                </a:cubicBezTo>
                <a:cubicBezTo>
                  <a:pt x="16200" y="13106"/>
                  <a:pt x="14673" y="14978"/>
                  <a:pt x="12792" y="14978"/>
                </a:cubicBezTo>
                <a:lnTo>
                  <a:pt x="12792" y="21600"/>
                </a:lnTo>
                <a:cubicBezTo>
                  <a:pt x="17652" y="21600"/>
                  <a:pt x="21600" y="16759"/>
                  <a:pt x="21600" y="10800"/>
                </a:cubicBezTo>
                <a:cubicBezTo>
                  <a:pt x="21600" y="4841"/>
                  <a:pt x="17652" y="0"/>
                  <a:pt x="1279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1" name="Graphic 12" descr="Bar graph with upward trend with solid fill">
            <a:extLst>
              <a:ext uri="{FF2B5EF4-FFF2-40B4-BE49-F238E27FC236}">
                <a16:creationId xmlns:a16="http://schemas.microsoft.com/office/drawing/2014/main" id="{4A9DCFAD-D7B4-4A90-8EDF-2C63608E1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4141" y="3831703"/>
            <a:ext cx="442369" cy="442369"/>
          </a:xfrm>
          <a:prstGeom prst="rect">
            <a:avLst/>
          </a:prstGeom>
        </p:spPr>
      </p:pic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D367D957-E106-472F-A557-997E976E6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36237" y="2583928"/>
            <a:ext cx="442369" cy="442369"/>
          </a:xfrm>
          <a:prstGeom prst="rect">
            <a:avLst/>
          </a:prstGeom>
        </p:spPr>
      </p:pic>
      <p:pic>
        <p:nvPicPr>
          <p:cNvPr id="33" name="Graphic 16" descr="Stopwatch 75% with solid fill">
            <a:extLst>
              <a:ext uri="{FF2B5EF4-FFF2-40B4-BE49-F238E27FC236}">
                <a16:creationId xmlns:a16="http://schemas.microsoft.com/office/drawing/2014/main" id="{E899E03D-C552-4D4A-A0FC-9C4BAEA50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2050" y="2583928"/>
            <a:ext cx="442369" cy="442369"/>
          </a:xfrm>
          <a:prstGeom prst="rect">
            <a:avLst/>
          </a:prstGeom>
        </p:spPr>
      </p:pic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608DD795-EE0C-4665-B1C9-BBA71D6F7D72}"/>
              </a:ext>
            </a:extLst>
          </p:cNvPr>
          <p:cNvSpPr/>
          <p:nvPr/>
        </p:nvSpPr>
        <p:spPr>
          <a:xfrm>
            <a:off x="770104" y="3151823"/>
            <a:ext cx="1838325" cy="554292"/>
          </a:xfrm>
          <a:prstGeom prst="chevron">
            <a:avLst>
              <a:gd name="adj" fmla="val 482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7770C2-0CDE-A547-88FD-0E3F814C968B}"/>
              </a:ext>
            </a:extLst>
          </p:cNvPr>
          <p:cNvSpPr/>
          <p:nvPr/>
        </p:nvSpPr>
        <p:spPr>
          <a:xfrm>
            <a:off x="1357313" y="1904048"/>
            <a:ext cx="1838325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87" y="21600"/>
                </a:moveTo>
                <a:lnTo>
                  <a:pt x="21600" y="21600"/>
                </a:lnTo>
                <a:lnTo>
                  <a:pt x="21600" y="14978"/>
                </a:lnTo>
                <a:lnTo>
                  <a:pt x="10587" y="14978"/>
                </a:lnTo>
                <a:cubicBezTo>
                  <a:pt x="8327" y="14978"/>
                  <a:pt x="6491" y="13106"/>
                  <a:pt x="6491" y="10800"/>
                </a:cubicBezTo>
                <a:cubicBezTo>
                  <a:pt x="6491" y="8494"/>
                  <a:pt x="8327" y="6622"/>
                  <a:pt x="10587" y="6622"/>
                </a:cubicBezTo>
                <a:lnTo>
                  <a:pt x="10587" y="0"/>
                </a:lnTo>
                <a:cubicBezTo>
                  <a:pt x="4745" y="0"/>
                  <a:pt x="0" y="4841"/>
                  <a:pt x="0" y="10800"/>
                </a:cubicBezTo>
                <a:cubicBezTo>
                  <a:pt x="0" y="16759"/>
                  <a:pt x="4745" y="21600"/>
                  <a:pt x="10587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D5C01BB3-97C1-4F2D-BF80-E8653A814EFA}"/>
              </a:ext>
            </a:extLst>
          </p:cNvPr>
          <p:cNvSpPr/>
          <p:nvPr/>
        </p:nvSpPr>
        <p:spPr>
          <a:xfrm>
            <a:off x="2276273" y="3151823"/>
            <a:ext cx="2450238" cy="554292"/>
          </a:xfrm>
          <a:prstGeom prst="chevron">
            <a:avLst>
              <a:gd name="adj" fmla="val 482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D90E193-907E-1745-B623-473C84A7D9A0}"/>
              </a:ext>
            </a:extLst>
          </p:cNvPr>
          <p:cNvSpPr/>
          <p:nvPr/>
        </p:nvSpPr>
        <p:spPr>
          <a:xfrm>
            <a:off x="3605213" y="3151823"/>
            <a:ext cx="2209800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08" y="0"/>
                </a:moveTo>
                <a:lnTo>
                  <a:pt x="21600" y="0"/>
                </a:lnTo>
                <a:lnTo>
                  <a:pt x="21600" y="6622"/>
                </a:lnTo>
                <a:lnTo>
                  <a:pt x="8808" y="6622"/>
                </a:lnTo>
                <a:cubicBezTo>
                  <a:pt x="6927" y="6622"/>
                  <a:pt x="5400" y="8494"/>
                  <a:pt x="5400" y="10800"/>
                </a:cubicBezTo>
                <a:cubicBezTo>
                  <a:pt x="5400" y="13106"/>
                  <a:pt x="6927" y="14978"/>
                  <a:pt x="8808" y="14978"/>
                </a:cubicBezTo>
                <a:lnTo>
                  <a:pt x="8808" y="21600"/>
                </a:lnTo>
                <a:cubicBezTo>
                  <a:pt x="3948" y="21600"/>
                  <a:pt x="0" y="16759"/>
                  <a:pt x="0" y="10800"/>
                </a:cubicBezTo>
                <a:cubicBezTo>
                  <a:pt x="0" y="4841"/>
                  <a:pt x="3948" y="0"/>
                  <a:pt x="880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23006D4F-A04E-40E1-BA1B-2E7A1FB67A99}"/>
              </a:ext>
            </a:extLst>
          </p:cNvPr>
          <p:cNvSpPr/>
          <p:nvPr/>
        </p:nvSpPr>
        <p:spPr>
          <a:xfrm>
            <a:off x="4406735" y="3151823"/>
            <a:ext cx="2694925" cy="554292"/>
          </a:xfrm>
          <a:prstGeom prst="chevron">
            <a:avLst>
              <a:gd name="adj" fmla="val 482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5401940-0D5E-6445-B40A-9ED62E83244F}"/>
              </a:ext>
            </a:extLst>
          </p:cNvPr>
          <p:cNvSpPr/>
          <p:nvPr/>
        </p:nvSpPr>
        <p:spPr>
          <a:xfrm>
            <a:off x="5853113" y="1904048"/>
            <a:ext cx="2486025" cy="180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0" y="14978"/>
                </a:moveTo>
                <a:lnTo>
                  <a:pt x="19200" y="14978"/>
                </a:lnTo>
                <a:lnTo>
                  <a:pt x="7829" y="14978"/>
                </a:lnTo>
                <a:cubicBezTo>
                  <a:pt x="6157" y="14978"/>
                  <a:pt x="4800" y="13106"/>
                  <a:pt x="4800" y="10800"/>
                </a:cubicBezTo>
                <a:cubicBezTo>
                  <a:pt x="4800" y="8494"/>
                  <a:pt x="6157" y="6622"/>
                  <a:pt x="7829" y="6622"/>
                </a:cubicBezTo>
                <a:lnTo>
                  <a:pt x="7829" y="0"/>
                </a:lnTo>
                <a:cubicBezTo>
                  <a:pt x="3509" y="0"/>
                  <a:pt x="0" y="4841"/>
                  <a:pt x="0" y="10800"/>
                </a:cubicBezTo>
                <a:cubicBezTo>
                  <a:pt x="0" y="16759"/>
                  <a:pt x="3509" y="21600"/>
                  <a:pt x="7829" y="21600"/>
                </a:cubicBezTo>
                <a:lnTo>
                  <a:pt x="19200" y="21600"/>
                </a:lnTo>
                <a:lnTo>
                  <a:pt x="21600" y="18289"/>
                </a:lnTo>
                <a:lnTo>
                  <a:pt x="19200" y="1497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4D97173C-155F-4B04-B44C-6A2ECFCD2CF4}"/>
              </a:ext>
            </a:extLst>
          </p:cNvPr>
          <p:cNvSpPr/>
          <p:nvPr/>
        </p:nvSpPr>
        <p:spPr>
          <a:xfrm>
            <a:off x="6867728" y="3151823"/>
            <a:ext cx="1472667" cy="554292"/>
          </a:xfrm>
          <a:prstGeom prst="chevron">
            <a:avLst>
              <a:gd name="adj" fmla="val 4824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21D62D64-2479-5843-AFFC-60327E489213}"/>
              </a:ext>
            </a:extLst>
          </p:cNvPr>
          <p:cNvSpPr txBox="1"/>
          <p:nvPr/>
        </p:nvSpPr>
        <p:spPr>
          <a:xfrm>
            <a:off x="1022360" y="317505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036C4031-B726-D84D-AFF3-3A81DA0FD6E0}"/>
              </a:ext>
            </a:extLst>
          </p:cNvPr>
          <p:cNvSpPr txBox="1"/>
          <p:nvPr/>
        </p:nvSpPr>
        <p:spPr>
          <a:xfrm>
            <a:off x="3192593" y="318046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8ABECF46-BC08-CF4D-812B-DB6A33D570C8}"/>
              </a:ext>
            </a:extLst>
          </p:cNvPr>
          <p:cNvSpPr txBox="1"/>
          <p:nvPr/>
        </p:nvSpPr>
        <p:spPr>
          <a:xfrm>
            <a:off x="5426414" y="317505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FE18EB5B-5E98-474A-BF47-94DFC278F0D5}"/>
              </a:ext>
            </a:extLst>
          </p:cNvPr>
          <p:cNvSpPr txBox="1"/>
          <p:nvPr/>
        </p:nvSpPr>
        <p:spPr>
          <a:xfrm>
            <a:off x="7612193" y="317505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AF8362-67C3-4970-91F2-D835A74859DC}"/>
              </a:ext>
            </a:extLst>
          </p:cNvPr>
          <p:cNvGrpSpPr/>
          <p:nvPr/>
        </p:nvGrpSpPr>
        <p:grpSpPr>
          <a:xfrm>
            <a:off x="804863" y="3984011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364838E-2174-4B22-A5FB-208199524BD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35129A-CAE8-413E-88A3-305A2B6CECF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494A804-F4F7-4757-93BF-6A146D3D8709}"/>
              </a:ext>
            </a:extLst>
          </p:cNvPr>
          <p:cNvGrpSpPr/>
          <p:nvPr/>
        </p:nvGrpSpPr>
        <p:grpSpPr>
          <a:xfrm>
            <a:off x="3408046" y="1545109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2FEB07F-B18D-491F-B222-3D68397EF24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50749F9-AF45-440F-9173-C188F7815DD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7A6D9AB-8386-43CF-991A-494A8A0B7C77}"/>
              </a:ext>
            </a:extLst>
          </p:cNvPr>
          <p:cNvGrpSpPr/>
          <p:nvPr/>
        </p:nvGrpSpPr>
        <p:grpSpPr>
          <a:xfrm>
            <a:off x="6144578" y="3984011"/>
            <a:ext cx="2194560" cy="1260003"/>
            <a:chOff x="332936" y="2555951"/>
            <a:chExt cx="2926080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C8F32AC-AA3A-4F2A-B65A-B511BCA904D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4535B7F-0FD0-4FBD-9E9B-3DE3259A4B4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843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303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&amp; Down Loop Process – Slide Template</vt:lpstr>
      <vt:lpstr>Up &amp; Down Loop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&amp; Down Loop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2022-04-06T03:18:26Z</dcterms:modified>
  <cp:category>Charts &amp; Diagrams</cp:category>
</cp:coreProperties>
</file>