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9" r:id="rId4"/>
    <p:sldId id="360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7914B"/>
    <a:srgbClr val="E5E5E5"/>
    <a:srgbClr val="2B323B"/>
    <a:srgbClr val="00B09B"/>
    <a:srgbClr val="F0EEEF"/>
    <a:srgbClr val="0D95BC"/>
    <a:srgbClr val="DF361F"/>
    <a:srgbClr val="6C2B43"/>
    <a:srgbClr val="7B0051"/>
    <a:srgbClr val="0639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674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3642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665947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296BF0D2-7B64-4831-AD9D-37CEFED325AF}"/>
              </a:ext>
            </a:extLst>
          </p:cNvPr>
          <p:cNvGrpSpPr/>
          <p:nvPr userDrawn="1"/>
        </p:nvGrpSpPr>
        <p:grpSpPr>
          <a:xfrm>
            <a:off x="947226" y="1780456"/>
            <a:ext cx="7249548" cy="3809279"/>
            <a:chOff x="1971676" y="1359807"/>
            <a:chExt cx="8248647" cy="4334256"/>
          </a:xfrm>
        </p:grpSpPr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819A29A4-A258-4553-9402-0112EC5A85A4}"/>
                </a:ext>
              </a:extLst>
            </p:cNvPr>
            <p:cNvSpPr/>
            <p:nvPr userDrawn="1"/>
          </p:nvSpPr>
          <p:spPr>
            <a:xfrm rot="5400000">
              <a:off x="3927481" y="-510141"/>
              <a:ext cx="4334256" cy="8074152"/>
            </a:xfrm>
            <a:prstGeom prst="rect">
              <a:avLst/>
            </a:prstGeom>
            <a:blipFill dpi="0" rotWithShape="1">
              <a:blip r:embed="rId2">
                <a:alphaModFix amt="73000"/>
              </a:blip>
              <a:srcRect/>
              <a:stretch>
                <a:fillRect/>
              </a:stretch>
            </a:blip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E349A22C-26D3-4A9B-A7E8-02FC0B650169}"/>
                </a:ext>
              </a:extLst>
            </p:cNvPr>
            <p:cNvSpPr/>
            <p:nvPr userDrawn="1"/>
          </p:nvSpPr>
          <p:spPr>
            <a:xfrm>
              <a:off x="2057533" y="1359807"/>
              <a:ext cx="8076935" cy="4330066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69C560F4-96B7-4E0B-B379-8EDBAA1CFF98}"/>
                </a:ext>
              </a:extLst>
            </p:cNvPr>
            <p:cNvCxnSpPr>
              <a:cxnSpLocks/>
              <a:stCxn id="52" idx="0"/>
              <a:endCxn id="52" idx="2"/>
            </p:cNvCxnSpPr>
            <p:nvPr userDrawn="1"/>
          </p:nvCxnSpPr>
          <p:spPr>
            <a:xfrm>
              <a:off x="6096001" y="1359807"/>
              <a:ext cx="0" cy="4330066"/>
            </a:xfrm>
            <a:prstGeom prst="lin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54" name="Oval 53">
              <a:extLst>
                <a:ext uri="{FF2B5EF4-FFF2-40B4-BE49-F238E27FC236}">
                  <a16:creationId xmlns:a16="http://schemas.microsoft.com/office/drawing/2014/main" id="{7CA429BE-A6FC-4828-9AAA-E4EE4E62DEAC}"/>
                </a:ext>
              </a:extLst>
            </p:cNvPr>
            <p:cNvSpPr/>
            <p:nvPr userDrawn="1"/>
          </p:nvSpPr>
          <p:spPr>
            <a:xfrm>
              <a:off x="5586919" y="3015759"/>
              <a:ext cx="1018161" cy="1018161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7DA5B8A1-6BC7-4C9E-90DA-CE215630FF40}"/>
                </a:ext>
              </a:extLst>
            </p:cNvPr>
            <p:cNvGrpSpPr/>
            <p:nvPr userDrawn="1"/>
          </p:nvGrpSpPr>
          <p:grpSpPr>
            <a:xfrm>
              <a:off x="1971676" y="1753190"/>
              <a:ext cx="2317881" cy="3543300"/>
              <a:chOff x="1971676" y="1943690"/>
              <a:chExt cx="2317881" cy="3543300"/>
            </a:xfrm>
          </p:grpSpPr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6886B2C9-4096-4928-B981-0D50DB9AD233}"/>
                  </a:ext>
                </a:extLst>
              </p:cNvPr>
              <p:cNvSpPr/>
              <p:nvPr/>
            </p:nvSpPr>
            <p:spPr>
              <a:xfrm>
                <a:off x="2057534" y="1943690"/>
                <a:ext cx="2232023" cy="3543300"/>
              </a:xfrm>
              <a:custGeom>
                <a:avLst/>
                <a:gdLst>
                  <a:gd name="connsiteX0" fmla="*/ 0 w 2232023"/>
                  <a:gd name="connsiteY0" fmla="*/ 0 h 3543300"/>
                  <a:gd name="connsiteX1" fmla="*/ 460373 w 2232023"/>
                  <a:gd name="connsiteY1" fmla="*/ 0 h 3543300"/>
                  <a:gd name="connsiteX2" fmla="*/ 2232023 w 2232023"/>
                  <a:gd name="connsiteY2" fmla="*/ 1771650 h 3543300"/>
                  <a:gd name="connsiteX3" fmla="*/ 460373 w 2232023"/>
                  <a:gd name="connsiteY3" fmla="*/ 3543300 h 3543300"/>
                  <a:gd name="connsiteX4" fmla="*/ 0 w 2232023"/>
                  <a:gd name="connsiteY4" fmla="*/ 3543300 h 3543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32023" h="3543300">
                    <a:moveTo>
                      <a:pt x="0" y="0"/>
                    </a:moveTo>
                    <a:lnTo>
                      <a:pt x="460373" y="0"/>
                    </a:lnTo>
                    <a:cubicBezTo>
                      <a:pt x="1438828" y="0"/>
                      <a:pt x="2232023" y="793195"/>
                      <a:pt x="2232023" y="1771650"/>
                    </a:cubicBezTo>
                    <a:cubicBezTo>
                      <a:pt x="2232023" y="2750105"/>
                      <a:pt x="1438828" y="3543300"/>
                      <a:pt x="460373" y="3543300"/>
                    </a:cubicBezTo>
                    <a:lnTo>
                      <a:pt x="0" y="3543300"/>
                    </a:lnTo>
                    <a:close/>
                  </a:path>
                </a:pathLst>
              </a:custGeom>
              <a:solidFill>
                <a:schemeClr val="accent2">
                  <a:alpha val="3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69F92E26-3901-4569-9FD2-E476DB31A930}"/>
                  </a:ext>
                </a:extLst>
              </p:cNvPr>
              <p:cNvSpPr/>
              <p:nvPr/>
            </p:nvSpPr>
            <p:spPr>
              <a:xfrm rot="10800000">
                <a:off x="3180924" y="3206259"/>
                <a:ext cx="509091" cy="1018162"/>
              </a:xfrm>
              <a:custGeom>
                <a:avLst/>
                <a:gdLst>
                  <a:gd name="connsiteX0" fmla="*/ 10 w 509091"/>
                  <a:gd name="connsiteY0" fmla="*/ 0 h 1018162"/>
                  <a:gd name="connsiteX1" fmla="*/ 509091 w 509091"/>
                  <a:gd name="connsiteY1" fmla="*/ 509081 h 1018162"/>
                  <a:gd name="connsiteX2" fmla="*/ 10 w 509091"/>
                  <a:gd name="connsiteY2" fmla="*/ 1018162 h 1018162"/>
                  <a:gd name="connsiteX3" fmla="*/ 0 w 509091"/>
                  <a:gd name="connsiteY3" fmla="*/ 1018161 h 1018162"/>
                  <a:gd name="connsiteX4" fmla="*/ 10 w 509091"/>
                  <a:gd name="connsiteY4" fmla="*/ 1018161 h 1018162"/>
                  <a:gd name="connsiteX5" fmla="*/ 10 w 509091"/>
                  <a:gd name="connsiteY5" fmla="*/ 0 h 1018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9091" h="1018162">
                    <a:moveTo>
                      <a:pt x="10" y="0"/>
                    </a:moveTo>
                    <a:cubicBezTo>
                      <a:pt x="281168" y="0"/>
                      <a:pt x="509091" y="227923"/>
                      <a:pt x="509091" y="509081"/>
                    </a:cubicBezTo>
                    <a:cubicBezTo>
                      <a:pt x="509091" y="790239"/>
                      <a:pt x="281168" y="1018162"/>
                      <a:pt x="10" y="1018162"/>
                    </a:cubicBezTo>
                    <a:lnTo>
                      <a:pt x="0" y="1018161"/>
                    </a:lnTo>
                    <a:lnTo>
                      <a:pt x="10" y="1018161"/>
                    </a:lnTo>
                    <a:lnTo>
                      <a:pt x="10" y="0"/>
                    </a:lnTo>
                    <a:close/>
                  </a:path>
                </a:pathLst>
              </a:custGeom>
              <a:noFill/>
              <a:ln w="19050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5D6D6BCB-092D-4805-A4A3-B5E7479C5263}"/>
                  </a:ext>
                </a:extLst>
              </p:cNvPr>
              <p:cNvSpPr/>
              <p:nvPr/>
            </p:nvSpPr>
            <p:spPr>
              <a:xfrm>
                <a:off x="3690015" y="3206259"/>
                <a:ext cx="509091" cy="1018162"/>
              </a:xfrm>
              <a:custGeom>
                <a:avLst/>
                <a:gdLst>
                  <a:gd name="connsiteX0" fmla="*/ 10 w 509091"/>
                  <a:gd name="connsiteY0" fmla="*/ 0 h 1018162"/>
                  <a:gd name="connsiteX1" fmla="*/ 509091 w 509091"/>
                  <a:gd name="connsiteY1" fmla="*/ 509081 h 1018162"/>
                  <a:gd name="connsiteX2" fmla="*/ 10 w 509091"/>
                  <a:gd name="connsiteY2" fmla="*/ 1018162 h 1018162"/>
                  <a:gd name="connsiteX3" fmla="*/ 0 w 509091"/>
                  <a:gd name="connsiteY3" fmla="*/ 1018161 h 1018162"/>
                  <a:gd name="connsiteX4" fmla="*/ 10 w 509091"/>
                  <a:gd name="connsiteY4" fmla="*/ 1018161 h 1018162"/>
                  <a:gd name="connsiteX5" fmla="*/ 10 w 509091"/>
                  <a:gd name="connsiteY5" fmla="*/ 0 h 1018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9091" h="1018162">
                    <a:moveTo>
                      <a:pt x="10" y="0"/>
                    </a:moveTo>
                    <a:cubicBezTo>
                      <a:pt x="281168" y="0"/>
                      <a:pt x="509091" y="227923"/>
                      <a:pt x="509091" y="509081"/>
                    </a:cubicBezTo>
                    <a:cubicBezTo>
                      <a:pt x="509091" y="790239"/>
                      <a:pt x="281168" y="1018162"/>
                      <a:pt x="10" y="1018162"/>
                    </a:cubicBezTo>
                    <a:lnTo>
                      <a:pt x="0" y="1018161"/>
                    </a:lnTo>
                    <a:lnTo>
                      <a:pt x="10" y="1018161"/>
                    </a:lnTo>
                    <a:lnTo>
                      <a:pt x="10" y="0"/>
                    </a:lnTo>
                    <a:close/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Arc 73">
                <a:extLst>
                  <a:ext uri="{FF2B5EF4-FFF2-40B4-BE49-F238E27FC236}">
                    <a16:creationId xmlns:a16="http://schemas.microsoft.com/office/drawing/2014/main" id="{475DD3F0-50D7-4306-A43D-5D52D738DD4B}"/>
                  </a:ext>
                </a:extLst>
              </p:cNvPr>
              <p:cNvSpPr/>
              <p:nvPr/>
            </p:nvSpPr>
            <p:spPr>
              <a:xfrm>
                <a:off x="1971676" y="3364183"/>
                <a:ext cx="897546" cy="702314"/>
              </a:xfrm>
              <a:prstGeom prst="arc">
                <a:avLst>
                  <a:gd name="adj1" fmla="val 16200000"/>
                  <a:gd name="adj2" fmla="val 5409610"/>
                </a:avLst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75" name="Group 74">
                <a:extLst>
                  <a:ext uri="{FF2B5EF4-FFF2-40B4-BE49-F238E27FC236}">
                    <a16:creationId xmlns:a16="http://schemas.microsoft.com/office/drawing/2014/main" id="{48027562-9E97-40E4-A2C1-3417AF9CAA9D}"/>
                  </a:ext>
                </a:extLst>
              </p:cNvPr>
              <p:cNvGrpSpPr/>
              <p:nvPr/>
            </p:nvGrpSpPr>
            <p:grpSpPr>
              <a:xfrm>
                <a:off x="2397415" y="3646284"/>
                <a:ext cx="185483" cy="138113"/>
                <a:chOff x="2392653" y="3646285"/>
                <a:chExt cx="185483" cy="138113"/>
              </a:xfrm>
            </p:grpSpPr>
            <p:sp>
              <p:nvSpPr>
                <p:cNvPr id="82" name="Rectangle 81">
                  <a:extLst>
                    <a:ext uri="{FF2B5EF4-FFF2-40B4-BE49-F238E27FC236}">
                      <a16:creationId xmlns:a16="http://schemas.microsoft.com/office/drawing/2014/main" id="{4C896F73-B241-405A-9E19-A8203E1BD542}"/>
                    </a:ext>
                  </a:extLst>
                </p:cNvPr>
                <p:cNvSpPr/>
                <p:nvPr/>
              </p:nvSpPr>
              <p:spPr>
                <a:xfrm>
                  <a:off x="2392653" y="3692482"/>
                  <a:ext cx="45719" cy="45719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3" name="Oval 82">
                  <a:extLst>
                    <a:ext uri="{FF2B5EF4-FFF2-40B4-BE49-F238E27FC236}">
                      <a16:creationId xmlns:a16="http://schemas.microsoft.com/office/drawing/2014/main" id="{A90B7A87-804E-4FED-8A14-F98FEE603853}"/>
                    </a:ext>
                  </a:extLst>
                </p:cNvPr>
                <p:cNvSpPr/>
                <p:nvPr/>
              </p:nvSpPr>
              <p:spPr>
                <a:xfrm>
                  <a:off x="2440023" y="3646285"/>
                  <a:ext cx="138113" cy="138113"/>
                </a:xfrm>
                <a:prstGeom prst="ellipse">
                  <a:avLst/>
                </a:pr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76" name="Straight Connector 75">
                <a:extLst>
                  <a:ext uri="{FF2B5EF4-FFF2-40B4-BE49-F238E27FC236}">
                    <a16:creationId xmlns:a16="http://schemas.microsoft.com/office/drawing/2014/main" id="{F2662875-FD61-401D-A1A6-7750ED8785E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92653" y="3448640"/>
                <a:ext cx="0" cy="53340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B6333558-3E0C-4593-97E7-8DEF778C691D}"/>
                  </a:ext>
                </a:extLst>
              </p:cNvPr>
              <p:cNvSpPr/>
              <p:nvPr/>
            </p:nvSpPr>
            <p:spPr>
              <a:xfrm>
                <a:off x="2670175" y="3139078"/>
                <a:ext cx="84659" cy="1152525"/>
              </a:xfrm>
              <a:custGeom>
                <a:avLst/>
                <a:gdLst>
                  <a:gd name="connsiteX0" fmla="*/ 0 w 84659"/>
                  <a:gd name="connsiteY0" fmla="*/ 1085343 h 1152525"/>
                  <a:gd name="connsiteX1" fmla="*/ 84659 w 84659"/>
                  <a:gd name="connsiteY1" fmla="*/ 1085343 h 1152525"/>
                  <a:gd name="connsiteX2" fmla="*/ 84659 w 84659"/>
                  <a:gd name="connsiteY2" fmla="*/ 1152525 h 1152525"/>
                  <a:gd name="connsiteX3" fmla="*/ 0 w 84659"/>
                  <a:gd name="connsiteY3" fmla="*/ 1152525 h 1152525"/>
                  <a:gd name="connsiteX4" fmla="*/ 0 w 84659"/>
                  <a:gd name="connsiteY4" fmla="*/ 0 h 1152525"/>
                  <a:gd name="connsiteX5" fmla="*/ 84659 w 84659"/>
                  <a:gd name="connsiteY5" fmla="*/ 0 h 1152525"/>
                  <a:gd name="connsiteX6" fmla="*/ 84659 w 84659"/>
                  <a:gd name="connsiteY6" fmla="*/ 67182 h 1152525"/>
                  <a:gd name="connsiteX7" fmla="*/ 0 w 84659"/>
                  <a:gd name="connsiteY7" fmla="*/ 67182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659" h="1152525">
                    <a:moveTo>
                      <a:pt x="0" y="1085343"/>
                    </a:moveTo>
                    <a:lnTo>
                      <a:pt x="84659" y="1085343"/>
                    </a:lnTo>
                    <a:lnTo>
                      <a:pt x="84659" y="1152525"/>
                    </a:lnTo>
                    <a:lnTo>
                      <a:pt x="0" y="1152525"/>
                    </a:lnTo>
                    <a:close/>
                    <a:moveTo>
                      <a:pt x="0" y="0"/>
                    </a:moveTo>
                    <a:lnTo>
                      <a:pt x="84659" y="0"/>
                    </a:lnTo>
                    <a:lnTo>
                      <a:pt x="84659" y="67182"/>
                    </a:lnTo>
                    <a:lnTo>
                      <a:pt x="0" y="671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78" name="Rectangle 77">
                <a:extLst>
                  <a:ext uri="{FF2B5EF4-FFF2-40B4-BE49-F238E27FC236}">
                    <a16:creationId xmlns:a16="http://schemas.microsoft.com/office/drawing/2014/main" id="{61FAFFFB-6F2F-4C28-AFDA-F31AD35D6128}"/>
                  </a:ext>
                </a:extLst>
              </p:cNvPr>
              <p:cNvSpPr/>
              <p:nvPr/>
            </p:nvSpPr>
            <p:spPr>
              <a:xfrm>
                <a:off x="2057532" y="3206260"/>
                <a:ext cx="1632494" cy="1018161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Freeform: Shape 78">
                <a:extLst>
                  <a:ext uri="{FF2B5EF4-FFF2-40B4-BE49-F238E27FC236}">
                    <a16:creationId xmlns:a16="http://schemas.microsoft.com/office/drawing/2014/main" id="{256BB78C-018F-45C1-B6CB-2AD2AD17B8E8}"/>
                  </a:ext>
                </a:extLst>
              </p:cNvPr>
              <p:cNvSpPr/>
              <p:nvPr/>
            </p:nvSpPr>
            <p:spPr>
              <a:xfrm>
                <a:off x="3002587" y="3139075"/>
                <a:ext cx="18288" cy="1152525"/>
              </a:xfrm>
              <a:custGeom>
                <a:avLst/>
                <a:gdLst>
                  <a:gd name="connsiteX0" fmla="*/ 0 w 84659"/>
                  <a:gd name="connsiteY0" fmla="*/ 1085343 h 1152525"/>
                  <a:gd name="connsiteX1" fmla="*/ 84659 w 84659"/>
                  <a:gd name="connsiteY1" fmla="*/ 1085343 h 1152525"/>
                  <a:gd name="connsiteX2" fmla="*/ 84659 w 84659"/>
                  <a:gd name="connsiteY2" fmla="*/ 1152525 h 1152525"/>
                  <a:gd name="connsiteX3" fmla="*/ 0 w 84659"/>
                  <a:gd name="connsiteY3" fmla="*/ 1152525 h 1152525"/>
                  <a:gd name="connsiteX4" fmla="*/ 0 w 84659"/>
                  <a:gd name="connsiteY4" fmla="*/ 0 h 1152525"/>
                  <a:gd name="connsiteX5" fmla="*/ 84659 w 84659"/>
                  <a:gd name="connsiteY5" fmla="*/ 0 h 1152525"/>
                  <a:gd name="connsiteX6" fmla="*/ 84659 w 84659"/>
                  <a:gd name="connsiteY6" fmla="*/ 67182 h 1152525"/>
                  <a:gd name="connsiteX7" fmla="*/ 0 w 84659"/>
                  <a:gd name="connsiteY7" fmla="*/ 67182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659" h="1152525">
                    <a:moveTo>
                      <a:pt x="0" y="1085343"/>
                    </a:moveTo>
                    <a:lnTo>
                      <a:pt x="84659" y="1085343"/>
                    </a:lnTo>
                    <a:lnTo>
                      <a:pt x="84659" y="1152525"/>
                    </a:lnTo>
                    <a:lnTo>
                      <a:pt x="0" y="1152525"/>
                    </a:lnTo>
                    <a:close/>
                    <a:moveTo>
                      <a:pt x="0" y="0"/>
                    </a:moveTo>
                    <a:lnTo>
                      <a:pt x="84659" y="0"/>
                    </a:lnTo>
                    <a:lnTo>
                      <a:pt x="84659" y="67182"/>
                    </a:lnTo>
                    <a:lnTo>
                      <a:pt x="0" y="671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0" name="Freeform: Shape 79">
                <a:extLst>
                  <a:ext uri="{FF2B5EF4-FFF2-40B4-BE49-F238E27FC236}">
                    <a16:creationId xmlns:a16="http://schemas.microsoft.com/office/drawing/2014/main" id="{E35BA73A-6C34-4DEE-A9B6-C627FC5AAC2D}"/>
                  </a:ext>
                </a:extLst>
              </p:cNvPr>
              <p:cNvSpPr/>
              <p:nvPr/>
            </p:nvSpPr>
            <p:spPr>
              <a:xfrm>
                <a:off x="3278069" y="3139075"/>
                <a:ext cx="18288" cy="1152525"/>
              </a:xfrm>
              <a:custGeom>
                <a:avLst/>
                <a:gdLst>
                  <a:gd name="connsiteX0" fmla="*/ 0 w 84659"/>
                  <a:gd name="connsiteY0" fmla="*/ 1085343 h 1152525"/>
                  <a:gd name="connsiteX1" fmla="*/ 84659 w 84659"/>
                  <a:gd name="connsiteY1" fmla="*/ 1085343 h 1152525"/>
                  <a:gd name="connsiteX2" fmla="*/ 84659 w 84659"/>
                  <a:gd name="connsiteY2" fmla="*/ 1152525 h 1152525"/>
                  <a:gd name="connsiteX3" fmla="*/ 0 w 84659"/>
                  <a:gd name="connsiteY3" fmla="*/ 1152525 h 1152525"/>
                  <a:gd name="connsiteX4" fmla="*/ 0 w 84659"/>
                  <a:gd name="connsiteY4" fmla="*/ 0 h 1152525"/>
                  <a:gd name="connsiteX5" fmla="*/ 84659 w 84659"/>
                  <a:gd name="connsiteY5" fmla="*/ 0 h 1152525"/>
                  <a:gd name="connsiteX6" fmla="*/ 84659 w 84659"/>
                  <a:gd name="connsiteY6" fmla="*/ 67182 h 1152525"/>
                  <a:gd name="connsiteX7" fmla="*/ 0 w 84659"/>
                  <a:gd name="connsiteY7" fmla="*/ 67182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659" h="1152525">
                    <a:moveTo>
                      <a:pt x="0" y="1085343"/>
                    </a:moveTo>
                    <a:lnTo>
                      <a:pt x="84659" y="1085343"/>
                    </a:lnTo>
                    <a:lnTo>
                      <a:pt x="84659" y="1152525"/>
                    </a:lnTo>
                    <a:lnTo>
                      <a:pt x="0" y="1152525"/>
                    </a:lnTo>
                    <a:close/>
                    <a:moveTo>
                      <a:pt x="0" y="0"/>
                    </a:moveTo>
                    <a:lnTo>
                      <a:pt x="84659" y="0"/>
                    </a:lnTo>
                    <a:lnTo>
                      <a:pt x="84659" y="67182"/>
                    </a:lnTo>
                    <a:lnTo>
                      <a:pt x="0" y="671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81" name="Freeform: Shape 80">
                <a:extLst>
                  <a:ext uri="{FF2B5EF4-FFF2-40B4-BE49-F238E27FC236}">
                    <a16:creationId xmlns:a16="http://schemas.microsoft.com/office/drawing/2014/main" id="{6E1F15B1-11BC-403F-A4FC-24548AA88BD9}"/>
                  </a:ext>
                </a:extLst>
              </p:cNvPr>
              <p:cNvSpPr/>
              <p:nvPr/>
            </p:nvSpPr>
            <p:spPr>
              <a:xfrm>
                <a:off x="3553552" y="3139075"/>
                <a:ext cx="18288" cy="1152525"/>
              </a:xfrm>
              <a:custGeom>
                <a:avLst/>
                <a:gdLst>
                  <a:gd name="connsiteX0" fmla="*/ 0 w 84659"/>
                  <a:gd name="connsiteY0" fmla="*/ 1085343 h 1152525"/>
                  <a:gd name="connsiteX1" fmla="*/ 84659 w 84659"/>
                  <a:gd name="connsiteY1" fmla="*/ 1085343 h 1152525"/>
                  <a:gd name="connsiteX2" fmla="*/ 84659 w 84659"/>
                  <a:gd name="connsiteY2" fmla="*/ 1152525 h 1152525"/>
                  <a:gd name="connsiteX3" fmla="*/ 0 w 84659"/>
                  <a:gd name="connsiteY3" fmla="*/ 1152525 h 1152525"/>
                  <a:gd name="connsiteX4" fmla="*/ 0 w 84659"/>
                  <a:gd name="connsiteY4" fmla="*/ 0 h 1152525"/>
                  <a:gd name="connsiteX5" fmla="*/ 84659 w 84659"/>
                  <a:gd name="connsiteY5" fmla="*/ 0 h 1152525"/>
                  <a:gd name="connsiteX6" fmla="*/ 84659 w 84659"/>
                  <a:gd name="connsiteY6" fmla="*/ 67182 h 1152525"/>
                  <a:gd name="connsiteX7" fmla="*/ 0 w 84659"/>
                  <a:gd name="connsiteY7" fmla="*/ 67182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659" h="1152525">
                    <a:moveTo>
                      <a:pt x="0" y="1085343"/>
                    </a:moveTo>
                    <a:lnTo>
                      <a:pt x="84659" y="1085343"/>
                    </a:lnTo>
                    <a:lnTo>
                      <a:pt x="84659" y="1152525"/>
                    </a:lnTo>
                    <a:lnTo>
                      <a:pt x="0" y="1152525"/>
                    </a:lnTo>
                    <a:close/>
                    <a:moveTo>
                      <a:pt x="0" y="0"/>
                    </a:moveTo>
                    <a:lnTo>
                      <a:pt x="84659" y="0"/>
                    </a:lnTo>
                    <a:lnTo>
                      <a:pt x="84659" y="67182"/>
                    </a:lnTo>
                    <a:lnTo>
                      <a:pt x="0" y="671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AD5FED55-A472-4ECC-A3CE-9D155C7AAEF0}"/>
                </a:ext>
              </a:extLst>
            </p:cNvPr>
            <p:cNvGrpSpPr/>
            <p:nvPr userDrawn="1"/>
          </p:nvGrpSpPr>
          <p:grpSpPr>
            <a:xfrm>
              <a:off x="7902442" y="1753190"/>
              <a:ext cx="2317881" cy="3543300"/>
              <a:chOff x="7907988" y="1943690"/>
              <a:chExt cx="2317881" cy="3543300"/>
            </a:xfrm>
          </p:grpSpPr>
          <p:grpSp>
            <p:nvGrpSpPr>
              <p:cNvPr id="57" name="Group 56">
                <a:extLst>
                  <a:ext uri="{FF2B5EF4-FFF2-40B4-BE49-F238E27FC236}">
                    <a16:creationId xmlns:a16="http://schemas.microsoft.com/office/drawing/2014/main" id="{A609D7AF-EBC5-4624-B0C0-73EEC9FDAB67}"/>
                  </a:ext>
                </a:extLst>
              </p:cNvPr>
              <p:cNvGrpSpPr/>
              <p:nvPr/>
            </p:nvGrpSpPr>
            <p:grpSpPr>
              <a:xfrm rot="10800000">
                <a:off x="7907988" y="1943690"/>
                <a:ext cx="2317881" cy="3543300"/>
                <a:chOff x="1971676" y="1943690"/>
                <a:chExt cx="2317881" cy="3543300"/>
              </a:xfrm>
            </p:grpSpPr>
            <p:sp>
              <p:nvSpPr>
                <p:cNvPr id="59" name="Freeform: Shape 58">
                  <a:extLst>
                    <a:ext uri="{FF2B5EF4-FFF2-40B4-BE49-F238E27FC236}">
                      <a16:creationId xmlns:a16="http://schemas.microsoft.com/office/drawing/2014/main" id="{8803AA9D-4129-4744-8475-EAD942C42829}"/>
                    </a:ext>
                  </a:extLst>
                </p:cNvPr>
                <p:cNvSpPr/>
                <p:nvPr/>
              </p:nvSpPr>
              <p:spPr>
                <a:xfrm>
                  <a:off x="2057534" y="1943690"/>
                  <a:ext cx="2232023" cy="3543300"/>
                </a:xfrm>
                <a:custGeom>
                  <a:avLst/>
                  <a:gdLst>
                    <a:gd name="connsiteX0" fmla="*/ 0 w 2232023"/>
                    <a:gd name="connsiteY0" fmla="*/ 0 h 3543300"/>
                    <a:gd name="connsiteX1" fmla="*/ 460373 w 2232023"/>
                    <a:gd name="connsiteY1" fmla="*/ 0 h 3543300"/>
                    <a:gd name="connsiteX2" fmla="*/ 2232023 w 2232023"/>
                    <a:gd name="connsiteY2" fmla="*/ 1771650 h 3543300"/>
                    <a:gd name="connsiteX3" fmla="*/ 460373 w 2232023"/>
                    <a:gd name="connsiteY3" fmla="*/ 3543300 h 3543300"/>
                    <a:gd name="connsiteX4" fmla="*/ 0 w 2232023"/>
                    <a:gd name="connsiteY4" fmla="*/ 3543300 h 3543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32023" h="3543300">
                      <a:moveTo>
                        <a:pt x="0" y="0"/>
                      </a:moveTo>
                      <a:lnTo>
                        <a:pt x="460373" y="0"/>
                      </a:lnTo>
                      <a:cubicBezTo>
                        <a:pt x="1438828" y="0"/>
                        <a:pt x="2232023" y="793195"/>
                        <a:pt x="2232023" y="1771650"/>
                      </a:cubicBezTo>
                      <a:cubicBezTo>
                        <a:pt x="2232023" y="2750105"/>
                        <a:pt x="1438828" y="3543300"/>
                        <a:pt x="460373" y="3543300"/>
                      </a:cubicBezTo>
                      <a:lnTo>
                        <a:pt x="0" y="3543300"/>
                      </a:lnTo>
                      <a:close/>
                    </a:path>
                  </a:pathLst>
                </a:custGeom>
                <a:solidFill>
                  <a:schemeClr val="accent2">
                    <a:alpha val="3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0" name="Freeform: Shape 59">
                  <a:extLst>
                    <a:ext uri="{FF2B5EF4-FFF2-40B4-BE49-F238E27FC236}">
                      <a16:creationId xmlns:a16="http://schemas.microsoft.com/office/drawing/2014/main" id="{851BFFC0-E433-4498-929F-D681C17F83DF}"/>
                    </a:ext>
                  </a:extLst>
                </p:cNvPr>
                <p:cNvSpPr/>
                <p:nvPr/>
              </p:nvSpPr>
              <p:spPr>
                <a:xfrm rot="10800000">
                  <a:off x="3180924" y="3206259"/>
                  <a:ext cx="509091" cy="1018162"/>
                </a:xfrm>
                <a:custGeom>
                  <a:avLst/>
                  <a:gdLst>
                    <a:gd name="connsiteX0" fmla="*/ 10 w 509091"/>
                    <a:gd name="connsiteY0" fmla="*/ 0 h 1018162"/>
                    <a:gd name="connsiteX1" fmla="*/ 509091 w 509091"/>
                    <a:gd name="connsiteY1" fmla="*/ 509081 h 1018162"/>
                    <a:gd name="connsiteX2" fmla="*/ 10 w 509091"/>
                    <a:gd name="connsiteY2" fmla="*/ 1018162 h 1018162"/>
                    <a:gd name="connsiteX3" fmla="*/ 0 w 509091"/>
                    <a:gd name="connsiteY3" fmla="*/ 1018161 h 1018162"/>
                    <a:gd name="connsiteX4" fmla="*/ 10 w 509091"/>
                    <a:gd name="connsiteY4" fmla="*/ 1018161 h 1018162"/>
                    <a:gd name="connsiteX5" fmla="*/ 10 w 509091"/>
                    <a:gd name="connsiteY5" fmla="*/ 0 h 1018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09091" h="1018162">
                      <a:moveTo>
                        <a:pt x="10" y="0"/>
                      </a:moveTo>
                      <a:cubicBezTo>
                        <a:pt x="281168" y="0"/>
                        <a:pt x="509091" y="227923"/>
                        <a:pt x="509091" y="509081"/>
                      </a:cubicBezTo>
                      <a:cubicBezTo>
                        <a:pt x="509091" y="790239"/>
                        <a:pt x="281168" y="1018162"/>
                        <a:pt x="10" y="1018162"/>
                      </a:cubicBezTo>
                      <a:lnTo>
                        <a:pt x="0" y="1018161"/>
                      </a:lnTo>
                      <a:lnTo>
                        <a:pt x="10" y="1018161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1" name="Freeform: Shape 60">
                  <a:extLst>
                    <a:ext uri="{FF2B5EF4-FFF2-40B4-BE49-F238E27FC236}">
                      <a16:creationId xmlns:a16="http://schemas.microsoft.com/office/drawing/2014/main" id="{A018361B-12BF-4B03-A527-A7917697EFA8}"/>
                    </a:ext>
                  </a:extLst>
                </p:cNvPr>
                <p:cNvSpPr/>
                <p:nvPr/>
              </p:nvSpPr>
              <p:spPr>
                <a:xfrm>
                  <a:off x="3690015" y="3206259"/>
                  <a:ext cx="509091" cy="1018162"/>
                </a:xfrm>
                <a:custGeom>
                  <a:avLst/>
                  <a:gdLst>
                    <a:gd name="connsiteX0" fmla="*/ 10 w 509091"/>
                    <a:gd name="connsiteY0" fmla="*/ 0 h 1018162"/>
                    <a:gd name="connsiteX1" fmla="*/ 509091 w 509091"/>
                    <a:gd name="connsiteY1" fmla="*/ 509081 h 1018162"/>
                    <a:gd name="connsiteX2" fmla="*/ 10 w 509091"/>
                    <a:gd name="connsiteY2" fmla="*/ 1018162 h 1018162"/>
                    <a:gd name="connsiteX3" fmla="*/ 0 w 509091"/>
                    <a:gd name="connsiteY3" fmla="*/ 1018161 h 1018162"/>
                    <a:gd name="connsiteX4" fmla="*/ 10 w 509091"/>
                    <a:gd name="connsiteY4" fmla="*/ 1018161 h 1018162"/>
                    <a:gd name="connsiteX5" fmla="*/ 10 w 509091"/>
                    <a:gd name="connsiteY5" fmla="*/ 0 h 1018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09091" h="1018162">
                      <a:moveTo>
                        <a:pt x="10" y="0"/>
                      </a:moveTo>
                      <a:cubicBezTo>
                        <a:pt x="281168" y="0"/>
                        <a:pt x="509091" y="227923"/>
                        <a:pt x="509091" y="509081"/>
                      </a:cubicBezTo>
                      <a:cubicBezTo>
                        <a:pt x="509091" y="790239"/>
                        <a:pt x="281168" y="1018162"/>
                        <a:pt x="10" y="1018162"/>
                      </a:cubicBezTo>
                      <a:lnTo>
                        <a:pt x="0" y="1018161"/>
                      </a:lnTo>
                      <a:lnTo>
                        <a:pt x="10" y="1018161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2" name="Arc 61">
                  <a:extLst>
                    <a:ext uri="{FF2B5EF4-FFF2-40B4-BE49-F238E27FC236}">
                      <a16:creationId xmlns:a16="http://schemas.microsoft.com/office/drawing/2014/main" id="{CEF36EEA-4C62-464E-A020-2BDFBFF5EA59}"/>
                    </a:ext>
                  </a:extLst>
                </p:cNvPr>
                <p:cNvSpPr/>
                <p:nvPr/>
              </p:nvSpPr>
              <p:spPr>
                <a:xfrm>
                  <a:off x="1971676" y="3364183"/>
                  <a:ext cx="897546" cy="702314"/>
                </a:xfrm>
                <a:prstGeom prst="arc">
                  <a:avLst>
                    <a:gd name="adj1" fmla="val 16200000"/>
                    <a:gd name="adj2" fmla="val 5409610"/>
                  </a:avLst>
                </a:prstGeom>
                <a:no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63" name="Group 62">
                  <a:extLst>
                    <a:ext uri="{FF2B5EF4-FFF2-40B4-BE49-F238E27FC236}">
                      <a16:creationId xmlns:a16="http://schemas.microsoft.com/office/drawing/2014/main" id="{736360BE-C025-4DF1-850D-0B73DA8222DE}"/>
                    </a:ext>
                  </a:extLst>
                </p:cNvPr>
                <p:cNvGrpSpPr/>
                <p:nvPr/>
              </p:nvGrpSpPr>
              <p:grpSpPr>
                <a:xfrm>
                  <a:off x="2397415" y="3646284"/>
                  <a:ext cx="185483" cy="138113"/>
                  <a:chOff x="2392653" y="3646285"/>
                  <a:chExt cx="185483" cy="138113"/>
                </a:xfrm>
              </p:grpSpPr>
              <p:sp>
                <p:nvSpPr>
                  <p:cNvPr id="69" name="Rectangle 68">
                    <a:extLst>
                      <a:ext uri="{FF2B5EF4-FFF2-40B4-BE49-F238E27FC236}">
                        <a16:creationId xmlns:a16="http://schemas.microsoft.com/office/drawing/2014/main" id="{677E3A5D-9301-4917-B1E1-12A51F487539}"/>
                      </a:ext>
                    </a:extLst>
                  </p:cNvPr>
                  <p:cNvSpPr/>
                  <p:nvPr/>
                </p:nvSpPr>
                <p:spPr>
                  <a:xfrm>
                    <a:off x="2392653" y="3692482"/>
                    <a:ext cx="45719" cy="45719"/>
                  </a:xfrm>
                  <a:prstGeom prst="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70" name="Oval 69">
                    <a:extLst>
                      <a:ext uri="{FF2B5EF4-FFF2-40B4-BE49-F238E27FC236}">
                        <a16:creationId xmlns:a16="http://schemas.microsoft.com/office/drawing/2014/main" id="{70B7D454-B06B-40CF-9214-C6A680925536}"/>
                      </a:ext>
                    </a:extLst>
                  </p:cNvPr>
                  <p:cNvSpPr/>
                  <p:nvPr/>
                </p:nvSpPr>
                <p:spPr>
                  <a:xfrm>
                    <a:off x="2440023" y="3646285"/>
                    <a:ext cx="138113" cy="138113"/>
                  </a:xfrm>
                  <a:prstGeom prst="ellipse">
                    <a:avLst/>
                  </a:prstGeom>
                  <a:noFill/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64" name="Freeform: Shape 63">
                  <a:extLst>
                    <a:ext uri="{FF2B5EF4-FFF2-40B4-BE49-F238E27FC236}">
                      <a16:creationId xmlns:a16="http://schemas.microsoft.com/office/drawing/2014/main" id="{3B99180D-9D42-4212-A977-62AD5C727EA7}"/>
                    </a:ext>
                  </a:extLst>
                </p:cNvPr>
                <p:cNvSpPr/>
                <p:nvPr/>
              </p:nvSpPr>
              <p:spPr>
                <a:xfrm>
                  <a:off x="2670175" y="3139078"/>
                  <a:ext cx="84659" cy="1152525"/>
                </a:xfrm>
                <a:custGeom>
                  <a:avLst/>
                  <a:gdLst>
                    <a:gd name="connsiteX0" fmla="*/ 0 w 84659"/>
                    <a:gd name="connsiteY0" fmla="*/ 1085343 h 1152525"/>
                    <a:gd name="connsiteX1" fmla="*/ 84659 w 84659"/>
                    <a:gd name="connsiteY1" fmla="*/ 1085343 h 1152525"/>
                    <a:gd name="connsiteX2" fmla="*/ 84659 w 84659"/>
                    <a:gd name="connsiteY2" fmla="*/ 1152525 h 1152525"/>
                    <a:gd name="connsiteX3" fmla="*/ 0 w 84659"/>
                    <a:gd name="connsiteY3" fmla="*/ 1152525 h 1152525"/>
                    <a:gd name="connsiteX4" fmla="*/ 0 w 84659"/>
                    <a:gd name="connsiteY4" fmla="*/ 0 h 1152525"/>
                    <a:gd name="connsiteX5" fmla="*/ 84659 w 84659"/>
                    <a:gd name="connsiteY5" fmla="*/ 0 h 1152525"/>
                    <a:gd name="connsiteX6" fmla="*/ 84659 w 84659"/>
                    <a:gd name="connsiteY6" fmla="*/ 67182 h 1152525"/>
                    <a:gd name="connsiteX7" fmla="*/ 0 w 84659"/>
                    <a:gd name="connsiteY7" fmla="*/ 67182 h 1152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4659" h="1152525">
                      <a:moveTo>
                        <a:pt x="0" y="1085343"/>
                      </a:moveTo>
                      <a:lnTo>
                        <a:pt x="84659" y="1085343"/>
                      </a:lnTo>
                      <a:lnTo>
                        <a:pt x="84659" y="1152525"/>
                      </a:lnTo>
                      <a:lnTo>
                        <a:pt x="0" y="1152525"/>
                      </a:lnTo>
                      <a:close/>
                      <a:moveTo>
                        <a:pt x="0" y="0"/>
                      </a:moveTo>
                      <a:lnTo>
                        <a:pt x="84659" y="0"/>
                      </a:lnTo>
                      <a:lnTo>
                        <a:pt x="84659" y="67182"/>
                      </a:lnTo>
                      <a:lnTo>
                        <a:pt x="0" y="671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5" name="Rectangle 64">
                  <a:extLst>
                    <a:ext uri="{FF2B5EF4-FFF2-40B4-BE49-F238E27FC236}">
                      <a16:creationId xmlns:a16="http://schemas.microsoft.com/office/drawing/2014/main" id="{17FC5FCE-B2BF-4FF9-8A33-01E1905309AF}"/>
                    </a:ext>
                  </a:extLst>
                </p:cNvPr>
                <p:cNvSpPr/>
                <p:nvPr/>
              </p:nvSpPr>
              <p:spPr>
                <a:xfrm>
                  <a:off x="2057532" y="3206260"/>
                  <a:ext cx="1632494" cy="1018161"/>
                </a:xfrm>
                <a:prstGeom prst="rect">
                  <a:avLst/>
                </a:prstGeom>
                <a:no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6" name="Freeform: Shape 65">
                  <a:extLst>
                    <a:ext uri="{FF2B5EF4-FFF2-40B4-BE49-F238E27FC236}">
                      <a16:creationId xmlns:a16="http://schemas.microsoft.com/office/drawing/2014/main" id="{9D20031A-6898-4C68-8DE4-0583CB13B93B}"/>
                    </a:ext>
                  </a:extLst>
                </p:cNvPr>
                <p:cNvSpPr/>
                <p:nvPr/>
              </p:nvSpPr>
              <p:spPr>
                <a:xfrm>
                  <a:off x="3002587" y="3139075"/>
                  <a:ext cx="18288" cy="1152525"/>
                </a:xfrm>
                <a:custGeom>
                  <a:avLst/>
                  <a:gdLst>
                    <a:gd name="connsiteX0" fmla="*/ 0 w 84659"/>
                    <a:gd name="connsiteY0" fmla="*/ 1085343 h 1152525"/>
                    <a:gd name="connsiteX1" fmla="*/ 84659 w 84659"/>
                    <a:gd name="connsiteY1" fmla="*/ 1085343 h 1152525"/>
                    <a:gd name="connsiteX2" fmla="*/ 84659 w 84659"/>
                    <a:gd name="connsiteY2" fmla="*/ 1152525 h 1152525"/>
                    <a:gd name="connsiteX3" fmla="*/ 0 w 84659"/>
                    <a:gd name="connsiteY3" fmla="*/ 1152525 h 1152525"/>
                    <a:gd name="connsiteX4" fmla="*/ 0 w 84659"/>
                    <a:gd name="connsiteY4" fmla="*/ 0 h 1152525"/>
                    <a:gd name="connsiteX5" fmla="*/ 84659 w 84659"/>
                    <a:gd name="connsiteY5" fmla="*/ 0 h 1152525"/>
                    <a:gd name="connsiteX6" fmla="*/ 84659 w 84659"/>
                    <a:gd name="connsiteY6" fmla="*/ 67182 h 1152525"/>
                    <a:gd name="connsiteX7" fmla="*/ 0 w 84659"/>
                    <a:gd name="connsiteY7" fmla="*/ 67182 h 1152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4659" h="1152525">
                      <a:moveTo>
                        <a:pt x="0" y="1085343"/>
                      </a:moveTo>
                      <a:lnTo>
                        <a:pt x="84659" y="1085343"/>
                      </a:lnTo>
                      <a:lnTo>
                        <a:pt x="84659" y="1152525"/>
                      </a:lnTo>
                      <a:lnTo>
                        <a:pt x="0" y="1152525"/>
                      </a:lnTo>
                      <a:close/>
                      <a:moveTo>
                        <a:pt x="0" y="0"/>
                      </a:moveTo>
                      <a:lnTo>
                        <a:pt x="84659" y="0"/>
                      </a:lnTo>
                      <a:lnTo>
                        <a:pt x="84659" y="67182"/>
                      </a:lnTo>
                      <a:lnTo>
                        <a:pt x="0" y="671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7" name="Freeform: Shape 66">
                  <a:extLst>
                    <a:ext uri="{FF2B5EF4-FFF2-40B4-BE49-F238E27FC236}">
                      <a16:creationId xmlns:a16="http://schemas.microsoft.com/office/drawing/2014/main" id="{82622A80-9816-44FC-A94E-C007A26CF144}"/>
                    </a:ext>
                  </a:extLst>
                </p:cNvPr>
                <p:cNvSpPr/>
                <p:nvPr/>
              </p:nvSpPr>
              <p:spPr>
                <a:xfrm>
                  <a:off x="3278069" y="3139075"/>
                  <a:ext cx="18288" cy="1152525"/>
                </a:xfrm>
                <a:custGeom>
                  <a:avLst/>
                  <a:gdLst>
                    <a:gd name="connsiteX0" fmla="*/ 0 w 84659"/>
                    <a:gd name="connsiteY0" fmla="*/ 1085343 h 1152525"/>
                    <a:gd name="connsiteX1" fmla="*/ 84659 w 84659"/>
                    <a:gd name="connsiteY1" fmla="*/ 1085343 h 1152525"/>
                    <a:gd name="connsiteX2" fmla="*/ 84659 w 84659"/>
                    <a:gd name="connsiteY2" fmla="*/ 1152525 h 1152525"/>
                    <a:gd name="connsiteX3" fmla="*/ 0 w 84659"/>
                    <a:gd name="connsiteY3" fmla="*/ 1152525 h 1152525"/>
                    <a:gd name="connsiteX4" fmla="*/ 0 w 84659"/>
                    <a:gd name="connsiteY4" fmla="*/ 0 h 1152525"/>
                    <a:gd name="connsiteX5" fmla="*/ 84659 w 84659"/>
                    <a:gd name="connsiteY5" fmla="*/ 0 h 1152525"/>
                    <a:gd name="connsiteX6" fmla="*/ 84659 w 84659"/>
                    <a:gd name="connsiteY6" fmla="*/ 67182 h 1152525"/>
                    <a:gd name="connsiteX7" fmla="*/ 0 w 84659"/>
                    <a:gd name="connsiteY7" fmla="*/ 67182 h 1152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4659" h="1152525">
                      <a:moveTo>
                        <a:pt x="0" y="1085343"/>
                      </a:moveTo>
                      <a:lnTo>
                        <a:pt x="84659" y="1085343"/>
                      </a:lnTo>
                      <a:lnTo>
                        <a:pt x="84659" y="1152525"/>
                      </a:lnTo>
                      <a:lnTo>
                        <a:pt x="0" y="1152525"/>
                      </a:lnTo>
                      <a:close/>
                      <a:moveTo>
                        <a:pt x="0" y="0"/>
                      </a:moveTo>
                      <a:lnTo>
                        <a:pt x="84659" y="0"/>
                      </a:lnTo>
                      <a:lnTo>
                        <a:pt x="84659" y="67182"/>
                      </a:lnTo>
                      <a:lnTo>
                        <a:pt x="0" y="671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68" name="Freeform: Shape 67">
                  <a:extLst>
                    <a:ext uri="{FF2B5EF4-FFF2-40B4-BE49-F238E27FC236}">
                      <a16:creationId xmlns:a16="http://schemas.microsoft.com/office/drawing/2014/main" id="{37B917F6-EAFF-44A0-8001-EFDB9D3D05E7}"/>
                    </a:ext>
                  </a:extLst>
                </p:cNvPr>
                <p:cNvSpPr/>
                <p:nvPr/>
              </p:nvSpPr>
              <p:spPr>
                <a:xfrm>
                  <a:off x="3553552" y="3139075"/>
                  <a:ext cx="18288" cy="1152525"/>
                </a:xfrm>
                <a:custGeom>
                  <a:avLst/>
                  <a:gdLst>
                    <a:gd name="connsiteX0" fmla="*/ 0 w 84659"/>
                    <a:gd name="connsiteY0" fmla="*/ 1085343 h 1152525"/>
                    <a:gd name="connsiteX1" fmla="*/ 84659 w 84659"/>
                    <a:gd name="connsiteY1" fmla="*/ 1085343 h 1152525"/>
                    <a:gd name="connsiteX2" fmla="*/ 84659 w 84659"/>
                    <a:gd name="connsiteY2" fmla="*/ 1152525 h 1152525"/>
                    <a:gd name="connsiteX3" fmla="*/ 0 w 84659"/>
                    <a:gd name="connsiteY3" fmla="*/ 1152525 h 1152525"/>
                    <a:gd name="connsiteX4" fmla="*/ 0 w 84659"/>
                    <a:gd name="connsiteY4" fmla="*/ 0 h 1152525"/>
                    <a:gd name="connsiteX5" fmla="*/ 84659 w 84659"/>
                    <a:gd name="connsiteY5" fmla="*/ 0 h 1152525"/>
                    <a:gd name="connsiteX6" fmla="*/ 84659 w 84659"/>
                    <a:gd name="connsiteY6" fmla="*/ 67182 h 1152525"/>
                    <a:gd name="connsiteX7" fmla="*/ 0 w 84659"/>
                    <a:gd name="connsiteY7" fmla="*/ 67182 h 1152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4659" h="1152525">
                      <a:moveTo>
                        <a:pt x="0" y="1085343"/>
                      </a:moveTo>
                      <a:lnTo>
                        <a:pt x="84659" y="1085343"/>
                      </a:lnTo>
                      <a:lnTo>
                        <a:pt x="84659" y="1152525"/>
                      </a:lnTo>
                      <a:lnTo>
                        <a:pt x="0" y="1152525"/>
                      </a:lnTo>
                      <a:close/>
                      <a:moveTo>
                        <a:pt x="0" y="0"/>
                      </a:moveTo>
                      <a:lnTo>
                        <a:pt x="84659" y="0"/>
                      </a:lnTo>
                      <a:lnTo>
                        <a:pt x="84659" y="67182"/>
                      </a:lnTo>
                      <a:lnTo>
                        <a:pt x="0" y="671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58" name="Straight Connector 57">
                <a:extLst>
                  <a:ext uri="{FF2B5EF4-FFF2-40B4-BE49-F238E27FC236}">
                    <a16:creationId xmlns:a16="http://schemas.microsoft.com/office/drawing/2014/main" id="{188E0BE2-D2C3-482A-AB1A-70BE0641D358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9804892" y="3448640"/>
                <a:ext cx="0" cy="53340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6016C31-C3E3-4F97-856C-7431618A7D76}"/>
              </a:ext>
            </a:extLst>
          </p:cNvPr>
          <p:cNvGrpSpPr/>
          <p:nvPr userDrawn="1"/>
        </p:nvGrpSpPr>
        <p:grpSpPr>
          <a:xfrm>
            <a:off x="947226" y="1780456"/>
            <a:ext cx="7249548" cy="3809279"/>
            <a:chOff x="1971676" y="1359807"/>
            <a:chExt cx="8248647" cy="4334256"/>
          </a:xfrm>
        </p:grpSpPr>
        <p:sp>
          <p:nvSpPr>
            <p:cNvPr id="4" name="Rectangle 3">
              <a:extLst>
                <a:ext uri="{FF2B5EF4-FFF2-40B4-BE49-F238E27FC236}">
                  <a16:creationId xmlns:a16="http://schemas.microsoft.com/office/drawing/2014/main" id="{E5AA4B8E-4DCD-4C01-9969-FF083541D9C4}"/>
                </a:ext>
              </a:extLst>
            </p:cNvPr>
            <p:cNvSpPr/>
            <p:nvPr userDrawn="1"/>
          </p:nvSpPr>
          <p:spPr>
            <a:xfrm rot="5400000">
              <a:off x="3927481" y="-510141"/>
              <a:ext cx="4334256" cy="8074152"/>
            </a:xfrm>
            <a:prstGeom prst="rect">
              <a:avLst/>
            </a:prstGeom>
            <a:blipFill dpi="0" rotWithShape="1">
              <a:blip r:embed="rId2">
                <a:alphaModFix amt="73000"/>
              </a:blip>
              <a:srcRect/>
              <a:stretch>
                <a:fillRect/>
              </a:stretch>
            </a:blip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Rectangle 4">
              <a:extLst>
                <a:ext uri="{FF2B5EF4-FFF2-40B4-BE49-F238E27FC236}">
                  <a16:creationId xmlns:a16="http://schemas.microsoft.com/office/drawing/2014/main" id="{0968985D-68B5-4E51-826E-66A319AB4A7A}"/>
                </a:ext>
              </a:extLst>
            </p:cNvPr>
            <p:cNvSpPr/>
            <p:nvPr userDrawn="1"/>
          </p:nvSpPr>
          <p:spPr>
            <a:xfrm>
              <a:off x="2057533" y="1359807"/>
              <a:ext cx="8076935" cy="4330066"/>
            </a:xfrm>
            <a:prstGeom prst="rect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" name="Straight Connector 5">
              <a:extLst>
                <a:ext uri="{FF2B5EF4-FFF2-40B4-BE49-F238E27FC236}">
                  <a16:creationId xmlns:a16="http://schemas.microsoft.com/office/drawing/2014/main" id="{A25F59FC-155F-4034-B0F4-630437C35CA4}"/>
                </a:ext>
              </a:extLst>
            </p:cNvPr>
            <p:cNvCxnSpPr>
              <a:cxnSpLocks/>
              <a:stCxn id="5" idx="0"/>
              <a:endCxn id="5" idx="2"/>
            </p:cNvCxnSpPr>
            <p:nvPr userDrawn="1"/>
          </p:nvCxnSpPr>
          <p:spPr>
            <a:xfrm>
              <a:off x="6096001" y="1359807"/>
              <a:ext cx="0" cy="4330066"/>
            </a:xfrm>
            <a:prstGeom prst="line">
              <a:avLst/>
            </a:prstGeom>
            <a:noFill/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</p:cxn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29D4767C-4EEF-439F-B8F5-5B13EEF4B2A8}"/>
                </a:ext>
              </a:extLst>
            </p:cNvPr>
            <p:cNvSpPr/>
            <p:nvPr userDrawn="1"/>
          </p:nvSpPr>
          <p:spPr>
            <a:xfrm>
              <a:off x="5586919" y="3015759"/>
              <a:ext cx="1018161" cy="1018161"/>
            </a:xfrm>
            <a:prstGeom prst="ellipse">
              <a:avLst/>
            </a:prstGeom>
            <a:solidFill>
              <a:schemeClr val="accent2">
                <a:alpha val="30000"/>
              </a:schemeClr>
            </a:solidFill>
            <a:ln w="1905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80540B23-998B-4515-B4F1-A8E5D05D364D}"/>
                </a:ext>
              </a:extLst>
            </p:cNvPr>
            <p:cNvGrpSpPr/>
            <p:nvPr userDrawn="1"/>
          </p:nvGrpSpPr>
          <p:grpSpPr>
            <a:xfrm>
              <a:off x="1971676" y="1753190"/>
              <a:ext cx="2317881" cy="3543300"/>
              <a:chOff x="1971676" y="1943690"/>
              <a:chExt cx="2317881" cy="3543300"/>
            </a:xfrm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919D0A3B-EA41-467D-8535-BD21725DA7E2}"/>
                  </a:ext>
                </a:extLst>
              </p:cNvPr>
              <p:cNvSpPr/>
              <p:nvPr/>
            </p:nvSpPr>
            <p:spPr>
              <a:xfrm>
                <a:off x="2057534" y="1943690"/>
                <a:ext cx="2232023" cy="3543300"/>
              </a:xfrm>
              <a:custGeom>
                <a:avLst/>
                <a:gdLst>
                  <a:gd name="connsiteX0" fmla="*/ 0 w 2232023"/>
                  <a:gd name="connsiteY0" fmla="*/ 0 h 3543300"/>
                  <a:gd name="connsiteX1" fmla="*/ 460373 w 2232023"/>
                  <a:gd name="connsiteY1" fmla="*/ 0 h 3543300"/>
                  <a:gd name="connsiteX2" fmla="*/ 2232023 w 2232023"/>
                  <a:gd name="connsiteY2" fmla="*/ 1771650 h 3543300"/>
                  <a:gd name="connsiteX3" fmla="*/ 460373 w 2232023"/>
                  <a:gd name="connsiteY3" fmla="*/ 3543300 h 3543300"/>
                  <a:gd name="connsiteX4" fmla="*/ 0 w 2232023"/>
                  <a:gd name="connsiteY4" fmla="*/ 3543300 h 354330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232023" h="3543300">
                    <a:moveTo>
                      <a:pt x="0" y="0"/>
                    </a:moveTo>
                    <a:lnTo>
                      <a:pt x="460373" y="0"/>
                    </a:lnTo>
                    <a:cubicBezTo>
                      <a:pt x="1438828" y="0"/>
                      <a:pt x="2232023" y="793195"/>
                      <a:pt x="2232023" y="1771650"/>
                    </a:cubicBezTo>
                    <a:cubicBezTo>
                      <a:pt x="2232023" y="2750105"/>
                      <a:pt x="1438828" y="3543300"/>
                      <a:pt x="460373" y="3543300"/>
                    </a:cubicBezTo>
                    <a:lnTo>
                      <a:pt x="0" y="3543300"/>
                    </a:lnTo>
                    <a:close/>
                  </a:path>
                </a:pathLst>
              </a:custGeom>
              <a:solidFill>
                <a:schemeClr val="accent2">
                  <a:alpha val="30000"/>
                </a:schemeClr>
              </a:solidFill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B79E91E6-52FD-4285-BF0E-0E034B85A37C}"/>
                  </a:ext>
                </a:extLst>
              </p:cNvPr>
              <p:cNvSpPr/>
              <p:nvPr/>
            </p:nvSpPr>
            <p:spPr>
              <a:xfrm rot="10800000">
                <a:off x="3180924" y="3206259"/>
                <a:ext cx="509091" cy="1018162"/>
              </a:xfrm>
              <a:custGeom>
                <a:avLst/>
                <a:gdLst>
                  <a:gd name="connsiteX0" fmla="*/ 10 w 509091"/>
                  <a:gd name="connsiteY0" fmla="*/ 0 h 1018162"/>
                  <a:gd name="connsiteX1" fmla="*/ 509091 w 509091"/>
                  <a:gd name="connsiteY1" fmla="*/ 509081 h 1018162"/>
                  <a:gd name="connsiteX2" fmla="*/ 10 w 509091"/>
                  <a:gd name="connsiteY2" fmla="*/ 1018162 h 1018162"/>
                  <a:gd name="connsiteX3" fmla="*/ 0 w 509091"/>
                  <a:gd name="connsiteY3" fmla="*/ 1018161 h 1018162"/>
                  <a:gd name="connsiteX4" fmla="*/ 10 w 509091"/>
                  <a:gd name="connsiteY4" fmla="*/ 1018161 h 1018162"/>
                  <a:gd name="connsiteX5" fmla="*/ 10 w 509091"/>
                  <a:gd name="connsiteY5" fmla="*/ 0 h 1018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9091" h="1018162">
                    <a:moveTo>
                      <a:pt x="10" y="0"/>
                    </a:moveTo>
                    <a:cubicBezTo>
                      <a:pt x="281168" y="0"/>
                      <a:pt x="509091" y="227923"/>
                      <a:pt x="509091" y="509081"/>
                    </a:cubicBezTo>
                    <a:cubicBezTo>
                      <a:pt x="509091" y="790239"/>
                      <a:pt x="281168" y="1018162"/>
                      <a:pt x="10" y="1018162"/>
                    </a:cubicBezTo>
                    <a:lnTo>
                      <a:pt x="0" y="1018161"/>
                    </a:lnTo>
                    <a:lnTo>
                      <a:pt x="10" y="1018161"/>
                    </a:lnTo>
                    <a:lnTo>
                      <a:pt x="10" y="0"/>
                    </a:lnTo>
                    <a:close/>
                  </a:path>
                </a:pathLst>
              </a:custGeom>
              <a:noFill/>
              <a:ln w="19050">
                <a:solidFill>
                  <a:schemeClr val="bg1"/>
                </a:solidFill>
                <a:prstDash val="dash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CE315112-DE94-4AFB-A884-9D8D3B35E25E}"/>
                  </a:ext>
                </a:extLst>
              </p:cNvPr>
              <p:cNvSpPr/>
              <p:nvPr/>
            </p:nvSpPr>
            <p:spPr>
              <a:xfrm>
                <a:off x="3690015" y="3206259"/>
                <a:ext cx="509091" cy="1018162"/>
              </a:xfrm>
              <a:custGeom>
                <a:avLst/>
                <a:gdLst>
                  <a:gd name="connsiteX0" fmla="*/ 10 w 509091"/>
                  <a:gd name="connsiteY0" fmla="*/ 0 h 1018162"/>
                  <a:gd name="connsiteX1" fmla="*/ 509091 w 509091"/>
                  <a:gd name="connsiteY1" fmla="*/ 509081 h 1018162"/>
                  <a:gd name="connsiteX2" fmla="*/ 10 w 509091"/>
                  <a:gd name="connsiteY2" fmla="*/ 1018162 h 1018162"/>
                  <a:gd name="connsiteX3" fmla="*/ 0 w 509091"/>
                  <a:gd name="connsiteY3" fmla="*/ 1018161 h 1018162"/>
                  <a:gd name="connsiteX4" fmla="*/ 10 w 509091"/>
                  <a:gd name="connsiteY4" fmla="*/ 1018161 h 1018162"/>
                  <a:gd name="connsiteX5" fmla="*/ 10 w 509091"/>
                  <a:gd name="connsiteY5" fmla="*/ 0 h 10181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509091" h="1018162">
                    <a:moveTo>
                      <a:pt x="10" y="0"/>
                    </a:moveTo>
                    <a:cubicBezTo>
                      <a:pt x="281168" y="0"/>
                      <a:pt x="509091" y="227923"/>
                      <a:pt x="509091" y="509081"/>
                    </a:cubicBezTo>
                    <a:cubicBezTo>
                      <a:pt x="509091" y="790239"/>
                      <a:pt x="281168" y="1018162"/>
                      <a:pt x="10" y="1018162"/>
                    </a:cubicBezTo>
                    <a:lnTo>
                      <a:pt x="0" y="1018161"/>
                    </a:lnTo>
                    <a:lnTo>
                      <a:pt x="10" y="1018161"/>
                    </a:lnTo>
                    <a:lnTo>
                      <a:pt x="10" y="0"/>
                    </a:lnTo>
                    <a:close/>
                  </a:path>
                </a:pathLst>
              </a:cu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Arc 26">
                <a:extLst>
                  <a:ext uri="{FF2B5EF4-FFF2-40B4-BE49-F238E27FC236}">
                    <a16:creationId xmlns:a16="http://schemas.microsoft.com/office/drawing/2014/main" id="{26DD833A-DB4F-4641-9203-889A2B6DEDEA}"/>
                  </a:ext>
                </a:extLst>
              </p:cNvPr>
              <p:cNvSpPr/>
              <p:nvPr/>
            </p:nvSpPr>
            <p:spPr>
              <a:xfrm>
                <a:off x="1971676" y="3364183"/>
                <a:ext cx="897546" cy="702314"/>
              </a:xfrm>
              <a:prstGeom prst="arc">
                <a:avLst>
                  <a:gd name="adj1" fmla="val 16200000"/>
                  <a:gd name="adj2" fmla="val 5409610"/>
                </a:avLst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grpSp>
            <p:nvGrpSpPr>
              <p:cNvPr id="28" name="Group 27">
                <a:extLst>
                  <a:ext uri="{FF2B5EF4-FFF2-40B4-BE49-F238E27FC236}">
                    <a16:creationId xmlns:a16="http://schemas.microsoft.com/office/drawing/2014/main" id="{AA0DD1E4-0541-4F74-A76A-30E648D6A6CD}"/>
                  </a:ext>
                </a:extLst>
              </p:cNvPr>
              <p:cNvGrpSpPr/>
              <p:nvPr/>
            </p:nvGrpSpPr>
            <p:grpSpPr>
              <a:xfrm>
                <a:off x="2397415" y="3646284"/>
                <a:ext cx="185483" cy="138113"/>
                <a:chOff x="2392653" y="3646285"/>
                <a:chExt cx="185483" cy="138113"/>
              </a:xfrm>
            </p:grpSpPr>
            <p:sp>
              <p:nvSpPr>
                <p:cNvPr id="35" name="Rectangle 34">
                  <a:extLst>
                    <a:ext uri="{FF2B5EF4-FFF2-40B4-BE49-F238E27FC236}">
                      <a16:creationId xmlns:a16="http://schemas.microsoft.com/office/drawing/2014/main" id="{4F8F10D6-FD7E-4803-BEF3-578B15D27BAC}"/>
                    </a:ext>
                  </a:extLst>
                </p:cNvPr>
                <p:cNvSpPr/>
                <p:nvPr/>
              </p:nvSpPr>
              <p:spPr>
                <a:xfrm>
                  <a:off x="2392653" y="3692482"/>
                  <a:ext cx="45719" cy="45719"/>
                </a:xfrm>
                <a:prstGeom prst="rect">
                  <a:avLst/>
                </a:prstGeom>
                <a:solidFill>
                  <a:schemeClr val="accent2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36" name="Oval 35">
                  <a:extLst>
                    <a:ext uri="{FF2B5EF4-FFF2-40B4-BE49-F238E27FC236}">
                      <a16:creationId xmlns:a16="http://schemas.microsoft.com/office/drawing/2014/main" id="{584F3EEB-7A27-4442-81CD-9F877B425F6F}"/>
                    </a:ext>
                  </a:extLst>
                </p:cNvPr>
                <p:cNvSpPr/>
                <p:nvPr/>
              </p:nvSpPr>
              <p:spPr>
                <a:xfrm>
                  <a:off x="2440023" y="3646285"/>
                  <a:ext cx="138113" cy="138113"/>
                </a:xfrm>
                <a:prstGeom prst="ellipse">
                  <a:avLst/>
                </a:prstGeom>
                <a:noFill/>
                <a:ln>
                  <a:solidFill>
                    <a:schemeClr val="accent2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29" name="Straight Connector 28">
                <a:extLst>
                  <a:ext uri="{FF2B5EF4-FFF2-40B4-BE49-F238E27FC236}">
                    <a16:creationId xmlns:a16="http://schemas.microsoft.com/office/drawing/2014/main" id="{CEF2455B-28D9-4BB6-80F1-B68AFB003BB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2392653" y="3448640"/>
                <a:ext cx="0" cy="53340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19683D36-5F45-45A8-83AB-80BFAAD890BF}"/>
                  </a:ext>
                </a:extLst>
              </p:cNvPr>
              <p:cNvSpPr/>
              <p:nvPr/>
            </p:nvSpPr>
            <p:spPr>
              <a:xfrm>
                <a:off x="2670175" y="3139078"/>
                <a:ext cx="84659" cy="1152525"/>
              </a:xfrm>
              <a:custGeom>
                <a:avLst/>
                <a:gdLst>
                  <a:gd name="connsiteX0" fmla="*/ 0 w 84659"/>
                  <a:gd name="connsiteY0" fmla="*/ 1085343 h 1152525"/>
                  <a:gd name="connsiteX1" fmla="*/ 84659 w 84659"/>
                  <a:gd name="connsiteY1" fmla="*/ 1085343 h 1152525"/>
                  <a:gd name="connsiteX2" fmla="*/ 84659 w 84659"/>
                  <a:gd name="connsiteY2" fmla="*/ 1152525 h 1152525"/>
                  <a:gd name="connsiteX3" fmla="*/ 0 w 84659"/>
                  <a:gd name="connsiteY3" fmla="*/ 1152525 h 1152525"/>
                  <a:gd name="connsiteX4" fmla="*/ 0 w 84659"/>
                  <a:gd name="connsiteY4" fmla="*/ 0 h 1152525"/>
                  <a:gd name="connsiteX5" fmla="*/ 84659 w 84659"/>
                  <a:gd name="connsiteY5" fmla="*/ 0 h 1152525"/>
                  <a:gd name="connsiteX6" fmla="*/ 84659 w 84659"/>
                  <a:gd name="connsiteY6" fmla="*/ 67182 h 1152525"/>
                  <a:gd name="connsiteX7" fmla="*/ 0 w 84659"/>
                  <a:gd name="connsiteY7" fmla="*/ 67182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659" h="1152525">
                    <a:moveTo>
                      <a:pt x="0" y="1085343"/>
                    </a:moveTo>
                    <a:lnTo>
                      <a:pt x="84659" y="1085343"/>
                    </a:lnTo>
                    <a:lnTo>
                      <a:pt x="84659" y="1152525"/>
                    </a:lnTo>
                    <a:lnTo>
                      <a:pt x="0" y="1152525"/>
                    </a:lnTo>
                    <a:close/>
                    <a:moveTo>
                      <a:pt x="0" y="0"/>
                    </a:moveTo>
                    <a:lnTo>
                      <a:pt x="84659" y="0"/>
                    </a:lnTo>
                    <a:lnTo>
                      <a:pt x="84659" y="67182"/>
                    </a:lnTo>
                    <a:lnTo>
                      <a:pt x="0" y="671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39B01712-689F-4B54-9BD0-52604B1A676C}"/>
                  </a:ext>
                </a:extLst>
              </p:cNvPr>
              <p:cNvSpPr/>
              <p:nvPr/>
            </p:nvSpPr>
            <p:spPr>
              <a:xfrm>
                <a:off x="2057532" y="3206260"/>
                <a:ext cx="1632494" cy="1018161"/>
              </a:xfrm>
              <a:prstGeom prst="rect">
                <a:avLst/>
              </a:prstGeom>
              <a:noFill/>
              <a:ln w="1905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AE2FACD3-D6BB-49EF-9245-3ED282C52BD5}"/>
                  </a:ext>
                </a:extLst>
              </p:cNvPr>
              <p:cNvSpPr/>
              <p:nvPr/>
            </p:nvSpPr>
            <p:spPr>
              <a:xfrm>
                <a:off x="3002587" y="3139075"/>
                <a:ext cx="18288" cy="1152525"/>
              </a:xfrm>
              <a:custGeom>
                <a:avLst/>
                <a:gdLst>
                  <a:gd name="connsiteX0" fmla="*/ 0 w 84659"/>
                  <a:gd name="connsiteY0" fmla="*/ 1085343 h 1152525"/>
                  <a:gd name="connsiteX1" fmla="*/ 84659 w 84659"/>
                  <a:gd name="connsiteY1" fmla="*/ 1085343 h 1152525"/>
                  <a:gd name="connsiteX2" fmla="*/ 84659 w 84659"/>
                  <a:gd name="connsiteY2" fmla="*/ 1152525 h 1152525"/>
                  <a:gd name="connsiteX3" fmla="*/ 0 w 84659"/>
                  <a:gd name="connsiteY3" fmla="*/ 1152525 h 1152525"/>
                  <a:gd name="connsiteX4" fmla="*/ 0 w 84659"/>
                  <a:gd name="connsiteY4" fmla="*/ 0 h 1152525"/>
                  <a:gd name="connsiteX5" fmla="*/ 84659 w 84659"/>
                  <a:gd name="connsiteY5" fmla="*/ 0 h 1152525"/>
                  <a:gd name="connsiteX6" fmla="*/ 84659 w 84659"/>
                  <a:gd name="connsiteY6" fmla="*/ 67182 h 1152525"/>
                  <a:gd name="connsiteX7" fmla="*/ 0 w 84659"/>
                  <a:gd name="connsiteY7" fmla="*/ 67182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659" h="1152525">
                    <a:moveTo>
                      <a:pt x="0" y="1085343"/>
                    </a:moveTo>
                    <a:lnTo>
                      <a:pt x="84659" y="1085343"/>
                    </a:lnTo>
                    <a:lnTo>
                      <a:pt x="84659" y="1152525"/>
                    </a:lnTo>
                    <a:lnTo>
                      <a:pt x="0" y="1152525"/>
                    </a:lnTo>
                    <a:close/>
                    <a:moveTo>
                      <a:pt x="0" y="0"/>
                    </a:moveTo>
                    <a:lnTo>
                      <a:pt x="84659" y="0"/>
                    </a:lnTo>
                    <a:lnTo>
                      <a:pt x="84659" y="67182"/>
                    </a:lnTo>
                    <a:lnTo>
                      <a:pt x="0" y="671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C47E6B05-EB02-4380-86F2-86C7B4130D94}"/>
                  </a:ext>
                </a:extLst>
              </p:cNvPr>
              <p:cNvSpPr/>
              <p:nvPr/>
            </p:nvSpPr>
            <p:spPr>
              <a:xfrm>
                <a:off x="3278069" y="3139075"/>
                <a:ext cx="18288" cy="1152525"/>
              </a:xfrm>
              <a:custGeom>
                <a:avLst/>
                <a:gdLst>
                  <a:gd name="connsiteX0" fmla="*/ 0 w 84659"/>
                  <a:gd name="connsiteY0" fmla="*/ 1085343 h 1152525"/>
                  <a:gd name="connsiteX1" fmla="*/ 84659 w 84659"/>
                  <a:gd name="connsiteY1" fmla="*/ 1085343 h 1152525"/>
                  <a:gd name="connsiteX2" fmla="*/ 84659 w 84659"/>
                  <a:gd name="connsiteY2" fmla="*/ 1152525 h 1152525"/>
                  <a:gd name="connsiteX3" fmla="*/ 0 w 84659"/>
                  <a:gd name="connsiteY3" fmla="*/ 1152525 h 1152525"/>
                  <a:gd name="connsiteX4" fmla="*/ 0 w 84659"/>
                  <a:gd name="connsiteY4" fmla="*/ 0 h 1152525"/>
                  <a:gd name="connsiteX5" fmla="*/ 84659 w 84659"/>
                  <a:gd name="connsiteY5" fmla="*/ 0 h 1152525"/>
                  <a:gd name="connsiteX6" fmla="*/ 84659 w 84659"/>
                  <a:gd name="connsiteY6" fmla="*/ 67182 h 1152525"/>
                  <a:gd name="connsiteX7" fmla="*/ 0 w 84659"/>
                  <a:gd name="connsiteY7" fmla="*/ 67182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659" h="1152525">
                    <a:moveTo>
                      <a:pt x="0" y="1085343"/>
                    </a:moveTo>
                    <a:lnTo>
                      <a:pt x="84659" y="1085343"/>
                    </a:lnTo>
                    <a:lnTo>
                      <a:pt x="84659" y="1152525"/>
                    </a:lnTo>
                    <a:lnTo>
                      <a:pt x="0" y="1152525"/>
                    </a:lnTo>
                    <a:close/>
                    <a:moveTo>
                      <a:pt x="0" y="0"/>
                    </a:moveTo>
                    <a:lnTo>
                      <a:pt x="84659" y="0"/>
                    </a:lnTo>
                    <a:lnTo>
                      <a:pt x="84659" y="67182"/>
                    </a:lnTo>
                    <a:lnTo>
                      <a:pt x="0" y="671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54064F1B-E432-4FA2-B7F1-C3F9C2C8716C}"/>
                  </a:ext>
                </a:extLst>
              </p:cNvPr>
              <p:cNvSpPr/>
              <p:nvPr/>
            </p:nvSpPr>
            <p:spPr>
              <a:xfrm>
                <a:off x="3553552" y="3139075"/>
                <a:ext cx="18288" cy="1152525"/>
              </a:xfrm>
              <a:custGeom>
                <a:avLst/>
                <a:gdLst>
                  <a:gd name="connsiteX0" fmla="*/ 0 w 84659"/>
                  <a:gd name="connsiteY0" fmla="*/ 1085343 h 1152525"/>
                  <a:gd name="connsiteX1" fmla="*/ 84659 w 84659"/>
                  <a:gd name="connsiteY1" fmla="*/ 1085343 h 1152525"/>
                  <a:gd name="connsiteX2" fmla="*/ 84659 w 84659"/>
                  <a:gd name="connsiteY2" fmla="*/ 1152525 h 1152525"/>
                  <a:gd name="connsiteX3" fmla="*/ 0 w 84659"/>
                  <a:gd name="connsiteY3" fmla="*/ 1152525 h 1152525"/>
                  <a:gd name="connsiteX4" fmla="*/ 0 w 84659"/>
                  <a:gd name="connsiteY4" fmla="*/ 0 h 1152525"/>
                  <a:gd name="connsiteX5" fmla="*/ 84659 w 84659"/>
                  <a:gd name="connsiteY5" fmla="*/ 0 h 1152525"/>
                  <a:gd name="connsiteX6" fmla="*/ 84659 w 84659"/>
                  <a:gd name="connsiteY6" fmla="*/ 67182 h 1152525"/>
                  <a:gd name="connsiteX7" fmla="*/ 0 w 84659"/>
                  <a:gd name="connsiteY7" fmla="*/ 67182 h 115252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</a:cxnLst>
                <a:rect l="l" t="t" r="r" b="b"/>
                <a:pathLst>
                  <a:path w="84659" h="1152525">
                    <a:moveTo>
                      <a:pt x="0" y="1085343"/>
                    </a:moveTo>
                    <a:lnTo>
                      <a:pt x="84659" y="1085343"/>
                    </a:lnTo>
                    <a:lnTo>
                      <a:pt x="84659" y="1152525"/>
                    </a:lnTo>
                    <a:lnTo>
                      <a:pt x="0" y="1152525"/>
                    </a:lnTo>
                    <a:close/>
                    <a:moveTo>
                      <a:pt x="0" y="0"/>
                    </a:moveTo>
                    <a:lnTo>
                      <a:pt x="84659" y="0"/>
                    </a:lnTo>
                    <a:lnTo>
                      <a:pt x="84659" y="67182"/>
                    </a:lnTo>
                    <a:lnTo>
                      <a:pt x="0" y="6718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7EFB18C8-BBE9-4ECE-8515-ABAD4D8833E3}"/>
                </a:ext>
              </a:extLst>
            </p:cNvPr>
            <p:cNvGrpSpPr/>
            <p:nvPr userDrawn="1"/>
          </p:nvGrpSpPr>
          <p:grpSpPr>
            <a:xfrm>
              <a:off x="7902442" y="1753190"/>
              <a:ext cx="2317881" cy="3543300"/>
              <a:chOff x="7907988" y="1943690"/>
              <a:chExt cx="2317881" cy="3543300"/>
            </a:xfrm>
          </p:grpSpPr>
          <p:grpSp>
            <p:nvGrpSpPr>
              <p:cNvPr id="10" name="Group 9">
                <a:extLst>
                  <a:ext uri="{FF2B5EF4-FFF2-40B4-BE49-F238E27FC236}">
                    <a16:creationId xmlns:a16="http://schemas.microsoft.com/office/drawing/2014/main" id="{6D872203-2C2A-47EC-8AE1-EFA4B55388D3}"/>
                  </a:ext>
                </a:extLst>
              </p:cNvPr>
              <p:cNvGrpSpPr/>
              <p:nvPr/>
            </p:nvGrpSpPr>
            <p:grpSpPr>
              <a:xfrm rot="10800000">
                <a:off x="7907988" y="1943690"/>
                <a:ext cx="2317881" cy="3543300"/>
                <a:chOff x="1971676" y="1943690"/>
                <a:chExt cx="2317881" cy="3543300"/>
              </a:xfrm>
            </p:grpSpPr>
            <p:sp>
              <p:nvSpPr>
                <p:cNvPr id="12" name="Freeform: Shape 11">
                  <a:extLst>
                    <a:ext uri="{FF2B5EF4-FFF2-40B4-BE49-F238E27FC236}">
                      <a16:creationId xmlns:a16="http://schemas.microsoft.com/office/drawing/2014/main" id="{99BB7EE0-A908-4143-AA84-9A0C0D21B34E}"/>
                    </a:ext>
                  </a:extLst>
                </p:cNvPr>
                <p:cNvSpPr/>
                <p:nvPr/>
              </p:nvSpPr>
              <p:spPr>
                <a:xfrm>
                  <a:off x="2057534" y="1943690"/>
                  <a:ext cx="2232023" cy="3543300"/>
                </a:xfrm>
                <a:custGeom>
                  <a:avLst/>
                  <a:gdLst>
                    <a:gd name="connsiteX0" fmla="*/ 0 w 2232023"/>
                    <a:gd name="connsiteY0" fmla="*/ 0 h 3543300"/>
                    <a:gd name="connsiteX1" fmla="*/ 460373 w 2232023"/>
                    <a:gd name="connsiteY1" fmla="*/ 0 h 3543300"/>
                    <a:gd name="connsiteX2" fmla="*/ 2232023 w 2232023"/>
                    <a:gd name="connsiteY2" fmla="*/ 1771650 h 3543300"/>
                    <a:gd name="connsiteX3" fmla="*/ 460373 w 2232023"/>
                    <a:gd name="connsiteY3" fmla="*/ 3543300 h 3543300"/>
                    <a:gd name="connsiteX4" fmla="*/ 0 w 2232023"/>
                    <a:gd name="connsiteY4" fmla="*/ 3543300 h 354330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2232023" h="3543300">
                      <a:moveTo>
                        <a:pt x="0" y="0"/>
                      </a:moveTo>
                      <a:lnTo>
                        <a:pt x="460373" y="0"/>
                      </a:lnTo>
                      <a:cubicBezTo>
                        <a:pt x="1438828" y="0"/>
                        <a:pt x="2232023" y="793195"/>
                        <a:pt x="2232023" y="1771650"/>
                      </a:cubicBezTo>
                      <a:cubicBezTo>
                        <a:pt x="2232023" y="2750105"/>
                        <a:pt x="1438828" y="3543300"/>
                        <a:pt x="460373" y="3543300"/>
                      </a:cubicBezTo>
                      <a:lnTo>
                        <a:pt x="0" y="3543300"/>
                      </a:lnTo>
                      <a:close/>
                    </a:path>
                  </a:pathLst>
                </a:custGeom>
                <a:solidFill>
                  <a:schemeClr val="accent2">
                    <a:alpha val="30000"/>
                  </a:schemeClr>
                </a:solidFill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Freeform: Shape 12">
                  <a:extLst>
                    <a:ext uri="{FF2B5EF4-FFF2-40B4-BE49-F238E27FC236}">
                      <a16:creationId xmlns:a16="http://schemas.microsoft.com/office/drawing/2014/main" id="{BE8F8342-436E-4E50-BDBD-4AF765121473}"/>
                    </a:ext>
                  </a:extLst>
                </p:cNvPr>
                <p:cNvSpPr/>
                <p:nvPr/>
              </p:nvSpPr>
              <p:spPr>
                <a:xfrm rot="10800000">
                  <a:off x="3180924" y="3206259"/>
                  <a:ext cx="509091" cy="1018162"/>
                </a:xfrm>
                <a:custGeom>
                  <a:avLst/>
                  <a:gdLst>
                    <a:gd name="connsiteX0" fmla="*/ 10 w 509091"/>
                    <a:gd name="connsiteY0" fmla="*/ 0 h 1018162"/>
                    <a:gd name="connsiteX1" fmla="*/ 509091 w 509091"/>
                    <a:gd name="connsiteY1" fmla="*/ 509081 h 1018162"/>
                    <a:gd name="connsiteX2" fmla="*/ 10 w 509091"/>
                    <a:gd name="connsiteY2" fmla="*/ 1018162 h 1018162"/>
                    <a:gd name="connsiteX3" fmla="*/ 0 w 509091"/>
                    <a:gd name="connsiteY3" fmla="*/ 1018161 h 1018162"/>
                    <a:gd name="connsiteX4" fmla="*/ 10 w 509091"/>
                    <a:gd name="connsiteY4" fmla="*/ 1018161 h 1018162"/>
                    <a:gd name="connsiteX5" fmla="*/ 10 w 509091"/>
                    <a:gd name="connsiteY5" fmla="*/ 0 h 1018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09091" h="1018162">
                      <a:moveTo>
                        <a:pt x="10" y="0"/>
                      </a:moveTo>
                      <a:cubicBezTo>
                        <a:pt x="281168" y="0"/>
                        <a:pt x="509091" y="227923"/>
                        <a:pt x="509091" y="509081"/>
                      </a:cubicBezTo>
                      <a:cubicBezTo>
                        <a:pt x="509091" y="790239"/>
                        <a:pt x="281168" y="1018162"/>
                        <a:pt x="10" y="1018162"/>
                      </a:cubicBezTo>
                      <a:lnTo>
                        <a:pt x="0" y="1018161"/>
                      </a:lnTo>
                      <a:lnTo>
                        <a:pt x="10" y="1018161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bg1"/>
                  </a:solidFill>
                  <a:prstDash val="dash"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4" name="Freeform: Shape 13">
                  <a:extLst>
                    <a:ext uri="{FF2B5EF4-FFF2-40B4-BE49-F238E27FC236}">
                      <a16:creationId xmlns:a16="http://schemas.microsoft.com/office/drawing/2014/main" id="{81C8BE28-91CA-42E9-9E9D-BECCB4B64D11}"/>
                    </a:ext>
                  </a:extLst>
                </p:cNvPr>
                <p:cNvSpPr/>
                <p:nvPr/>
              </p:nvSpPr>
              <p:spPr>
                <a:xfrm>
                  <a:off x="3690015" y="3206259"/>
                  <a:ext cx="509091" cy="1018162"/>
                </a:xfrm>
                <a:custGeom>
                  <a:avLst/>
                  <a:gdLst>
                    <a:gd name="connsiteX0" fmla="*/ 10 w 509091"/>
                    <a:gd name="connsiteY0" fmla="*/ 0 h 1018162"/>
                    <a:gd name="connsiteX1" fmla="*/ 509091 w 509091"/>
                    <a:gd name="connsiteY1" fmla="*/ 509081 h 1018162"/>
                    <a:gd name="connsiteX2" fmla="*/ 10 w 509091"/>
                    <a:gd name="connsiteY2" fmla="*/ 1018162 h 1018162"/>
                    <a:gd name="connsiteX3" fmla="*/ 0 w 509091"/>
                    <a:gd name="connsiteY3" fmla="*/ 1018161 h 1018162"/>
                    <a:gd name="connsiteX4" fmla="*/ 10 w 509091"/>
                    <a:gd name="connsiteY4" fmla="*/ 1018161 h 1018162"/>
                    <a:gd name="connsiteX5" fmla="*/ 10 w 509091"/>
                    <a:gd name="connsiteY5" fmla="*/ 0 h 101816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</a:cxnLst>
                  <a:rect l="l" t="t" r="r" b="b"/>
                  <a:pathLst>
                    <a:path w="509091" h="1018162">
                      <a:moveTo>
                        <a:pt x="10" y="0"/>
                      </a:moveTo>
                      <a:cubicBezTo>
                        <a:pt x="281168" y="0"/>
                        <a:pt x="509091" y="227923"/>
                        <a:pt x="509091" y="509081"/>
                      </a:cubicBezTo>
                      <a:cubicBezTo>
                        <a:pt x="509091" y="790239"/>
                        <a:pt x="281168" y="1018162"/>
                        <a:pt x="10" y="1018162"/>
                      </a:cubicBezTo>
                      <a:lnTo>
                        <a:pt x="0" y="1018161"/>
                      </a:lnTo>
                      <a:lnTo>
                        <a:pt x="10" y="1018161"/>
                      </a:lnTo>
                      <a:lnTo>
                        <a:pt x="10" y="0"/>
                      </a:lnTo>
                      <a:close/>
                    </a:path>
                  </a:pathLst>
                </a:custGeom>
                <a:no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5" name="Arc 14">
                  <a:extLst>
                    <a:ext uri="{FF2B5EF4-FFF2-40B4-BE49-F238E27FC236}">
                      <a16:creationId xmlns:a16="http://schemas.microsoft.com/office/drawing/2014/main" id="{CCC4DAF6-6BD8-4347-83A4-EFE559F9AC83}"/>
                    </a:ext>
                  </a:extLst>
                </p:cNvPr>
                <p:cNvSpPr/>
                <p:nvPr/>
              </p:nvSpPr>
              <p:spPr>
                <a:xfrm>
                  <a:off x="1971676" y="3364183"/>
                  <a:ext cx="897546" cy="702314"/>
                </a:xfrm>
                <a:prstGeom prst="arc">
                  <a:avLst>
                    <a:gd name="adj1" fmla="val 16200000"/>
                    <a:gd name="adj2" fmla="val 5409610"/>
                  </a:avLst>
                </a:prstGeom>
                <a:no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grpSp>
              <p:nvGrpSpPr>
                <p:cNvPr id="16" name="Group 15">
                  <a:extLst>
                    <a:ext uri="{FF2B5EF4-FFF2-40B4-BE49-F238E27FC236}">
                      <a16:creationId xmlns:a16="http://schemas.microsoft.com/office/drawing/2014/main" id="{DA9DD9E4-8BA5-4AD4-9CC2-ABB992AFEF08}"/>
                    </a:ext>
                  </a:extLst>
                </p:cNvPr>
                <p:cNvGrpSpPr/>
                <p:nvPr/>
              </p:nvGrpSpPr>
              <p:grpSpPr>
                <a:xfrm>
                  <a:off x="2397415" y="3646284"/>
                  <a:ext cx="185483" cy="138113"/>
                  <a:chOff x="2392653" y="3646285"/>
                  <a:chExt cx="185483" cy="138113"/>
                </a:xfrm>
              </p:grpSpPr>
              <p:sp>
                <p:nvSpPr>
                  <p:cNvPr id="22" name="Rectangle 21">
                    <a:extLst>
                      <a:ext uri="{FF2B5EF4-FFF2-40B4-BE49-F238E27FC236}">
                        <a16:creationId xmlns:a16="http://schemas.microsoft.com/office/drawing/2014/main" id="{D5E1B997-0C0F-40C8-8CCE-B96BA83026A5}"/>
                      </a:ext>
                    </a:extLst>
                  </p:cNvPr>
                  <p:cNvSpPr/>
                  <p:nvPr/>
                </p:nvSpPr>
                <p:spPr>
                  <a:xfrm>
                    <a:off x="2392653" y="3692482"/>
                    <a:ext cx="45719" cy="45719"/>
                  </a:xfrm>
                  <a:prstGeom prst="rect">
                    <a:avLst/>
                  </a:prstGeom>
                  <a:solidFill>
                    <a:schemeClr val="accent2">
                      <a:lumMod val="75000"/>
                    </a:schemeClr>
                  </a:solidFill>
                  <a:ln>
                    <a:noFill/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  <p:sp>
                <p:nvSpPr>
                  <p:cNvPr id="23" name="Oval 22">
                    <a:extLst>
                      <a:ext uri="{FF2B5EF4-FFF2-40B4-BE49-F238E27FC236}">
                        <a16:creationId xmlns:a16="http://schemas.microsoft.com/office/drawing/2014/main" id="{A7AF859F-672A-4CB7-A5E8-D8CB42343946}"/>
                      </a:ext>
                    </a:extLst>
                  </p:cNvPr>
                  <p:cNvSpPr/>
                  <p:nvPr/>
                </p:nvSpPr>
                <p:spPr>
                  <a:xfrm>
                    <a:off x="2440023" y="3646285"/>
                    <a:ext cx="138113" cy="138113"/>
                  </a:xfrm>
                  <a:prstGeom prst="ellipse">
                    <a:avLst/>
                  </a:prstGeom>
                  <a:noFill/>
                  <a:ln>
                    <a:solidFill>
                      <a:schemeClr val="accent2">
                        <a:lumMod val="75000"/>
                      </a:schemeClr>
                    </a:solidFill>
                  </a:ln>
                </p:spPr>
                <p:style>
                  <a:lnRef idx="2">
                    <a:schemeClr val="accent1">
                      <a:shade val="50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US"/>
                  </a:p>
                </p:txBody>
              </p:sp>
            </p:grpSp>
            <p:sp>
              <p:nvSpPr>
                <p:cNvPr id="17" name="Freeform: Shape 16">
                  <a:extLst>
                    <a:ext uri="{FF2B5EF4-FFF2-40B4-BE49-F238E27FC236}">
                      <a16:creationId xmlns:a16="http://schemas.microsoft.com/office/drawing/2014/main" id="{266AA8F3-575F-4EFF-B058-992D1134DB63}"/>
                    </a:ext>
                  </a:extLst>
                </p:cNvPr>
                <p:cNvSpPr/>
                <p:nvPr/>
              </p:nvSpPr>
              <p:spPr>
                <a:xfrm>
                  <a:off x="2670175" y="3139078"/>
                  <a:ext cx="84659" cy="1152525"/>
                </a:xfrm>
                <a:custGeom>
                  <a:avLst/>
                  <a:gdLst>
                    <a:gd name="connsiteX0" fmla="*/ 0 w 84659"/>
                    <a:gd name="connsiteY0" fmla="*/ 1085343 h 1152525"/>
                    <a:gd name="connsiteX1" fmla="*/ 84659 w 84659"/>
                    <a:gd name="connsiteY1" fmla="*/ 1085343 h 1152525"/>
                    <a:gd name="connsiteX2" fmla="*/ 84659 w 84659"/>
                    <a:gd name="connsiteY2" fmla="*/ 1152525 h 1152525"/>
                    <a:gd name="connsiteX3" fmla="*/ 0 w 84659"/>
                    <a:gd name="connsiteY3" fmla="*/ 1152525 h 1152525"/>
                    <a:gd name="connsiteX4" fmla="*/ 0 w 84659"/>
                    <a:gd name="connsiteY4" fmla="*/ 0 h 1152525"/>
                    <a:gd name="connsiteX5" fmla="*/ 84659 w 84659"/>
                    <a:gd name="connsiteY5" fmla="*/ 0 h 1152525"/>
                    <a:gd name="connsiteX6" fmla="*/ 84659 w 84659"/>
                    <a:gd name="connsiteY6" fmla="*/ 67182 h 1152525"/>
                    <a:gd name="connsiteX7" fmla="*/ 0 w 84659"/>
                    <a:gd name="connsiteY7" fmla="*/ 67182 h 1152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4659" h="1152525">
                      <a:moveTo>
                        <a:pt x="0" y="1085343"/>
                      </a:moveTo>
                      <a:lnTo>
                        <a:pt x="84659" y="1085343"/>
                      </a:lnTo>
                      <a:lnTo>
                        <a:pt x="84659" y="1152525"/>
                      </a:lnTo>
                      <a:lnTo>
                        <a:pt x="0" y="1152525"/>
                      </a:lnTo>
                      <a:close/>
                      <a:moveTo>
                        <a:pt x="0" y="0"/>
                      </a:moveTo>
                      <a:lnTo>
                        <a:pt x="84659" y="0"/>
                      </a:lnTo>
                      <a:lnTo>
                        <a:pt x="84659" y="67182"/>
                      </a:lnTo>
                      <a:lnTo>
                        <a:pt x="0" y="671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8" name="Rectangle 17">
                  <a:extLst>
                    <a:ext uri="{FF2B5EF4-FFF2-40B4-BE49-F238E27FC236}">
                      <a16:creationId xmlns:a16="http://schemas.microsoft.com/office/drawing/2014/main" id="{0E98E8A3-F7B0-4432-A33C-B5E3573E19C3}"/>
                    </a:ext>
                  </a:extLst>
                </p:cNvPr>
                <p:cNvSpPr/>
                <p:nvPr/>
              </p:nvSpPr>
              <p:spPr>
                <a:xfrm>
                  <a:off x="2057532" y="3206260"/>
                  <a:ext cx="1632494" cy="1018161"/>
                </a:xfrm>
                <a:prstGeom prst="rect">
                  <a:avLst/>
                </a:prstGeom>
                <a:noFill/>
                <a:ln w="19050">
                  <a:solidFill>
                    <a:schemeClr val="bg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9" name="Freeform: Shape 18">
                  <a:extLst>
                    <a:ext uri="{FF2B5EF4-FFF2-40B4-BE49-F238E27FC236}">
                      <a16:creationId xmlns:a16="http://schemas.microsoft.com/office/drawing/2014/main" id="{A9630F04-31E8-4B9C-B560-B0719B673D2E}"/>
                    </a:ext>
                  </a:extLst>
                </p:cNvPr>
                <p:cNvSpPr/>
                <p:nvPr/>
              </p:nvSpPr>
              <p:spPr>
                <a:xfrm>
                  <a:off x="3002587" y="3139075"/>
                  <a:ext cx="18288" cy="1152525"/>
                </a:xfrm>
                <a:custGeom>
                  <a:avLst/>
                  <a:gdLst>
                    <a:gd name="connsiteX0" fmla="*/ 0 w 84659"/>
                    <a:gd name="connsiteY0" fmla="*/ 1085343 h 1152525"/>
                    <a:gd name="connsiteX1" fmla="*/ 84659 w 84659"/>
                    <a:gd name="connsiteY1" fmla="*/ 1085343 h 1152525"/>
                    <a:gd name="connsiteX2" fmla="*/ 84659 w 84659"/>
                    <a:gd name="connsiteY2" fmla="*/ 1152525 h 1152525"/>
                    <a:gd name="connsiteX3" fmla="*/ 0 w 84659"/>
                    <a:gd name="connsiteY3" fmla="*/ 1152525 h 1152525"/>
                    <a:gd name="connsiteX4" fmla="*/ 0 w 84659"/>
                    <a:gd name="connsiteY4" fmla="*/ 0 h 1152525"/>
                    <a:gd name="connsiteX5" fmla="*/ 84659 w 84659"/>
                    <a:gd name="connsiteY5" fmla="*/ 0 h 1152525"/>
                    <a:gd name="connsiteX6" fmla="*/ 84659 w 84659"/>
                    <a:gd name="connsiteY6" fmla="*/ 67182 h 1152525"/>
                    <a:gd name="connsiteX7" fmla="*/ 0 w 84659"/>
                    <a:gd name="connsiteY7" fmla="*/ 67182 h 1152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4659" h="1152525">
                      <a:moveTo>
                        <a:pt x="0" y="1085343"/>
                      </a:moveTo>
                      <a:lnTo>
                        <a:pt x="84659" y="1085343"/>
                      </a:lnTo>
                      <a:lnTo>
                        <a:pt x="84659" y="1152525"/>
                      </a:lnTo>
                      <a:lnTo>
                        <a:pt x="0" y="1152525"/>
                      </a:lnTo>
                      <a:close/>
                      <a:moveTo>
                        <a:pt x="0" y="0"/>
                      </a:moveTo>
                      <a:lnTo>
                        <a:pt x="84659" y="0"/>
                      </a:lnTo>
                      <a:lnTo>
                        <a:pt x="84659" y="67182"/>
                      </a:lnTo>
                      <a:lnTo>
                        <a:pt x="0" y="671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0" name="Freeform: Shape 19">
                  <a:extLst>
                    <a:ext uri="{FF2B5EF4-FFF2-40B4-BE49-F238E27FC236}">
                      <a16:creationId xmlns:a16="http://schemas.microsoft.com/office/drawing/2014/main" id="{246A3624-2F9A-468C-8B07-AD23F3988334}"/>
                    </a:ext>
                  </a:extLst>
                </p:cNvPr>
                <p:cNvSpPr/>
                <p:nvPr/>
              </p:nvSpPr>
              <p:spPr>
                <a:xfrm>
                  <a:off x="3278069" y="3139075"/>
                  <a:ext cx="18288" cy="1152525"/>
                </a:xfrm>
                <a:custGeom>
                  <a:avLst/>
                  <a:gdLst>
                    <a:gd name="connsiteX0" fmla="*/ 0 w 84659"/>
                    <a:gd name="connsiteY0" fmla="*/ 1085343 h 1152525"/>
                    <a:gd name="connsiteX1" fmla="*/ 84659 w 84659"/>
                    <a:gd name="connsiteY1" fmla="*/ 1085343 h 1152525"/>
                    <a:gd name="connsiteX2" fmla="*/ 84659 w 84659"/>
                    <a:gd name="connsiteY2" fmla="*/ 1152525 h 1152525"/>
                    <a:gd name="connsiteX3" fmla="*/ 0 w 84659"/>
                    <a:gd name="connsiteY3" fmla="*/ 1152525 h 1152525"/>
                    <a:gd name="connsiteX4" fmla="*/ 0 w 84659"/>
                    <a:gd name="connsiteY4" fmla="*/ 0 h 1152525"/>
                    <a:gd name="connsiteX5" fmla="*/ 84659 w 84659"/>
                    <a:gd name="connsiteY5" fmla="*/ 0 h 1152525"/>
                    <a:gd name="connsiteX6" fmla="*/ 84659 w 84659"/>
                    <a:gd name="connsiteY6" fmla="*/ 67182 h 1152525"/>
                    <a:gd name="connsiteX7" fmla="*/ 0 w 84659"/>
                    <a:gd name="connsiteY7" fmla="*/ 67182 h 1152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4659" h="1152525">
                      <a:moveTo>
                        <a:pt x="0" y="1085343"/>
                      </a:moveTo>
                      <a:lnTo>
                        <a:pt x="84659" y="1085343"/>
                      </a:lnTo>
                      <a:lnTo>
                        <a:pt x="84659" y="1152525"/>
                      </a:lnTo>
                      <a:lnTo>
                        <a:pt x="0" y="1152525"/>
                      </a:lnTo>
                      <a:close/>
                      <a:moveTo>
                        <a:pt x="0" y="0"/>
                      </a:moveTo>
                      <a:lnTo>
                        <a:pt x="84659" y="0"/>
                      </a:lnTo>
                      <a:lnTo>
                        <a:pt x="84659" y="67182"/>
                      </a:lnTo>
                      <a:lnTo>
                        <a:pt x="0" y="671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1" name="Freeform: Shape 20">
                  <a:extLst>
                    <a:ext uri="{FF2B5EF4-FFF2-40B4-BE49-F238E27FC236}">
                      <a16:creationId xmlns:a16="http://schemas.microsoft.com/office/drawing/2014/main" id="{F966A630-A7A8-4885-9747-6D5645C8AE33}"/>
                    </a:ext>
                  </a:extLst>
                </p:cNvPr>
                <p:cNvSpPr/>
                <p:nvPr/>
              </p:nvSpPr>
              <p:spPr>
                <a:xfrm>
                  <a:off x="3553552" y="3139075"/>
                  <a:ext cx="18288" cy="1152525"/>
                </a:xfrm>
                <a:custGeom>
                  <a:avLst/>
                  <a:gdLst>
                    <a:gd name="connsiteX0" fmla="*/ 0 w 84659"/>
                    <a:gd name="connsiteY0" fmla="*/ 1085343 h 1152525"/>
                    <a:gd name="connsiteX1" fmla="*/ 84659 w 84659"/>
                    <a:gd name="connsiteY1" fmla="*/ 1085343 h 1152525"/>
                    <a:gd name="connsiteX2" fmla="*/ 84659 w 84659"/>
                    <a:gd name="connsiteY2" fmla="*/ 1152525 h 1152525"/>
                    <a:gd name="connsiteX3" fmla="*/ 0 w 84659"/>
                    <a:gd name="connsiteY3" fmla="*/ 1152525 h 1152525"/>
                    <a:gd name="connsiteX4" fmla="*/ 0 w 84659"/>
                    <a:gd name="connsiteY4" fmla="*/ 0 h 1152525"/>
                    <a:gd name="connsiteX5" fmla="*/ 84659 w 84659"/>
                    <a:gd name="connsiteY5" fmla="*/ 0 h 1152525"/>
                    <a:gd name="connsiteX6" fmla="*/ 84659 w 84659"/>
                    <a:gd name="connsiteY6" fmla="*/ 67182 h 1152525"/>
                    <a:gd name="connsiteX7" fmla="*/ 0 w 84659"/>
                    <a:gd name="connsiteY7" fmla="*/ 67182 h 1152525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</a:cxnLst>
                  <a:rect l="l" t="t" r="r" b="b"/>
                  <a:pathLst>
                    <a:path w="84659" h="1152525">
                      <a:moveTo>
                        <a:pt x="0" y="1085343"/>
                      </a:moveTo>
                      <a:lnTo>
                        <a:pt x="84659" y="1085343"/>
                      </a:lnTo>
                      <a:lnTo>
                        <a:pt x="84659" y="1152525"/>
                      </a:lnTo>
                      <a:lnTo>
                        <a:pt x="0" y="1152525"/>
                      </a:lnTo>
                      <a:close/>
                      <a:moveTo>
                        <a:pt x="0" y="0"/>
                      </a:moveTo>
                      <a:lnTo>
                        <a:pt x="84659" y="0"/>
                      </a:lnTo>
                      <a:lnTo>
                        <a:pt x="84659" y="67182"/>
                      </a:lnTo>
                      <a:lnTo>
                        <a:pt x="0" y="67182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rtlCol="0" anchor="ctr">
                  <a:noAutofit/>
                </a:bodyPr>
                <a:lstStyle/>
                <a:p>
                  <a:pPr algn="ctr"/>
                  <a:endParaRPr lang="en-US"/>
                </a:p>
              </p:txBody>
            </p:sp>
          </p:grpSp>
          <p:cxnSp>
            <p:nvCxnSpPr>
              <p:cNvPr id="11" name="Straight Connector 10">
                <a:extLst>
                  <a:ext uri="{FF2B5EF4-FFF2-40B4-BE49-F238E27FC236}">
                    <a16:creationId xmlns:a16="http://schemas.microsoft.com/office/drawing/2014/main" id="{0E594810-0E2A-4FBA-8AD0-AA6F9BD8280A}"/>
                  </a:ext>
                </a:extLst>
              </p:cNvPr>
              <p:cNvCxnSpPr>
                <a:cxnSpLocks/>
              </p:cNvCxnSpPr>
              <p:nvPr/>
            </p:nvCxnSpPr>
            <p:spPr>
              <a:xfrm rot="10800000">
                <a:off x="9804892" y="3448640"/>
                <a:ext cx="0" cy="533400"/>
              </a:xfrm>
              <a:prstGeom prst="line">
                <a:avLst/>
              </a:prstGeom>
              <a:noFill/>
              <a:ln w="381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3/23/2022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Basketball Coaching Board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57DCF84-58F0-4FC9-8AC2-D6D93169B382}"/>
              </a:ext>
            </a:extLst>
          </p:cNvPr>
          <p:cNvGrpSpPr/>
          <p:nvPr/>
        </p:nvGrpSpPr>
        <p:grpSpPr>
          <a:xfrm>
            <a:off x="318677" y="1831862"/>
            <a:ext cx="342900" cy="342900"/>
            <a:chOff x="424903" y="1550307"/>
            <a:chExt cx="457200" cy="45720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1526187-8DD5-4EBE-B2CA-0B89D92BE9AF}"/>
                </a:ext>
              </a:extLst>
            </p:cNvPr>
            <p:cNvSpPr/>
            <p:nvPr/>
          </p:nvSpPr>
          <p:spPr>
            <a:xfrm>
              <a:off x="497928" y="1623332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1" name="Graphic 110" descr="Badge 1 with solid fill">
              <a:extLst>
                <a:ext uri="{FF2B5EF4-FFF2-40B4-BE49-F238E27FC236}">
                  <a16:creationId xmlns:a16="http://schemas.microsoft.com/office/drawing/2014/main" id="{7CB8CCA6-08E5-4491-B0FE-80EEC83D2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24903" y="1550307"/>
              <a:ext cx="457200" cy="457200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82A2EF3-BA9A-494C-AB42-C9B135E57EC0}"/>
              </a:ext>
            </a:extLst>
          </p:cNvPr>
          <p:cNvGrpSpPr/>
          <p:nvPr/>
        </p:nvGrpSpPr>
        <p:grpSpPr>
          <a:xfrm>
            <a:off x="318677" y="2238563"/>
            <a:ext cx="342900" cy="342900"/>
            <a:chOff x="961867" y="1550307"/>
            <a:chExt cx="457200" cy="457200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4BA510F0-B29C-4CC3-9BC4-DE47F91446FC}"/>
                </a:ext>
              </a:extLst>
            </p:cNvPr>
            <p:cNvSpPr/>
            <p:nvPr/>
          </p:nvSpPr>
          <p:spPr>
            <a:xfrm>
              <a:off x="1034892" y="1623332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2" name="Graphic 111" descr="Badge with solid fill">
              <a:extLst>
                <a:ext uri="{FF2B5EF4-FFF2-40B4-BE49-F238E27FC236}">
                  <a16:creationId xmlns:a16="http://schemas.microsoft.com/office/drawing/2014/main" id="{2E09E933-F523-45F6-9537-33A2E45F8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61867" y="1550307"/>
              <a:ext cx="457200" cy="457200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2A4CA20-F8A7-4006-B9DE-3A72D463620C}"/>
              </a:ext>
            </a:extLst>
          </p:cNvPr>
          <p:cNvGrpSpPr/>
          <p:nvPr/>
        </p:nvGrpSpPr>
        <p:grpSpPr>
          <a:xfrm>
            <a:off x="318677" y="2645264"/>
            <a:ext cx="342900" cy="342900"/>
            <a:chOff x="424903" y="2069009"/>
            <a:chExt cx="457200" cy="457200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B3439B60-6F25-46AA-810A-BA1A28802C85}"/>
                </a:ext>
              </a:extLst>
            </p:cNvPr>
            <p:cNvSpPr/>
            <p:nvPr/>
          </p:nvSpPr>
          <p:spPr>
            <a:xfrm>
              <a:off x="497928" y="2142034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7" name="Graphic 116" descr="Badge 3 with solid fill">
              <a:extLst>
                <a:ext uri="{FF2B5EF4-FFF2-40B4-BE49-F238E27FC236}">
                  <a16:creationId xmlns:a16="http://schemas.microsoft.com/office/drawing/2014/main" id="{B3E1AF2B-9F54-4BA7-A027-BB7382364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24903" y="2069009"/>
              <a:ext cx="457200" cy="457200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FF3F277-7560-421C-B1F6-6E7B79D7EFD6}"/>
              </a:ext>
            </a:extLst>
          </p:cNvPr>
          <p:cNvGrpSpPr/>
          <p:nvPr/>
        </p:nvGrpSpPr>
        <p:grpSpPr>
          <a:xfrm>
            <a:off x="318677" y="3458666"/>
            <a:ext cx="342900" cy="342900"/>
            <a:chOff x="424903" y="2587711"/>
            <a:chExt cx="457200" cy="457200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BC10F118-4322-46EB-BCE4-08CDD2C790A1}"/>
                </a:ext>
              </a:extLst>
            </p:cNvPr>
            <p:cNvSpPr/>
            <p:nvPr/>
          </p:nvSpPr>
          <p:spPr>
            <a:xfrm>
              <a:off x="497928" y="2660736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8" name="Graphic 117" descr="Badge 5 with solid fill">
              <a:extLst>
                <a:ext uri="{FF2B5EF4-FFF2-40B4-BE49-F238E27FC236}">
                  <a16:creationId xmlns:a16="http://schemas.microsoft.com/office/drawing/2014/main" id="{F62E503D-B73E-4907-9274-A87916279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24903" y="2587711"/>
              <a:ext cx="457200" cy="45720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93C9496-B532-4A21-80E5-85736632E044}"/>
              </a:ext>
            </a:extLst>
          </p:cNvPr>
          <p:cNvGrpSpPr/>
          <p:nvPr/>
        </p:nvGrpSpPr>
        <p:grpSpPr>
          <a:xfrm>
            <a:off x="318677" y="3051965"/>
            <a:ext cx="342900" cy="342900"/>
            <a:chOff x="961867" y="2069009"/>
            <a:chExt cx="457200" cy="457200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C961AE79-E21D-424E-932E-C1FF0D66047B}"/>
                </a:ext>
              </a:extLst>
            </p:cNvPr>
            <p:cNvSpPr/>
            <p:nvPr/>
          </p:nvSpPr>
          <p:spPr>
            <a:xfrm>
              <a:off x="1034892" y="2142034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9" name="Graphic 118" descr="Badge 4 with solid fill">
              <a:extLst>
                <a:ext uri="{FF2B5EF4-FFF2-40B4-BE49-F238E27FC236}">
                  <a16:creationId xmlns:a16="http://schemas.microsoft.com/office/drawing/2014/main" id="{41D2AD47-A90E-4446-97FE-50E169A24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61867" y="2069009"/>
              <a:ext cx="457200" cy="457200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0F610E3-AB3E-4C1E-9284-B015146EFE3F}"/>
              </a:ext>
            </a:extLst>
          </p:cNvPr>
          <p:cNvGrpSpPr/>
          <p:nvPr/>
        </p:nvGrpSpPr>
        <p:grpSpPr>
          <a:xfrm>
            <a:off x="8482423" y="1831862"/>
            <a:ext cx="342900" cy="342900"/>
            <a:chOff x="424903" y="1550307"/>
            <a:chExt cx="457200" cy="45720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B869FE4D-EA1E-4BC2-9F43-A51E15B32111}"/>
                </a:ext>
              </a:extLst>
            </p:cNvPr>
            <p:cNvSpPr/>
            <p:nvPr/>
          </p:nvSpPr>
          <p:spPr>
            <a:xfrm>
              <a:off x="497928" y="1623332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52" name="Graphic 51" descr="Badge 1 with solid fill">
              <a:extLst>
                <a:ext uri="{FF2B5EF4-FFF2-40B4-BE49-F238E27FC236}">
                  <a16:creationId xmlns:a16="http://schemas.microsoft.com/office/drawing/2014/main" id="{F4CB07B5-98A5-4BB0-806A-D3F688ED4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24903" y="1550307"/>
              <a:ext cx="457200" cy="4572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08C4CC3-FCD1-4A6C-86EB-4832B24E4268}"/>
              </a:ext>
            </a:extLst>
          </p:cNvPr>
          <p:cNvGrpSpPr/>
          <p:nvPr/>
        </p:nvGrpSpPr>
        <p:grpSpPr>
          <a:xfrm>
            <a:off x="8482423" y="2238563"/>
            <a:ext cx="342900" cy="342900"/>
            <a:chOff x="961867" y="1550307"/>
            <a:chExt cx="457200" cy="457200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24087D60-DA40-4130-85E6-D34B77AA9C85}"/>
                </a:ext>
              </a:extLst>
            </p:cNvPr>
            <p:cNvSpPr/>
            <p:nvPr/>
          </p:nvSpPr>
          <p:spPr>
            <a:xfrm>
              <a:off x="1034892" y="1623332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50" name="Graphic 49" descr="Badge with solid fill">
              <a:extLst>
                <a:ext uri="{FF2B5EF4-FFF2-40B4-BE49-F238E27FC236}">
                  <a16:creationId xmlns:a16="http://schemas.microsoft.com/office/drawing/2014/main" id="{2FB386AF-C1BE-4A4E-A9FA-8E72A9B79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61867" y="1550307"/>
              <a:ext cx="457200" cy="457200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E2A00DA-DBB2-4197-8FB5-58DBC3BDC844}"/>
              </a:ext>
            </a:extLst>
          </p:cNvPr>
          <p:cNvGrpSpPr/>
          <p:nvPr/>
        </p:nvGrpSpPr>
        <p:grpSpPr>
          <a:xfrm>
            <a:off x="8482423" y="2645264"/>
            <a:ext cx="342900" cy="342900"/>
            <a:chOff x="424903" y="2069009"/>
            <a:chExt cx="457200" cy="457200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F47A5CB-B86E-466A-84B1-C5FAA6802F9D}"/>
                </a:ext>
              </a:extLst>
            </p:cNvPr>
            <p:cNvSpPr/>
            <p:nvPr/>
          </p:nvSpPr>
          <p:spPr>
            <a:xfrm>
              <a:off x="497928" y="2142034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8" name="Graphic 47" descr="Badge 3 with solid fill">
              <a:extLst>
                <a:ext uri="{FF2B5EF4-FFF2-40B4-BE49-F238E27FC236}">
                  <a16:creationId xmlns:a16="http://schemas.microsoft.com/office/drawing/2014/main" id="{9BFA4BC2-94DA-454A-8DA4-EEC1BA10A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424903" y="2069009"/>
              <a:ext cx="457200" cy="457200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D642736-09AA-4533-B9EF-F1A69D8CA80C}"/>
              </a:ext>
            </a:extLst>
          </p:cNvPr>
          <p:cNvGrpSpPr/>
          <p:nvPr/>
        </p:nvGrpSpPr>
        <p:grpSpPr>
          <a:xfrm>
            <a:off x="8482423" y="3458666"/>
            <a:ext cx="342900" cy="342900"/>
            <a:chOff x="424903" y="2587711"/>
            <a:chExt cx="457200" cy="457200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93AB3840-352B-4C60-9353-1BC016339039}"/>
                </a:ext>
              </a:extLst>
            </p:cNvPr>
            <p:cNvSpPr/>
            <p:nvPr/>
          </p:nvSpPr>
          <p:spPr>
            <a:xfrm>
              <a:off x="497928" y="2660736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6" name="Graphic 45" descr="Badge 5 with solid fill">
              <a:extLst>
                <a:ext uri="{FF2B5EF4-FFF2-40B4-BE49-F238E27FC236}">
                  <a16:creationId xmlns:a16="http://schemas.microsoft.com/office/drawing/2014/main" id="{06CC7E98-1066-4270-A413-736471B56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424903" y="2587711"/>
              <a:ext cx="457200" cy="457200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14C6165-26ED-4CFE-8081-623534CF3155}"/>
              </a:ext>
            </a:extLst>
          </p:cNvPr>
          <p:cNvGrpSpPr/>
          <p:nvPr/>
        </p:nvGrpSpPr>
        <p:grpSpPr>
          <a:xfrm>
            <a:off x="8482423" y="3051965"/>
            <a:ext cx="342900" cy="342900"/>
            <a:chOff x="961867" y="2069009"/>
            <a:chExt cx="457200" cy="45720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FD49AE9-08C3-43D1-98CF-1BB5AE6F5323}"/>
                </a:ext>
              </a:extLst>
            </p:cNvPr>
            <p:cNvSpPr/>
            <p:nvPr/>
          </p:nvSpPr>
          <p:spPr>
            <a:xfrm>
              <a:off x="1034892" y="2142034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4" name="Graphic 43" descr="Badge 4 with solid fill">
              <a:extLst>
                <a:ext uri="{FF2B5EF4-FFF2-40B4-BE49-F238E27FC236}">
                  <a16:creationId xmlns:a16="http://schemas.microsoft.com/office/drawing/2014/main" id="{7593DE1D-4AA5-43F2-B7F4-668AD767E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961867" y="2069009"/>
              <a:ext cx="457200" cy="457200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B43D73E-8C47-4B5C-B816-47BBAA24E204}"/>
              </a:ext>
            </a:extLst>
          </p:cNvPr>
          <p:cNvGrpSpPr/>
          <p:nvPr/>
        </p:nvGrpSpPr>
        <p:grpSpPr>
          <a:xfrm>
            <a:off x="4427413" y="3540414"/>
            <a:ext cx="289172" cy="289362"/>
            <a:chOff x="728704" y="3488531"/>
            <a:chExt cx="451842" cy="452140"/>
          </a:xfrm>
        </p:grpSpPr>
        <p:sp>
          <p:nvSpPr>
            <p:cNvPr id="54" name="Graphic 23" descr="Basketball outline">
              <a:extLst>
                <a:ext uri="{FF2B5EF4-FFF2-40B4-BE49-F238E27FC236}">
                  <a16:creationId xmlns:a16="http://schemas.microsoft.com/office/drawing/2014/main" id="{1AC17D48-1762-4247-A71B-46A3B90E12FB}"/>
                </a:ext>
              </a:extLst>
            </p:cNvPr>
            <p:cNvSpPr/>
            <p:nvPr/>
          </p:nvSpPr>
          <p:spPr>
            <a:xfrm>
              <a:off x="728704" y="3488531"/>
              <a:ext cx="451842" cy="45214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" name="Graphic 23" descr="Basketball outline">
              <a:extLst>
                <a:ext uri="{FF2B5EF4-FFF2-40B4-BE49-F238E27FC236}">
                  <a16:creationId xmlns:a16="http://schemas.microsoft.com/office/drawing/2014/main" id="{39168E8F-E2EF-4840-9B07-D198ED900A35}"/>
                </a:ext>
              </a:extLst>
            </p:cNvPr>
            <p:cNvSpPr/>
            <p:nvPr/>
          </p:nvSpPr>
          <p:spPr>
            <a:xfrm>
              <a:off x="728704" y="3488531"/>
              <a:ext cx="451842" cy="452140"/>
            </a:xfrm>
            <a:custGeom>
              <a:avLst/>
              <a:gdLst>
                <a:gd name="connsiteX0" fmla="*/ 385763 w 451842"/>
                <a:gd name="connsiteY0" fmla="*/ 66080 h 452140"/>
                <a:gd name="connsiteX1" fmla="*/ 66080 w 451842"/>
                <a:gd name="connsiteY1" fmla="*/ 66080 h 452140"/>
                <a:gd name="connsiteX2" fmla="*/ 66080 w 451842"/>
                <a:gd name="connsiteY2" fmla="*/ 386358 h 452140"/>
                <a:gd name="connsiteX3" fmla="*/ 385763 w 451842"/>
                <a:gd name="connsiteY3" fmla="*/ 385763 h 452140"/>
                <a:gd name="connsiteX4" fmla="*/ 385763 w 451842"/>
                <a:gd name="connsiteY4" fmla="*/ 66080 h 452140"/>
                <a:gd name="connsiteX5" fmla="*/ 385763 w 451842"/>
                <a:gd name="connsiteY5" fmla="*/ 66080 h 452140"/>
                <a:gd name="connsiteX6" fmla="*/ 214313 w 451842"/>
                <a:gd name="connsiteY6" fmla="*/ 440531 h 452140"/>
                <a:gd name="connsiteX7" fmla="*/ 78581 w 451842"/>
                <a:gd name="connsiteY7" fmla="*/ 382191 h 452140"/>
                <a:gd name="connsiteX8" fmla="*/ 226219 w 451842"/>
                <a:gd name="connsiteY8" fmla="*/ 234553 h 452140"/>
                <a:gd name="connsiteX9" fmla="*/ 276820 w 451842"/>
                <a:gd name="connsiteY9" fmla="*/ 285155 h 452140"/>
                <a:gd name="connsiteX10" fmla="*/ 214313 w 451842"/>
                <a:gd name="connsiteY10" fmla="*/ 440531 h 452140"/>
                <a:gd name="connsiteX11" fmla="*/ 214313 w 451842"/>
                <a:gd name="connsiteY11" fmla="*/ 440531 h 452140"/>
                <a:gd name="connsiteX12" fmla="*/ 285155 w 451842"/>
                <a:gd name="connsiteY12" fmla="*/ 293489 h 452140"/>
                <a:gd name="connsiteX13" fmla="*/ 373261 w 451842"/>
                <a:gd name="connsiteY13" fmla="*/ 381595 h 452140"/>
                <a:gd name="connsiteX14" fmla="*/ 226219 w 451842"/>
                <a:gd name="connsiteY14" fmla="*/ 440531 h 452140"/>
                <a:gd name="connsiteX15" fmla="*/ 285155 w 451842"/>
                <a:gd name="connsiteY15" fmla="*/ 293489 h 452140"/>
                <a:gd name="connsiteX16" fmla="*/ 293489 w 451842"/>
                <a:gd name="connsiteY16" fmla="*/ 285155 h 452140"/>
                <a:gd name="connsiteX17" fmla="*/ 440531 w 451842"/>
                <a:gd name="connsiteY17" fmla="*/ 226814 h 452140"/>
                <a:gd name="connsiteX18" fmla="*/ 382191 w 451842"/>
                <a:gd name="connsiteY18" fmla="*/ 373856 h 452140"/>
                <a:gd name="connsiteX19" fmla="*/ 293489 w 451842"/>
                <a:gd name="connsiteY19" fmla="*/ 285155 h 452140"/>
                <a:gd name="connsiteX20" fmla="*/ 439936 w 451842"/>
                <a:gd name="connsiteY20" fmla="*/ 214908 h 452140"/>
                <a:gd name="connsiteX21" fmla="*/ 285155 w 451842"/>
                <a:gd name="connsiteY21" fmla="*/ 276820 h 452140"/>
                <a:gd name="connsiteX22" fmla="*/ 234553 w 451842"/>
                <a:gd name="connsiteY22" fmla="*/ 226219 h 452140"/>
                <a:gd name="connsiteX23" fmla="*/ 381595 w 451842"/>
                <a:gd name="connsiteY23" fmla="*/ 79177 h 452140"/>
                <a:gd name="connsiteX24" fmla="*/ 439936 w 451842"/>
                <a:gd name="connsiteY24" fmla="*/ 214908 h 452140"/>
                <a:gd name="connsiteX25" fmla="*/ 154186 w 451842"/>
                <a:gd name="connsiteY25" fmla="*/ 163116 h 452140"/>
                <a:gd name="connsiteX26" fmla="*/ 11906 w 451842"/>
                <a:gd name="connsiteY26" fmla="*/ 221456 h 452140"/>
                <a:gd name="connsiteX27" fmla="*/ 70247 w 451842"/>
                <a:gd name="connsiteY27" fmla="*/ 79177 h 452140"/>
                <a:gd name="connsiteX28" fmla="*/ 154186 w 451842"/>
                <a:gd name="connsiteY28" fmla="*/ 163116 h 452140"/>
                <a:gd name="connsiteX29" fmla="*/ 78581 w 451842"/>
                <a:gd name="connsiteY29" fmla="*/ 70842 h 452140"/>
                <a:gd name="connsiteX30" fmla="*/ 220861 w 451842"/>
                <a:gd name="connsiteY30" fmla="*/ 12502 h 452140"/>
                <a:gd name="connsiteX31" fmla="*/ 162520 w 451842"/>
                <a:gd name="connsiteY31" fmla="*/ 154781 h 452140"/>
                <a:gd name="connsiteX32" fmla="*/ 78581 w 451842"/>
                <a:gd name="connsiteY32" fmla="*/ 70842 h 452140"/>
                <a:gd name="connsiteX33" fmla="*/ 233363 w 451842"/>
                <a:gd name="connsiteY33" fmla="*/ 11906 h 452140"/>
                <a:gd name="connsiteX34" fmla="*/ 373261 w 451842"/>
                <a:gd name="connsiteY34" fmla="*/ 70247 h 452140"/>
                <a:gd name="connsiteX35" fmla="*/ 226219 w 451842"/>
                <a:gd name="connsiteY35" fmla="*/ 217884 h 452140"/>
                <a:gd name="connsiteX36" fmla="*/ 171450 w 451842"/>
                <a:gd name="connsiteY36" fmla="*/ 163116 h 452140"/>
                <a:gd name="connsiteX37" fmla="*/ 233363 w 451842"/>
                <a:gd name="connsiteY37" fmla="*/ 11906 h 452140"/>
                <a:gd name="connsiteX38" fmla="*/ 11906 w 451842"/>
                <a:gd name="connsiteY38" fmla="*/ 233363 h 452140"/>
                <a:gd name="connsiteX39" fmla="*/ 162520 w 451842"/>
                <a:gd name="connsiteY39" fmla="*/ 171450 h 452140"/>
                <a:gd name="connsiteX40" fmla="*/ 217289 w 451842"/>
                <a:gd name="connsiteY40" fmla="*/ 226219 h 452140"/>
                <a:gd name="connsiteX41" fmla="*/ 70247 w 451842"/>
                <a:gd name="connsiteY41" fmla="*/ 373261 h 452140"/>
                <a:gd name="connsiteX42" fmla="*/ 11906 w 451842"/>
                <a:gd name="connsiteY42" fmla="*/ 233363 h 4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51842" h="452140">
                  <a:moveTo>
                    <a:pt x="385763" y="66080"/>
                  </a:moveTo>
                  <a:cubicBezTo>
                    <a:pt x="297656" y="-22027"/>
                    <a:pt x="154186" y="-22027"/>
                    <a:pt x="66080" y="66080"/>
                  </a:cubicBezTo>
                  <a:cubicBezTo>
                    <a:pt x="-22027" y="154781"/>
                    <a:pt x="-22027" y="297656"/>
                    <a:pt x="66080" y="386358"/>
                  </a:cubicBezTo>
                  <a:cubicBezTo>
                    <a:pt x="154781" y="474464"/>
                    <a:pt x="297656" y="473869"/>
                    <a:pt x="385763" y="385763"/>
                  </a:cubicBezTo>
                  <a:cubicBezTo>
                    <a:pt x="473869" y="297061"/>
                    <a:pt x="473869" y="154781"/>
                    <a:pt x="385763" y="66080"/>
                  </a:cubicBezTo>
                  <a:cubicBezTo>
                    <a:pt x="385763" y="66080"/>
                    <a:pt x="385763" y="66080"/>
                    <a:pt x="385763" y="66080"/>
                  </a:cubicBezTo>
                  <a:close/>
                  <a:moveTo>
                    <a:pt x="214313" y="440531"/>
                  </a:moveTo>
                  <a:cubicBezTo>
                    <a:pt x="163711" y="438150"/>
                    <a:pt x="115491" y="417314"/>
                    <a:pt x="78581" y="382191"/>
                  </a:cubicBezTo>
                  <a:lnTo>
                    <a:pt x="226219" y="234553"/>
                  </a:lnTo>
                  <a:lnTo>
                    <a:pt x="276820" y="285155"/>
                  </a:lnTo>
                  <a:cubicBezTo>
                    <a:pt x="236934" y="326827"/>
                    <a:pt x="214313" y="382786"/>
                    <a:pt x="214313" y="440531"/>
                  </a:cubicBezTo>
                  <a:lnTo>
                    <a:pt x="214313" y="440531"/>
                  </a:lnTo>
                  <a:close/>
                  <a:moveTo>
                    <a:pt x="285155" y="293489"/>
                  </a:moveTo>
                  <a:lnTo>
                    <a:pt x="373261" y="381595"/>
                  </a:lnTo>
                  <a:cubicBezTo>
                    <a:pt x="333970" y="419695"/>
                    <a:pt x="280988" y="440531"/>
                    <a:pt x="226219" y="440531"/>
                  </a:cubicBezTo>
                  <a:cubicBezTo>
                    <a:pt x="226219" y="385763"/>
                    <a:pt x="247650" y="333375"/>
                    <a:pt x="285155" y="293489"/>
                  </a:cubicBezTo>
                  <a:close/>
                  <a:moveTo>
                    <a:pt x="293489" y="285155"/>
                  </a:moveTo>
                  <a:cubicBezTo>
                    <a:pt x="332780" y="247650"/>
                    <a:pt x="385763" y="226219"/>
                    <a:pt x="440531" y="226814"/>
                  </a:cubicBezTo>
                  <a:cubicBezTo>
                    <a:pt x="440531" y="281583"/>
                    <a:pt x="419695" y="333970"/>
                    <a:pt x="382191" y="373856"/>
                  </a:cubicBezTo>
                  <a:lnTo>
                    <a:pt x="293489" y="285155"/>
                  </a:lnTo>
                  <a:close/>
                  <a:moveTo>
                    <a:pt x="439936" y="214908"/>
                  </a:moveTo>
                  <a:cubicBezTo>
                    <a:pt x="382191" y="214908"/>
                    <a:pt x="326827" y="237530"/>
                    <a:pt x="285155" y="276820"/>
                  </a:cubicBezTo>
                  <a:lnTo>
                    <a:pt x="234553" y="226219"/>
                  </a:lnTo>
                  <a:lnTo>
                    <a:pt x="381595" y="79177"/>
                  </a:lnTo>
                  <a:cubicBezTo>
                    <a:pt x="416719" y="116086"/>
                    <a:pt x="437555" y="164306"/>
                    <a:pt x="439936" y="214908"/>
                  </a:cubicBezTo>
                  <a:close/>
                  <a:moveTo>
                    <a:pt x="154186" y="163116"/>
                  </a:moveTo>
                  <a:cubicBezTo>
                    <a:pt x="115491" y="200025"/>
                    <a:pt x="64889" y="220861"/>
                    <a:pt x="11906" y="221456"/>
                  </a:cubicBezTo>
                  <a:cubicBezTo>
                    <a:pt x="13097" y="168473"/>
                    <a:pt x="33933" y="117277"/>
                    <a:pt x="70247" y="79177"/>
                  </a:cubicBezTo>
                  <a:lnTo>
                    <a:pt x="154186" y="163116"/>
                  </a:lnTo>
                  <a:close/>
                  <a:moveTo>
                    <a:pt x="78581" y="70842"/>
                  </a:moveTo>
                  <a:cubicBezTo>
                    <a:pt x="117277" y="33933"/>
                    <a:pt x="167878" y="13097"/>
                    <a:pt x="220861" y="12502"/>
                  </a:cubicBezTo>
                  <a:cubicBezTo>
                    <a:pt x="220266" y="65484"/>
                    <a:pt x="199430" y="116086"/>
                    <a:pt x="162520" y="154781"/>
                  </a:cubicBezTo>
                  <a:lnTo>
                    <a:pt x="78581" y="70842"/>
                  </a:lnTo>
                  <a:close/>
                  <a:moveTo>
                    <a:pt x="233363" y="11906"/>
                  </a:moveTo>
                  <a:cubicBezTo>
                    <a:pt x="285750" y="13692"/>
                    <a:pt x="335756" y="34528"/>
                    <a:pt x="373261" y="70247"/>
                  </a:cubicBezTo>
                  <a:lnTo>
                    <a:pt x="226219" y="217884"/>
                  </a:lnTo>
                  <a:lnTo>
                    <a:pt x="171450" y="163116"/>
                  </a:lnTo>
                  <a:cubicBezTo>
                    <a:pt x="210145" y="122039"/>
                    <a:pt x="232172" y="68461"/>
                    <a:pt x="233363" y="11906"/>
                  </a:cubicBezTo>
                  <a:close/>
                  <a:moveTo>
                    <a:pt x="11906" y="233363"/>
                  </a:moveTo>
                  <a:cubicBezTo>
                    <a:pt x="68461" y="232172"/>
                    <a:pt x="122039" y="210145"/>
                    <a:pt x="162520" y="171450"/>
                  </a:cubicBezTo>
                  <a:lnTo>
                    <a:pt x="217289" y="226219"/>
                  </a:lnTo>
                  <a:lnTo>
                    <a:pt x="70247" y="373261"/>
                  </a:lnTo>
                  <a:cubicBezTo>
                    <a:pt x="34528" y="335756"/>
                    <a:pt x="13692" y="285750"/>
                    <a:pt x="11906" y="233363"/>
                  </a:cubicBez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281146892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Basketball Coaching Board – Slide Template</a:t>
            </a: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057DCF84-58F0-4FC9-8AC2-D6D93169B382}"/>
              </a:ext>
            </a:extLst>
          </p:cNvPr>
          <p:cNvGrpSpPr/>
          <p:nvPr/>
        </p:nvGrpSpPr>
        <p:grpSpPr>
          <a:xfrm>
            <a:off x="318677" y="1831862"/>
            <a:ext cx="342900" cy="342900"/>
            <a:chOff x="424903" y="1550307"/>
            <a:chExt cx="457200" cy="457200"/>
          </a:xfrm>
        </p:grpSpPr>
        <p:sp>
          <p:nvSpPr>
            <p:cNvPr id="27" name="Oval 26">
              <a:extLst>
                <a:ext uri="{FF2B5EF4-FFF2-40B4-BE49-F238E27FC236}">
                  <a16:creationId xmlns:a16="http://schemas.microsoft.com/office/drawing/2014/main" id="{31526187-8DD5-4EBE-B2CA-0B89D92BE9AF}"/>
                </a:ext>
              </a:extLst>
            </p:cNvPr>
            <p:cNvSpPr/>
            <p:nvPr/>
          </p:nvSpPr>
          <p:spPr>
            <a:xfrm>
              <a:off x="497928" y="1623332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1" name="Graphic 110" descr="Badge 1 with solid fill">
              <a:extLst>
                <a:ext uri="{FF2B5EF4-FFF2-40B4-BE49-F238E27FC236}">
                  <a16:creationId xmlns:a16="http://schemas.microsoft.com/office/drawing/2014/main" id="{7CB8CCA6-08E5-4491-B0FE-80EEC83D2A8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424903" y="1550307"/>
              <a:ext cx="457200" cy="457200"/>
            </a:xfrm>
            <a:prstGeom prst="rect">
              <a:avLst/>
            </a:prstGeom>
          </p:spPr>
        </p:pic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C82A2EF3-BA9A-494C-AB42-C9B135E57EC0}"/>
              </a:ext>
            </a:extLst>
          </p:cNvPr>
          <p:cNvGrpSpPr/>
          <p:nvPr/>
        </p:nvGrpSpPr>
        <p:grpSpPr>
          <a:xfrm>
            <a:off x="318677" y="2238563"/>
            <a:ext cx="342900" cy="342900"/>
            <a:chOff x="961867" y="1550307"/>
            <a:chExt cx="457200" cy="457200"/>
          </a:xfrm>
        </p:grpSpPr>
        <p:sp>
          <p:nvSpPr>
            <p:cNvPr id="125" name="Oval 124">
              <a:extLst>
                <a:ext uri="{FF2B5EF4-FFF2-40B4-BE49-F238E27FC236}">
                  <a16:creationId xmlns:a16="http://schemas.microsoft.com/office/drawing/2014/main" id="{4BA510F0-B29C-4CC3-9BC4-DE47F91446FC}"/>
                </a:ext>
              </a:extLst>
            </p:cNvPr>
            <p:cNvSpPr/>
            <p:nvPr/>
          </p:nvSpPr>
          <p:spPr>
            <a:xfrm>
              <a:off x="1034892" y="1623332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2" name="Graphic 111" descr="Badge with solid fill">
              <a:extLst>
                <a:ext uri="{FF2B5EF4-FFF2-40B4-BE49-F238E27FC236}">
                  <a16:creationId xmlns:a16="http://schemas.microsoft.com/office/drawing/2014/main" id="{2E09E933-F523-45F6-9537-33A2E45F8A61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961867" y="1550307"/>
              <a:ext cx="457200" cy="457200"/>
            </a:xfrm>
            <a:prstGeom prst="rect">
              <a:avLst/>
            </a:prstGeom>
          </p:spPr>
        </p:pic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02A4CA20-F8A7-4006-B9DE-3A72D463620C}"/>
              </a:ext>
            </a:extLst>
          </p:cNvPr>
          <p:cNvGrpSpPr/>
          <p:nvPr/>
        </p:nvGrpSpPr>
        <p:grpSpPr>
          <a:xfrm>
            <a:off x="318677" y="2645264"/>
            <a:ext cx="342900" cy="342900"/>
            <a:chOff x="424903" y="2069009"/>
            <a:chExt cx="457200" cy="457200"/>
          </a:xfrm>
        </p:grpSpPr>
        <p:sp>
          <p:nvSpPr>
            <p:cNvPr id="126" name="Oval 125">
              <a:extLst>
                <a:ext uri="{FF2B5EF4-FFF2-40B4-BE49-F238E27FC236}">
                  <a16:creationId xmlns:a16="http://schemas.microsoft.com/office/drawing/2014/main" id="{B3439B60-6F25-46AA-810A-BA1A28802C85}"/>
                </a:ext>
              </a:extLst>
            </p:cNvPr>
            <p:cNvSpPr/>
            <p:nvPr/>
          </p:nvSpPr>
          <p:spPr>
            <a:xfrm>
              <a:off x="497928" y="2142034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7" name="Graphic 116" descr="Badge 3 with solid fill">
              <a:extLst>
                <a:ext uri="{FF2B5EF4-FFF2-40B4-BE49-F238E27FC236}">
                  <a16:creationId xmlns:a16="http://schemas.microsoft.com/office/drawing/2014/main" id="{B3E1AF2B-9F54-4BA7-A027-BB738236468D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p:blipFill>
          <p:spPr>
            <a:xfrm>
              <a:off x="424903" y="2069009"/>
              <a:ext cx="457200" cy="457200"/>
            </a:xfrm>
            <a:prstGeom prst="rect">
              <a:avLst/>
            </a:prstGeom>
          </p:spPr>
        </p:pic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CFF3F277-7560-421C-B1F6-6E7B79D7EFD6}"/>
              </a:ext>
            </a:extLst>
          </p:cNvPr>
          <p:cNvGrpSpPr/>
          <p:nvPr/>
        </p:nvGrpSpPr>
        <p:grpSpPr>
          <a:xfrm>
            <a:off x="318677" y="3458666"/>
            <a:ext cx="342900" cy="342900"/>
            <a:chOff x="424903" y="2587711"/>
            <a:chExt cx="457200" cy="457200"/>
          </a:xfrm>
        </p:grpSpPr>
        <p:sp>
          <p:nvSpPr>
            <p:cNvPr id="128" name="Oval 127">
              <a:extLst>
                <a:ext uri="{FF2B5EF4-FFF2-40B4-BE49-F238E27FC236}">
                  <a16:creationId xmlns:a16="http://schemas.microsoft.com/office/drawing/2014/main" id="{BC10F118-4322-46EB-BCE4-08CDD2C790A1}"/>
                </a:ext>
              </a:extLst>
            </p:cNvPr>
            <p:cNvSpPr/>
            <p:nvPr/>
          </p:nvSpPr>
          <p:spPr>
            <a:xfrm>
              <a:off x="497928" y="2660736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8" name="Graphic 117" descr="Badge 5 with solid fill">
              <a:extLst>
                <a:ext uri="{FF2B5EF4-FFF2-40B4-BE49-F238E27FC236}">
                  <a16:creationId xmlns:a16="http://schemas.microsoft.com/office/drawing/2014/main" id="{F62E503D-B73E-4907-9274-A87916279A78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p:blipFill>
          <p:spPr>
            <a:xfrm>
              <a:off x="424903" y="2587711"/>
              <a:ext cx="457200" cy="457200"/>
            </a:xfrm>
            <a:prstGeom prst="rect">
              <a:avLst/>
            </a:prstGeom>
          </p:spPr>
        </p:pic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593C9496-B532-4A21-80E5-85736632E044}"/>
              </a:ext>
            </a:extLst>
          </p:cNvPr>
          <p:cNvGrpSpPr/>
          <p:nvPr/>
        </p:nvGrpSpPr>
        <p:grpSpPr>
          <a:xfrm>
            <a:off x="318677" y="3051965"/>
            <a:ext cx="342900" cy="342900"/>
            <a:chOff x="961867" y="2069009"/>
            <a:chExt cx="457200" cy="457200"/>
          </a:xfrm>
        </p:grpSpPr>
        <p:sp>
          <p:nvSpPr>
            <p:cNvPr id="127" name="Oval 126">
              <a:extLst>
                <a:ext uri="{FF2B5EF4-FFF2-40B4-BE49-F238E27FC236}">
                  <a16:creationId xmlns:a16="http://schemas.microsoft.com/office/drawing/2014/main" id="{C961AE79-E21D-424E-932E-C1FF0D66047B}"/>
                </a:ext>
              </a:extLst>
            </p:cNvPr>
            <p:cNvSpPr/>
            <p:nvPr/>
          </p:nvSpPr>
          <p:spPr>
            <a:xfrm>
              <a:off x="1034892" y="2142034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119" name="Graphic 118" descr="Badge 4 with solid fill">
              <a:extLst>
                <a:ext uri="{FF2B5EF4-FFF2-40B4-BE49-F238E27FC236}">
                  <a16:creationId xmlns:a16="http://schemas.microsoft.com/office/drawing/2014/main" id="{41D2AD47-A90E-4446-97FE-50E169A24C80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p:blipFill>
          <p:spPr>
            <a:xfrm>
              <a:off x="961867" y="2069009"/>
              <a:ext cx="457200" cy="457200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0F610E3-AB3E-4C1E-9284-B015146EFE3F}"/>
              </a:ext>
            </a:extLst>
          </p:cNvPr>
          <p:cNvGrpSpPr/>
          <p:nvPr/>
        </p:nvGrpSpPr>
        <p:grpSpPr>
          <a:xfrm>
            <a:off x="8482423" y="1831862"/>
            <a:ext cx="342900" cy="342900"/>
            <a:chOff x="424903" y="1550307"/>
            <a:chExt cx="457200" cy="457200"/>
          </a:xfrm>
        </p:grpSpPr>
        <p:sp>
          <p:nvSpPr>
            <p:cNvPr id="51" name="Oval 50">
              <a:extLst>
                <a:ext uri="{FF2B5EF4-FFF2-40B4-BE49-F238E27FC236}">
                  <a16:creationId xmlns:a16="http://schemas.microsoft.com/office/drawing/2014/main" id="{B869FE4D-EA1E-4BC2-9F43-A51E15B32111}"/>
                </a:ext>
              </a:extLst>
            </p:cNvPr>
            <p:cNvSpPr/>
            <p:nvPr/>
          </p:nvSpPr>
          <p:spPr>
            <a:xfrm>
              <a:off x="497928" y="1623332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52" name="Graphic 51" descr="Badge 1 with solid fill">
              <a:extLst>
                <a:ext uri="{FF2B5EF4-FFF2-40B4-BE49-F238E27FC236}">
                  <a16:creationId xmlns:a16="http://schemas.microsoft.com/office/drawing/2014/main" id="{F4CB07B5-98A5-4BB0-806A-D3F688ED44D4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4"/>
                </a:ext>
              </a:extLst>
            </a:blip>
            <a:stretch>
              <a:fillRect/>
            </a:stretch>
          </p:blipFill>
          <p:spPr>
            <a:xfrm>
              <a:off x="424903" y="1550307"/>
              <a:ext cx="457200" cy="457200"/>
            </a:xfrm>
            <a:prstGeom prst="rect">
              <a:avLst/>
            </a:prstGeom>
          </p:spPr>
        </p:pic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808C4CC3-FCD1-4A6C-86EB-4832B24E4268}"/>
              </a:ext>
            </a:extLst>
          </p:cNvPr>
          <p:cNvGrpSpPr/>
          <p:nvPr/>
        </p:nvGrpSpPr>
        <p:grpSpPr>
          <a:xfrm>
            <a:off x="8482423" y="2238563"/>
            <a:ext cx="342900" cy="342900"/>
            <a:chOff x="961867" y="1550307"/>
            <a:chExt cx="457200" cy="457200"/>
          </a:xfrm>
        </p:grpSpPr>
        <p:sp>
          <p:nvSpPr>
            <p:cNvPr id="49" name="Oval 48">
              <a:extLst>
                <a:ext uri="{FF2B5EF4-FFF2-40B4-BE49-F238E27FC236}">
                  <a16:creationId xmlns:a16="http://schemas.microsoft.com/office/drawing/2014/main" id="{24087D60-DA40-4130-85E6-D34B77AA9C85}"/>
                </a:ext>
              </a:extLst>
            </p:cNvPr>
            <p:cNvSpPr/>
            <p:nvPr/>
          </p:nvSpPr>
          <p:spPr>
            <a:xfrm>
              <a:off x="1034892" y="1623332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50" name="Graphic 49" descr="Badge with solid fill">
              <a:extLst>
                <a:ext uri="{FF2B5EF4-FFF2-40B4-BE49-F238E27FC236}">
                  <a16:creationId xmlns:a16="http://schemas.microsoft.com/office/drawing/2014/main" id="{2FB386AF-C1BE-4A4E-A9FA-8E72A9B793E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6"/>
                </a:ext>
              </a:extLst>
            </a:blip>
            <a:stretch>
              <a:fillRect/>
            </a:stretch>
          </p:blipFill>
          <p:spPr>
            <a:xfrm>
              <a:off x="961867" y="1550307"/>
              <a:ext cx="457200" cy="457200"/>
            </a:xfrm>
            <a:prstGeom prst="rect">
              <a:avLst/>
            </a:prstGeom>
          </p:spPr>
        </p:pic>
      </p:grpSp>
      <p:grpSp>
        <p:nvGrpSpPr>
          <p:cNvPr id="40" name="Group 39">
            <a:extLst>
              <a:ext uri="{FF2B5EF4-FFF2-40B4-BE49-F238E27FC236}">
                <a16:creationId xmlns:a16="http://schemas.microsoft.com/office/drawing/2014/main" id="{AE2A00DA-DBB2-4197-8FB5-58DBC3BDC844}"/>
              </a:ext>
            </a:extLst>
          </p:cNvPr>
          <p:cNvGrpSpPr/>
          <p:nvPr/>
        </p:nvGrpSpPr>
        <p:grpSpPr>
          <a:xfrm>
            <a:off x="8482423" y="2645264"/>
            <a:ext cx="342900" cy="342900"/>
            <a:chOff x="424903" y="2069009"/>
            <a:chExt cx="457200" cy="457200"/>
          </a:xfrm>
        </p:grpSpPr>
        <p:sp>
          <p:nvSpPr>
            <p:cNvPr id="47" name="Oval 46">
              <a:extLst>
                <a:ext uri="{FF2B5EF4-FFF2-40B4-BE49-F238E27FC236}">
                  <a16:creationId xmlns:a16="http://schemas.microsoft.com/office/drawing/2014/main" id="{6F47A5CB-B86E-466A-84B1-C5FAA6802F9D}"/>
                </a:ext>
              </a:extLst>
            </p:cNvPr>
            <p:cNvSpPr/>
            <p:nvPr/>
          </p:nvSpPr>
          <p:spPr>
            <a:xfrm>
              <a:off x="497928" y="2142034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8" name="Graphic 47" descr="Badge 3 with solid fill">
              <a:extLst>
                <a:ext uri="{FF2B5EF4-FFF2-40B4-BE49-F238E27FC236}">
                  <a16:creationId xmlns:a16="http://schemas.microsoft.com/office/drawing/2014/main" id="{9BFA4BC2-94DA-454A-8DA4-EEC1BA10AED2}"/>
                </a:ext>
              </a:extLst>
            </p:cNvPr>
            <p:cNvPicPr>
              <a:picLocks noChangeAspect="1"/>
            </p:cNvPicPr>
            <p:nvPr/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8"/>
                </a:ext>
              </a:extLst>
            </a:blip>
            <a:stretch>
              <a:fillRect/>
            </a:stretch>
          </p:blipFill>
          <p:spPr>
            <a:xfrm>
              <a:off x="424903" y="2069009"/>
              <a:ext cx="457200" cy="457200"/>
            </a:xfrm>
            <a:prstGeom prst="rect">
              <a:avLst/>
            </a:prstGeom>
          </p:spPr>
        </p:pic>
      </p:grpSp>
      <p:grpSp>
        <p:nvGrpSpPr>
          <p:cNvPr id="41" name="Group 40">
            <a:extLst>
              <a:ext uri="{FF2B5EF4-FFF2-40B4-BE49-F238E27FC236}">
                <a16:creationId xmlns:a16="http://schemas.microsoft.com/office/drawing/2014/main" id="{4D642736-09AA-4533-B9EF-F1A69D8CA80C}"/>
              </a:ext>
            </a:extLst>
          </p:cNvPr>
          <p:cNvGrpSpPr/>
          <p:nvPr/>
        </p:nvGrpSpPr>
        <p:grpSpPr>
          <a:xfrm>
            <a:off x="8482423" y="3458666"/>
            <a:ext cx="342900" cy="342900"/>
            <a:chOff x="424903" y="2587711"/>
            <a:chExt cx="457200" cy="457200"/>
          </a:xfrm>
        </p:grpSpPr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93AB3840-352B-4C60-9353-1BC016339039}"/>
                </a:ext>
              </a:extLst>
            </p:cNvPr>
            <p:cNvSpPr/>
            <p:nvPr/>
          </p:nvSpPr>
          <p:spPr>
            <a:xfrm>
              <a:off x="497928" y="2660736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6" name="Graphic 45" descr="Badge 5 with solid fill">
              <a:extLst>
                <a:ext uri="{FF2B5EF4-FFF2-40B4-BE49-F238E27FC236}">
                  <a16:creationId xmlns:a16="http://schemas.microsoft.com/office/drawing/2014/main" id="{06CC7E98-1066-4270-A413-736471B565BC}"/>
                </a:ext>
              </a:extLst>
            </p:cNvPr>
            <p:cNvPicPr>
              <a:picLocks noChangeAspect="1"/>
            </p:cNvPicPr>
            <p:nvPr/>
          </p:nvPicPr>
          <p:blipFill>
            <a:blip r:embed="rId19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0"/>
                </a:ext>
              </a:extLst>
            </a:blip>
            <a:stretch>
              <a:fillRect/>
            </a:stretch>
          </p:blipFill>
          <p:spPr>
            <a:xfrm>
              <a:off x="424903" y="2587711"/>
              <a:ext cx="457200" cy="457200"/>
            </a:xfrm>
            <a:prstGeom prst="rect">
              <a:avLst/>
            </a:prstGeom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F14C6165-26ED-4CFE-8081-623534CF3155}"/>
              </a:ext>
            </a:extLst>
          </p:cNvPr>
          <p:cNvGrpSpPr/>
          <p:nvPr/>
        </p:nvGrpSpPr>
        <p:grpSpPr>
          <a:xfrm>
            <a:off x="8482423" y="3051965"/>
            <a:ext cx="342900" cy="342900"/>
            <a:chOff x="961867" y="2069009"/>
            <a:chExt cx="457200" cy="457200"/>
          </a:xfrm>
        </p:grpSpPr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FD49AE9-08C3-43D1-98CF-1BB5AE6F5323}"/>
                </a:ext>
              </a:extLst>
            </p:cNvPr>
            <p:cNvSpPr/>
            <p:nvPr/>
          </p:nvSpPr>
          <p:spPr>
            <a:xfrm>
              <a:off x="1034892" y="2142034"/>
              <a:ext cx="311150" cy="311150"/>
            </a:xfrm>
            <a:prstGeom prst="ellipse">
              <a:avLst/>
            </a:prstGeom>
            <a:solidFill>
              <a:schemeClr val="accent1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pic>
          <p:nvPicPr>
            <p:cNvPr id="44" name="Graphic 43" descr="Badge 4 with solid fill">
              <a:extLst>
                <a:ext uri="{FF2B5EF4-FFF2-40B4-BE49-F238E27FC236}">
                  <a16:creationId xmlns:a16="http://schemas.microsoft.com/office/drawing/2014/main" id="{7593DE1D-4AA5-43F2-B7F4-668AD767E66B}"/>
                </a:ext>
              </a:extLst>
            </p:cNvPr>
            <p:cNvPicPr>
              <a:picLocks noChangeAspect="1"/>
            </p:cNvPicPr>
            <p:nvPr/>
          </p:nvPicPr>
          <p:blipFill>
            <a:blip r:embed="rId21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22"/>
                </a:ext>
              </a:extLst>
            </a:blip>
            <a:stretch>
              <a:fillRect/>
            </a:stretch>
          </p:blipFill>
          <p:spPr>
            <a:xfrm>
              <a:off x="961867" y="2069009"/>
              <a:ext cx="457200" cy="457200"/>
            </a:xfrm>
            <a:prstGeom prst="rect">
              <a:avLst/>
            </a:prstGeom>
          </p:spPr>
        </p:pic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CB43D73E-8C47-4B5C-B816-47BBAA24E204}"/>
              </a:ext>
            </a:extLst>
          </p:cNvPr>
          <p:cNvGrpSpPr/>
          <p:nvPr/>
        </p:nvGrpSpPr>
        <p:grpSpPr>
          <a:xfrm>
            <a:off x="4427413" y="3540414"/>
            <a:ext cx="289172" cy="289362"/>
            <a:chOff x="728704" y="3488531"/>
            <a:chExt cx="451842" cy="452140"/>
          </a:xfrm>
        </p:grpSpPr>
        <p:sp>
          <p:nvSpPr>
            <p:cNvPr id="54" name="Graphic 23" descr="Basketball outline">
              <a:extLst>
                <a:ext uri="{FF2B5EF4-FFF2-40B4-BE49-F238E27FC236}">
                  <a16:creationId xmlns:a16="http://schemas.microsoft.com/office/drawing/2014/main" id="{1AC17D48-1762-4247-A71B-46A3B90E12FB}"/>
                </a:ext>
              </a:extLst>
            </p:cNvPr>
            <p:cNvSpPr/>
            <p:nvPr/>
          </p:nvSpPr>
          <p:spPr>
            <a:xfrm>
              <a:off x="728704" y="3488531"/>
              <a:ext cx="451842" cy="452140"/>
            </a:xfrm>
            <a:prstGeom prst="ellipse">
              <a:avLst/>
            </a:prstGeom>
            <a:solidFill>
              <a:schemeClr val="accent2">
                <a:lumMod val="75000"/>
              </a:schemeClr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  <p:sp>
          <p:nvSpPr>
            <p:cNvPr id="55" name="Graphic 23" descr="Basketball outline">
              <a:extLst>
                <a:ext uri="{FF2B5EF4-FFF2-40B4-BE49-F238E27FC236}">
                  <a16:creationId xmlns:a16="http://schemas.microsoft.com/office/drawing/2014/main" id="{39168E8F-E2EF-4840-9B07-D198ED900A35}"/>
                </a:ext>
              </a:extLst>
            </p:cNvPr>
            <p:cNvSpPr/>
            <p:nvPr/>
          </p:nvSpPr>
          <p:spPr>
            <a:xfrm>
              <a:off x="728704" y="3488531"/>
              <a:ext cx="451842" cy="452140"/>
            </a:xfrm>
            <a:custGeom>
              <a:avLst/>
              <a:gdLst>
                <a:gd name="connsiteX0" fmla="*/ 385763 w 451842"/>
                <a:gd name="connsiteY0" fmla="*/ 66080 h 452140"/>
                <a:gd name="connsiteX1" fmla="*/ 66080 w 451842"/>
                <a:gd name="connsiteY1" fmla="*/ 66080 h 452140"/>
                <a:gd name="connsiteX2" fmla="*/ 66080 w 451842"/>
                <a:gd name="connsiteY2" fmla="*/ 386358 h 452140"/>
                <a:gd name="connsiteX3" fmla="*/ 385763 w 451842"/>
                <a:gd name="connsiteY3" fmla="*/ 385763 h 452140"/>
                <a:gd name="connsiteX4" fmla="*/ 385763 w 451842"/>
                <a:gd name="connsiteY4" fmla="*/ 66080 h 452140"/>
                <a:gd name="connsiteX5" fmla="*/ 385763 w 451842"/>
                <a:gd name="connsiteY5" fmla="*/ 66080 h 452140"/>
                <a:gd name="connsiteX6" fmla="*/ 214313 w 451842"/>
                <a:gd name="connsiteY6" fmla="*/ 440531 h 452140"/>
                <a:gd name="connsiteX7" fmla="*/ 78581 w 451842"/>
                <a:gd name="connsiteY7" fmla="*/ 382191 h 452140"/>
                <a:gd name="connsiteX8" fmla="*/ 226219 w 451842"/>
                <a:gd name="connsiteY8" fmla="*/ 234553 h 452140"/>
                <a:gd name="connsiteX9" fmla="*/ 276820 w 451842"/>
                <a:gd name="connsiteY9" fmla="*/ 285155 h 452140"/>
                <a:gd name="connsiteX10" fmla="*/ 214313 w 451842"/>
                <a:gd name="connsiteY10" fmla="*/ 440531 h 452140"/>
                <a:gd name="connsiteX11" fmla="*/ 214313 w 451842"/>
                <a:gd name="connsiteY11" fmla="*/ 440531 h 452140"/>
                <a:gd name="connsiteX12" fmla="*/ 285155 w 451842"/>
                <a:gd name="connsiteY12" fmla="*/ 293489 h 452140"/>
                <a:gd name="connsiteX13" fmla="*/ 373261 w 451842"/>
                <a:gd name="connsiteY13" fmla="*/ 381595 h 452140"/>
                <a:gd name="connsiteX14" fmla="*/ 226219 w 451842"/>
                <a:gd name="connsiteY14" fmla="*/ 440531 h 452140"/>
                <a:gd name="connsiteX15" fmla="*/ 285155 w 451842"/>
                <a:gd name="connsiteY15" fmla="*/ 293489 h 452140"/>
                <a:gd name="connsiteX16" fmla="*/ 293489 w 451842"/>
                <a:gd name="connsiteY16" fmla="*/ 285155 h 452140"/>
                <a:gd name="connsiteX17" fmla="*/ 440531 w 451842"/>
                <a:gd name="connsiteY17" fmla="*/ 226814 h 452140"/>
                <a:gd name="connsiteX18" fmla="*/ 382191 w 451842"/>
                <a:gd name="connsiteY18" fmla="*/ 373856 h 452140"/>
                <a:gd name="connsiteX19" fmla="*/ 293489 w 451842"/>
                <a:gd name="connsiteY19" fmla="*/ 285155 h 452140"/>
                <a:gd name="connsiteX20" fmla="*/ 439936 w 451842"/>
                <a:gd name="connsiteY20" fmla="*/ 214908 h 452140"/>
                <a:gd name="connsiteX21" fmla="*/ 285155 w 451842"/>
                <a:gd name="connsiteY21" fmla="*/ 276820 h 452140"/>
                <a:gd name="connsiteX22" fmla="*/ 234553 w 451842"/>
                <a:gd name="connsiteY22" fmla="*/ 226219 h 452140"/>
                <a:gd name="connsiteX23" fmla="*/ 381595 w 451842"/>
                <a:gd name="connsiteY23" fmla="*/ 79177 h 452140"/>
                <a:gd name="connsiteX24" fmla="*/ 439936 w 451842"/>
                <a:gd name="connsiteY24" fmla="*/ 214908 h 452140"/>
                <a:gd name="connsiteX25" fmla="*/ 154186 w 451842"/>
                <a:gd name="connsiteY25" fmla="*/ 163116 h 452140"/>
                <a:gd name="connsiteX26" fmla="*/ 11906 w 451842"/>
                <a:gd name="connsiteY26" fmla="*/ 221456 h 452140"/>
                <a:gd name="connsiteX27" fmla="*/ 70247 w 451842"/>
                <a:gd name="connsiteY27" fmla="*/ 79177 h 452140"/>
                <a:gd name="connsiteX28" fmla="*/ 154186 w 451842"/>
                <a:gd name="connsiteY28" fmla="*/ 163116 h 452140"/>
                <a:gd name="connsiteX29" fmla="*/ 78581 w 451842"/>
                <a:gd name="connsiteY29" fmla="*/ 70842 h 452140"/>
                <a:gd name="connsiteX30" fmla="*/ 220861 w 451842"/>
                <a:gd name="connsiteY30" fmla="*/ 12502 h 452140"/>
                <a:gd name="connsiteX31" fmla="*/ 162520 w 451842"/>
                <a:gd name="connsiteY31" fmla="*/ 154781 h 452140"/>
                <a:gd name="connsiteX32" fmla="*/ 78581 w 451842"/>
                <a:gd name="connsiteY32" fmla="*/ 70842 h 452140"/>
                <a:gd name="connsiteX33" fmla="*/ 233363 w 451842"/>
                <a:gd name="connsiteY33" fmla="*/ 11906 h 452140"/>
                <a:gd name="connsiteX34" fmla="*/ 373261 w 451842"/>
                <a:gd name="connsiteY34" fmla="*/ 70247 h 452140"/>
                <a:gd name="connsiteX35" fmla="*/ 226219 w 451842"/>
                <a:gd name="connsiteY35" fmla="*/ 217884 h 452140"/>
                <a:gd name="connsiteX36" fmla="*/ 171450 w 451842"/>
                <a:gd name="connsiteY36" fmla="*/ 163116 h 452140"/>
                <a:gd name="connsiteX37" fmla="*/ 233363 w 451842"/>
                <a:gd name="connsiteY37" fmla="*/ 11906 h 452140"/>
                <a:gd name="connsiteX38" fmla="*/ 11906 w 451842"/>
                <a:gd name="connsiteY38" fmla="*/ 233363 h 452140"/>
                <a:gd name="connsiteX39" fmla="*/ 162520 w 451842"/>
                <a:gd name="connsiteY39" fmla="*/ 171450 h 452140"/>
                <a:gd name="connsiteX40" fmla="*/ 217289 w 451842"/>
                <a:gd name="connsiteY40" fmla="*/ 226219 h 452140"/>
                <a:gd name="connsiteX41" fmla="*/ 70247 w 451842"/>
                <a:gd name="connsiteY41" fmla="*/ 373261 h 452140"/>
                <a:gd name="connsiteX42" fmla="*/ 11906 w 451842"/>
                <a:gd name="connsiteY42" fmla="*/ 233363 h 45214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</a:cxnLst>
              <a:rect l="l" t="t" r="r" b="b"/>
              <a:pathLst>
                <a:path w="451842" h="452140">
                  <a:moveTo>
                    <a:pt x="385763" y="66080"/>
                  </a:moveTo>
                  <a:cubicBezTo>
                    <a:pt x="297656" y="-22027"/>
                    <a:pt x="154186" y="-22027"/>
                    <a:pt x="66080" y="66080"/>
                  </a:cubicBezTo>
                  <a:cubicBezTo>
                    <a:pt x="-22027" y="154781"/>
                    <a:pt x="-22027" y="297656"/>
                    <a:pt x="66080" y="386358"/>
                  </a:cubicBezTo>
                  <a:cubicBezTo>
                    <a:pt x="154781" y="474464"/>
                    <a:pt x="297656" y="473869"/>
                    <a:pt x="385763" y="385763"/>
                  </a:cubicBezTo>
                  <a:cubicBezTo>
                    <a:pt x="473869" y="297061"/>
                    <a:pt x="473869" y="154781"/>
                    <a:pt x="385763" y="66080"/>
                  </a:cubicBezTo>
                  <a:cubicBezTo>
                    <a:pt x="385763" y="66080"/>
                    <a:pt x="385763" y="66080"/>
                    <a:pt x="385763" y="66080"/>
                  </a:cubicBezTo>
                  <a:close/>
                  <a:moveTo>
                    <a:pt x="214313" y="440531"/>
                  </a:moveTo>
                  <a:cubicBezTo>
                    <a:pt x="163711" y="438150"/>
                    <a:pt x="115491" y="417314"/>
                    <a:pt x="78581" y="382191"/>
                  </a:cubicBezTo>
                  <a:lnTo>
                    <a:pt x="226219" y="234553"/>
                  </a:lnTo>
                  <a:lnTo>
                    <a:pt x="276820" y="285155"/>
                  </a:lnTo>
                  <a:cubicBezTo>
                    <a:pt x="236934" y="326827"/>
                    <a:pt x="214313" y="382786"/>
                    <a:pt x="214313" y="440531"/>
                  </a:cubicBezTo>
                  <a:lnTo>
                    <a:pt x="214313" y="440531"/>
                  </a:lnTo>
                  <a:close/>
                  <a:moveTo>
                    <a:pt x="285155" y="293489"/>
                  </a:moveTo>
                  <a:lnTo>
                    <a:pt x="373261" y="381595"/>
                  </a:lnTo>
                  <a:cubicBezTo>
                    <a:pt x="333970" y="419695"/>
                    <a:pt x="280988" y="440531"/>
                    <a:pt x="226219" y="440531"/>
                  </a:cubicBezTo>
                  <a:cubicBezTo>
                    <a:pt x="226219" y="385763"/>
                    <a:pt x="247650" y="333375"/>
                    <a:pt x="285155" y="293489"/>
                  </a:cubicBezTo>
                  <a:close/>
                  <a:moveTo>
                    <a:pt x="293489" y="285155"/>
                  </a:moveTo>
                  <a:cubicBezTo>
                    <a:pt x="332780" y="247650"/>
                    <a:pt x="385763" y="226219"/>
                    <a:pt x="440531" y="226814"/>
                  </a:cubicBezTo>
                  <a:cubicBezTo>
                    <a:pt x="440531" y="281583"/>
                    <a:pt x="419695" y="333970"/>
                    <a:pt x="382191" y="373856"/>
                  </a:cubicBezTo>
                  <a:lnTo>
                    <a:pt x="293489" y="285155"/>
                  </a:lnTo>
                  <a:close/>
                  <a:moveTo>
                    <a:pt x="439936" y="214908"/>
                  </a:moveTo>
                  <a:cubicBezTo>
                    <a:pt x="382191" y="214908"/>
                    <a:pt x="326827" y="237530"/>
                    <a:pt x="285155" y="276820"/>
                  </a:cubicBezTo>
                  <a:lnTo>
                    <a:pt x="234553" y="226219"/>
                  </a:lnTo>
                  <a:lnTo>
                    <a:pt x="381595" y="79177"/>
                  </a:lnTo>
                  <a:cubicBezTo>
                    <a:pt x="416719" y="116086"/>
                    <a:pt x="437555" y="164306"/>
                    <a:pt x="439936" y="214908"/>
                  </a:cubicBezTo>
                  <a:close/>
                  <a:moveTo>
                    <a:pt x="154186" y="163116"/>
                  </a:moveTo>
                  <a:cubicBezTo>
                    <a:pt x="115491" y="200025"/>
                    <a:pt x="64889" y="220861"/>
                    <a:pt x="11906" y="221456"/>
                  </a:cubicBezTo>
                  <a:cubicBezTo>
                    <a:pt x="13097" y="168473"/>
                    <a:pt x="33933" y="117277"/>
                    <a:pt x="70247" y="79177"/>
                  </a:cubicBezTo>
                  <a:lnTo>
                    <a:pt x="154186" y="163116"/>
                  </a:lnTo>
                  <a:close/>
                  <a:moveTo>
                    <a:pt x="78581" y="70842"/>
                  </a:moveTo>
                  <a:cubicBezTo>
                    <a:pt x="117277" y="33933"/>
                    <a:pt x="167878" y="13097"/>
                    <a:pt x="220861" y="12502"/>
                  </a:cubicBezTo>
                  <a:cubicBezTo>
                    <a:pt x="220266" y="65484"/>
                    <a:pt x="199430" y="116086"/>
                    <a:pt x="162520" y="154781"/>
                  </a:cubicBezTo>
                  <a:lnTo>
                    <a:pt x="78581" y="70842"/>
                  </a:lnTo>
                  <a:close/>
                  <a:moveTo>
                    <a:pt x="233363" y="11906"/>
                  </a:moveTo>
                  <a:cubicBezTo>
                    <a:pt x="285750" y="13692"/>
                    <a:pt x="335756" y="34528"/>
                    <a:pt x="373261" y="70247"/>
                  </a:cubicBezTo>
                  <a:lnTo>
                    <a:pt x="226219" y="217884"/>
                  </a:lnTo>
                  <a:lnTo>
                    <a:pt x="171450" y="163116"/>
                  </a:lnTo>
                  <a:cubicBezTo>
                    <a:pt x="210145" y="122039"/>
                    <a:pt x="232172" y="68461"/>
                    <a:pt x="233363" y="11906"/>
                  </a:cubicBezTo>
                  <a:close/>
                  <a:moveTo>
                    <a:pt x="11906" y="233363"/>
                  </a:moveTo>
                  <a:cubicBezTo>
                    <a:pt x="68461" y="232172"/>
                    <a:pt x="122039" y="210145"/>
                    <a:pt x="162520" y="171450"/>
                  </a:cubicBezTo>
                  <a:lnTo>
                    <a:pt x="217289" y="226219"/>
                  </a:lnTo>
                  <a:lnTo>
                    <a:pt x="70247" y="373261"/>
                  </a:lnTo>
                  <a:cubicBezTo>
                    <a:pt x="34528" y="335756"/>
                    <a:pt x="13692" y="285750"/>
                    <a:pt x="11906" y="233363"/>
                  </a:cubicBezTo>
                  <a:close/>
                </a:path>
              </a:pathLst>
            </a:custGeom>
            <a:solidFill>
              <a:schemeClr val="bg1"/>
            </a:solidFill>
            <a:ln w="5953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38872079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10277</TotalTime>
  <Words>57</Words>
  <Application>Microsoft Office PowerPoint</Application>
  <PresentationFormat>On-screen Show (4:3)</PresentationFormat>
  <Paragraphs>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Basketball Coaching Board – Slide Template</vt:lpstr>
      <vt:lpstr>Basketball Coaching Board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Basketball Coaching Board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2022-03-23T19:50:42Z</dcterms:modified>
  <cp:category>Graphics &amp; Metaphors</cp:category>
</cp:coreProperties>
</file>