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6" r:id="rId1"/>
    <p:sldMasterId id="2147483703" r:id="rId2"/>
    <p:sldMasterId id="2147483692" r:id="rId3"/>
  </p:sldMasterIdLst>
  <p:notesMasterIdLst>
    <p:notesMasterId r:id="rId7"/>
  </p:notesMasterIdLst>
  <p:sldIdLst>
    <p:sldId id="353" r:id="rId4"/>
    <p:sldId id="359" r:id="rId5"/>
    <p:sldId id="307" r:id="rId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B323B"/>
    <a:srgbClr val="00B09B"/>
    <a:srgbClr val="F0EEEF"/>
    <a:srgbClr val="0D95BC"/>
    <a:srgbClr val="DF361F"/>
    <a:srgbClr val="6C2B43"/>
    <a:srgbClr val="7B0051"/>
    <a:srgbClr val="063951"/>
    <a:srgbClr val="EB1E42"/>
    <a:srgbClr val="B2C48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541" autoAdjust="0"/>
    <p:restoredTop sz="96433" autoAdjust="0"/>
  </p:normalViewPr>
  <p:slideViewPr>
    <p:cSldViewPr snapToGrid="0" showGuides="1">
      <p:cViewPr varScale="1">
        <p:scale>
          <a:sx n="149" d="100"/>
          <a:sy n="149" d="100"/>
        </p:scale>
        <p:origin x="450" y="126"/>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Master" Target="slideMasters/slideMaster3.xml"/><Relationship Id="rId7" Type="http://schemas.openxmlformats.org/officeDocument/2006/relationships/notesMaster" Target="notesMasters/notesMaster1.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tableStyles" Target="tableStyles.xml"/><Relationship Id="rId5" Type="http://schemas.openxmlformats.org/officeDocument/2006/relationships/slide" Target="slides/slide2.xml"/><Relationship Id="rId10" Type="http://schemas.openxmlformats.org/officeDocument/2006/relationships/theme" Target="theme/theme1.xml"/><Relationship Id="rId4" Type="http://schemas.openxmlformats.org/officeDocument/2006/relationships/slide" Target="slides/slide1.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389243F-B1BB-4202-BD78-416ACA555174}" type="datetimeFigureOut">
              <a:rPr lang="en-US" smtClean="0"/>
              <a:t>3/22/2022</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68D2766-C49B-4C1A-9FEE-6F146754B02B}" type="slidenum">
              <a:rPr lang="en-US" smtClean="0"/>
              <a:t>‹#›</a:t>
            </a:fld>
            <a:endParaRPr lang="en-US"/>
          </a:p>
        </p:txBody>
      </p:sp>
    </p:spTree>
    <p:extLst>
      <p:ext uri="{BB962C8B-B14F-4D97-AF65-F5344CB8AC3E}">
        <p14:creationId xmlns:p14="http://schemas.microsoft.com/office/powerpoint/2010/main" val="40640412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1</a:t>
            </a:fld>
            <a:endParaRPr lang="en-US"/>
          </a:p>
        </p:txBody>
      </p:sp>
    </p:spTree>
    <p:extLst>
      <p:ext uri="{BB962C8B-B14F-4D97-AF65-F5344CB8AC3E}">
        <p14:creationId xmlns:p14="http://schemas.microsoft.com/office/powerpoint/2010/main" val="197418735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2</a:t>
            </a:fld>
            <a:endParaRPr lang="en-US"/>
          </a:p>
        </p:txBody>
      </p:sp>
    </p:spTree>
    <p:extLst>
      <p:ext uri="{BB962C8B-B14F-4D97-AF65-F5344CB8AC3E}">
        <p14:creationId xmlns:p14="http://schemas.microsoft.com/office/powerpoint/2010/main" val="2062568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3</a:t>
            </a:fld>
            <a:endParaRPr lang="en-US"/>
          </a:p>
        </p:txBody>
      </p:sp>
    </p:spTree>
    <p:extLst>
      <p:ext uri="{BB962C8B-B14F-4D97-AF65-F5344CB8AC3E}">
        <p14:creationId xmlns:p14="http://schemas.microsoft.com/office/powerpoint/2010/main" val="301932669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2" Type="http://schemas.openxmlformats.org/officeDocument/2006/relationships/hyperlink" Target="https://www.presentationgo.com/" TargetMode="External"/><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Only" preserve="1">
  <p:cSld name="Title Only">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28650" y="106331"/>
            <a:ext cx="8515350" cy="739056"/>
          </a:xfrm>
        </p:spPr>
        <p:txBody>
          <a:bodyPr>
            <a:normAutofit/>
          </a:bodyPr>
          <a:lstStyle>
            <a:lvl1pPr>
              <a:defRPr sz="3600"/>
            </a:lvl1pPr>
          </a:lstStyle>
          <a:p>
            <a:r>
              <a:rPr lang="en-US" dirty="0"/>
              <a:t>Click to edit Master title style</a:t>
            </a:r>
          </a:p>
        </p:txBody>
      </p:sp>
      <p:grpSp>
        <p:nvGrpSpPr>
          <p:cNvPr id="7" name="Group 6">
            <a:extLst>
              <a:ext uri="{FF2B5EF4-FFF2-40B4-BE49-F238E27FC236}">
                <a16:creationId xmlns:a16="http://schemas.microsoft.com/office/drawing/2014/main" id="{9FBC2BD7-7C99-476A-824B-34AEACBE09E4}"/>
              </a:ext>
            </a:extLst>
          </p:cNvPr>
          <p:cNvGrpSpPr/>
          <p:nvPr userDrawn="1"/>
        </p:nvGrpSpPr>
        <p:grpSpPr>
          <a:xfrm>
            <a:off x="9433981" y="1"/>
            <a:ext cx="1644047" cy="1816099"/>
            <a:chOff x="9433981" y="1"/>
            <a:chExt cx="1644047" cy="1816099"/>
          </a:xfrm>
        </p:grpSpPr>
        <p:sp>
          <p:nvSpPr>
            <p:cNvPr id="4" name="Rectangle: Folded Corner 3">
              <a:extLst>
                <a:ext uri="{FF2B5EF4-FFF2-40B4-BE49-F238E27FC236}">
                  <a16:creationId xmlns:a16="http://schemas.microsoft.com/office/drawing/2014/main" id="{C7ACA455-4437-4416-A6F0-33D534A6AE9F}"/>
                </a:ext>
              </a:extLst>
            </p:cNvPr>
            <p:cNvSpPr/>
            <p:nvPr userDrawn="1"/>
          </p:nvSpPr>
          <p:spPr>
            <a:xfrm>
              <a:off x="9433981" y="1"/>
              <a:ext cx="1644047" cy="1816099"/>
            </a:xfrm>
            <a:prstGeom prst="foldedCorner">
              <a:avLst/>
            </a:prstGeom>
            <a:ln>
              <a:noFill/>
            </a:ln>
            <a:effectLst>
              <a:outerShdw blurRad="101600" dist="63500" dir="2700000" algn="tl" rotWithShape="0">
                <a:prstClr val="black">
                  <a:alpha val="40000"/>
                </a:prstClr>
              </a:outerShdw>
            </a:effectLst>
          </p:spPr>
          <p:style>
            <a:lnRef idx="2">
              <a:schemeClr val="accent4">
                <a:shade val="50000"/>
              </a:schemeClr>
            </a:lnRef>
            <a:fillRef idx="1">
              <a:schemeClr val="accent4"/>
            </a:fillRef>
            <a:effectRef idx="0">
              <a:schemeClr val="accent4"/>
            </a:effectRef>
            <a:fontRef idx="minor">
              <a:schemeClr val="lt1"/>
            </a:fontRef>
          </p:style>
          <p:txBody>
            <a:bodyPr rIns="0" rtlCol="0" anchor="t"/>
            <a:lstStyle/>
            <a:p>
              <a:r>
                <a:rPr lang="en-US" sz="1400" dirty="0">
                  <a:solidFill>
                    <a:schemeClr val="accent2">
                      <a:lumMod val="50000"/>
                    </a:schemeClr>
                  </a:solidFill>
                </a:rPr>
                <a:t>To insert your own icons*:</a:t>
              </a:r>
            </a:p>
            <a:p>
              <a:endParaRPr lang="en-US" sz="1400" dirty="0">
                <a:solidFill>
                  <a:schemeClr val="accent2">
                    <a:lumMod val="50000"/>
                  </a:schemeClr>
                </a:solidFill>
              </a:endParaRPr>
            </a:p>
            <a:p>
              <a:r>
                <a:rPr lang="en-US" sz="1400" b="1" dirty="0">
                  <a:solidFill>
                    <a:schemeClr val="accent2">
                      <a:lumMod val="50000"/>
                    </a:schemeClr>
                  </a:solidFill>
                </a:rPr>
                <a:t>Insert</a:t>
              </a:r>
              <a:r>
                <a:rPr lang="en-US" sz="1400" dirty="0">
                  <a:solidFill>
                    <a:schemeClr val="accent2">
                      <a:lumMod val="50000"/>
                    </a:schemeClr>
                  </a:solidFill>
                </a:rPr>
                <a:t> &gt;&gt; </a:t>
              </a:r>
              <a:r>
                <a:rPr lang="en-US" sz="1400" b="1" dirty="0">
                  <a:solidFill>
                    <a:schemeClr val="accent2">
                      <a:lumMod val="50000"/>
                    </a:schemeClr>
                  </a:solidFill>
                </a:rPr>
                <a:t>Icons</a:t>
              </a:r>
            </a:p>
            <a:p>
              <a:endParaRPr lang="en-US" sz="1400" dirty="0">
                <a:solidFill>
                  <a:schemeClr val="accent2">
                    <a:lumMod val="50000"/>
                  </a:schemeClr>
                </a:solidFill>
              </a:endParaRPr>
            </a:p>
            <a:p>
              <a:r>
                <a:rPr lang="en-US" sz="1200" i="1" dirty="0">
                  <a:solidFill>
                    <a:schemeClr val="accent2">
                      <a:lumMod val="50000"/>
                    </a:schemeClr>
                  </a:solidFill>
                </a:rPr>
                <a:t>(*Only available to Microsoft 365 subscribers)</a:t>
              </a:r>
            </a:p>
          </p:txBody>
        </p:sp>
        <p:pic>
          <p:nvPicPr>
            <p:cNvPr id="6" name="Picture 5">
              <a:extLst>
                <a:ext uri="{FF2B5EF4-FFF2-40B4-BE49-F238E27FC236}">
                  <a16:creationId xmlns:a16="http://schemas.microsoft.com/office/drawing/2014/main" id="{97388A6D-F2E7-41F0-830B-6957780585C2}"/>
                </a:ext>
              </a:extLst>
            </p:cNvPr>
            <p:cNvPicPr>
              <a:picLocks noChangeAspect="1"/>
            </p:cNvPicPr>
            <p:nvPr userDrawn="1"/>
          </p:nvPicPr>
          <p:blipFill rotWithShape="1">
            <a:blip r:embed="rId2"/>
            <a:srcRect t="1" b="5479"/>
            <a:stretch/>
          </p:blipFill>
          <p:spPr>
            <a:xfrm>
              <a:off x="10677978" y="424090"/>
              <a:ext cx="400050" cy="657225"/>
            </a:xfrm>
            <a:prstGeom prst="rect">
              <a:avLst/>
            </a:prstGeom>
          </p:spPr>
        </p:pic>
      </p:grpSp>
    </p:spTree>
    <p:extLst>
      <p:ext uri="{BB962C8B-B14F-4D97-AF65-F5344CB8AC3E}">
        <p14:creationId xmlns:p14="http://schemas.microsoft.com/office/powerpoint/2010/main" val="28886958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28650" y="106331"/>
            <a:ext cx="8515350" cy="739056"/>
          </a:xfrm>
        </p:spPr>
        <p:txBody>
          <a:bodyPr>
            <a:normAutofit/>
          </a:bodyPr>
          <a:lstStyle>
            <a:lvl1pPr>
              <a:defRPr sz="3600"/>
            </a:lvl1pPr>
          </a:lstStyle>
          <a:p>
            <a:r>
              <a:rPr lang="en-US" dirty="0"/>
              <a:t>Click to edit Master title style</a:t>
            </a:r>
          </a:p>
        </p:txBody>
      </p:sp>
      <p:grpSp>
        <p:nvGrpSpPr>
          <p:cNvPr id="6" name="Group 5">
            <a:extLst>
              <a:ext uri="{FF2B5EF4-FFF2-40B4-BE49-F238E27FC236}">
                <a16:creationId xmlns:a16="http://schemas.microsoft.com/office/drawing/2014/main" id="{03FB2F2C-9238-4D45-94A7-5C35D93D1392}"/>
              </a:ext>
            </a:extLst>
          </p:cNvPr>
          <p:cNvGrpSpPr/>
          <p:nvPr userDrawn="1"/>
        </p:nvGrpSpPr>
        <p:grpSpPr>
          <a:xfrm>
            <a:off x="9433981" y="1"/>
            <a:ext cx="1644047" cy="1816099"/>
            <a:chOff x="9433981" y="1"/>
            <a:chExt cx="1644047" cy="1816099"/>
          </a:xfrm>
        </p:grpSpPr>
        <p:sp>
          <p:nvSpPr>
            <p:cNvPr id="7" name="Rectangle: Folded Corner 6">
              <a:extLst>
                <a:ext uri="{FF2B5EF4-FFF2-40B4-BE49-F238E27FC236}">
                  <a16:creationId xmlns:a16="http://schemas.microsoft.com/office/drawing/2014/main" id="{A21EA9FF-346A-4403-99E1-6330E0E642DA}"/>
                </a:ext>
              </a:extLst>
            </p:cNvPr>
            <p:cNvSpPr/>
            <p:nvPr userDrawn="1"/>
          </p:nvSpPr>
          <p:spPr>
            <a:xfrm>
              <a:off x="9433981" y="1"/>
              <a:ext cx="1644047" cy="1816099"/>
            </a:xfrm>
            <a:prstGeom prst="foldedCorner">
              <a:avLst/>
            </a:prstGeom>
            <a:ln>
              <a:noFill/>
            </a:ln>
            <a:effectLst>
              <a:outerShdw blurRad="101600" dist="63500" dir="2700000" algn="tl" rotWithShape="0">
                <a:prstClr val="black">
                  <a:alpha val="40000"/>
                </a:prstClr>
              </a:outerShdw>
            </a:effectLst>
          </p:spPr>
          <p:style>
            <a:lnRef idx="2">
              <a:schemeClr val="accent4">
                <a:shade val="50000"/>
              </a:schemeClr>
            </a:lnRef>
            <a:fillRef idx="1">
              <a:schemeClr val="accent4"/>
            </a:fillRef>
            <a:effectRef idx="0">
              <a:schemeClr val="accent4"/>
            </a:effectRef>
            <a:fontRef idx="minor">
              <a:schemeClr val="lt1"/>
            </a:fontRef>
          </p:style>
          <p:txBody>
            <a:bodyPr rIns="0" rtlCol="0" anchor="t"/>
            <a:lstStyle/>
            <a:p>
              <a:r>
                <a:rPr lang="en-US" sz="1400" dirty="0">
                  <a:solidFill>
                    <a:schemeClr val="accent2">
                      <a:lumMod val="50000"/>
                    </a:schemeClr>
                  </a:solidFill>
                </a:rPr>
                <a:t>To insert your own icons*:</a:t>
              </a:r>
            </a:p>
            <a:p>
              <a:endParaRPr lang="en-US" sz="1400" dirty="0">
                <a:solidFill>
                  <a:schemeClr val="accent2">
                    <a:lumMod val="50000"/>
                  </a:schemeClr>
                </a:solidFill>
              </a:endParaRPr>
            </a:p>
            <a:p>
              <a:r>
                <a:rPr lang="en-US" sz="1400" b="1" dirty="0">
                  <a:solidFill>
                    <a:schemeClr val="accent2">
                      <a:lumMod val="50000"/>
                    </a:schemeClr>
                  </a:solidFill>
                </a:rPr>
                <a:t>Insert</a:t>
              </a:r>
              <a:r>
                <a:rPr lang="en-US" sz="1400" dirty="0">
                  <a:solidFill>
                    <a:schemeClr val="accent2">
                      <a:lumMod val="50000"/>
                    </a:schemeClr>
                  </a:solidFill>
                </a:rPr>
                <a:t> &gt;&gt; </a:t>
              </a:r>
              <a:r>
                <a:rPr lang="en-US" sz="1400" b="1" dirty="0">
                  <a:solidFill>
                    <a:schemeClr val="accent2">
                      <a:lumMod val="50000"/>
                    </a:schemeClr>
                  </a:solidFill>
                </a:rPr>
                <a:t>Icons</a:t>
              </a:r>
            </a:p>
            <a:p>
              <a:endParaRPr lang="en-US" sz="1400" dirty="0">
                <a:solidFill>
                  <a:schemeClr val="accent2">
                    <a:lumMod val="50000"/>
                  </a:schemeClr>
                </a:solidFill>
              </a:endParaRPr>
            </a:p>
            <a:p>
              <a:r>
                <a:rPr lang="en-US" sz="1200" i="1" dirty="0">
                  <a:solidFill>
                    <a:schemeClr val="accent2">
                      <a:lumMod val="50000"/>
                    </a:schemeClr>
                  </a:solidFill>
                </a:rPr>
                <a:t>(*Only available to Microsoft 365 subscribers)</a:t>
              </a:r>
            </a:p>
          </p:txBody>
        </p:sp>
        <p:pic>
          <p:nvPicPr>
            <p:cNvPr id="8" name="Picture 7">
              <a:extLst>
                <a:ext uri="{FF2B5EF4-FFF2-40B4-BE49-F238E27FC236}">
                  <a16:creationId xmlns:a16="http://schemas.microsoft.com/office/drawing/2014/main" id="{F52EC167-F9B1-4085-86E7-C378D6346E24}"/>
                </a:ext>
              </a:extLst>
            </p:cNvPr>
            <p:cNvPicPr>
              <a:picLocks noChangeAspect="1"/>
            </p:cNvPicPr>
            <p:nvPr userDrawn="1"/>
          </p:nvPicPr>
          <p:blipFill rotWithShape="1">
            <a:blip r:embed="rId2"/>
            <a:srcRect t="1" b="5479"/>
            <a:stretch/>
          </p:blipFill>
          <p:spPr>
            <a:xfrm>
              <a:off x="10677978" y="424090"/>
              <a:ext cx="400050" cy="657225"/>
            </a:xfrm>
            <a:prstGeom prst="rect">
              <a:avLst/>
            </a:prstGeom>
          </p:spPr>
        </p:pic>
      </p:grpSp>
    </p:spTree>
    <p:extLst>
      <p:ext uri="{BB962C8B-B14F-4D97-AF65-F5344CB8AC3E}">
        <p14:creationId xmlns:p14="http://schemas.microsoft.com/office/powerpoint/2010/main" val="15089215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esigned by PresentationGo">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5" name="Rectangle 4"/>
          <p:cNvSpPr/>
          <p:nvPr userDrawn="1"/>
        </p:nvSpPr>
        <p:spPr>
          <a:xfrm>
            <a:off x="0" y="3152955"/>
            <a:ext cx="9144000" cy="55209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www</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800" b="0" i="0" u="none" strike="noStrike" kern="1200" cap="none" spc="0" normalizeH="0" baseline="0" noProof="0">
                <a:ln>
                  <a:noFill/>
                </a:ln>
                <a:solidFill>
                  <a:srgbClr val="A5CD00"/>
                </a:solidFill>
                <a:effectLst/>
                <a:uLnTx/>
                <a:uFillTx/>
                <a:latin typeface="+mn-lt"/>
                <a:ea typeface="+mn-ea"/>
                <a:cs typeface="+mn-cs"/>
              </a:rPr>
              <a:t>PresentationGO</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com</a:t>
            </a:r>
            <a:endParaRPr kumimoji="0" lang="en-US" sz="2800" b="0" i="0" u="none" strike="noStrike" kern="1200" cap="none" spc="0" normalizeH="0" baseline="0" noProof="0" dirty="0">
              <a:ln>
                <a:noFill/>
              </a:ln>
              <a:solidFill>
                <a:schemeClr val="bg1">
                  <a:lumMod val="50000"/>
                </a:schemeClr>
              </a:solidFill>
              <a:effectLst/>
              <a:uLnTx/>
              <a:uFillTx/>
              <a:latin typeface="+mn-lt"/>
              <a:ea typeface="+mn-ea"/>
              <a:cs typeface="+mn-cs"/>
            </a:endParaRPr>
          </a:p>
        </p:txBody>
      </p:sp>
      <p:sp>
        <p:nvSpPr>
          <p:cNvPr id="6" name="Rectangle 5">
            <a:hlinkClick r:id="rId2"/>
          </p:cNvPr>
          <p:cNvSpPr/>
          <p:nvPr userDrawn="1"/>
        </p:nvSpPr>
        <p:spPr>
          <a:xfrm>
            <a:off x="2048933" y="3071723"/>
            <a:ext cx="5046133" cy="71455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p:cNvSpPr txBox="1"/>
          <p:nvPr userDrawn="1"/>
        </p:nvSpPr>
        <p:spPr>
          <a:xfrm>
            <a:off x="2673959" y="5982900"/>
            <a:ext cx="3796079" cy="646331"/>
          </a:xfrm>
          <a:prstGeom prst="rect">
            <a:avLst/>
          </a:prstGeom>
          <a:noFill/>
        </p:spPr>
        <p:txBody>
          <a:bodyPr wrap="square" rtlCol="0" anchor="ctr">
            <a:spAutoFit/>
          </a:bodyPr>
          <a:lstStyle/>
          <a:p>
            <a:pPr algn="ctr"/>
            <a:r>
              <a:rPr lang="en-US" dirty="0">
                <a:solidFill>
                  <a:srgbClr val="A5CD00"/>
                </a:solidFill>
              </a:rPr>
              <a:t>T</a:t>
            </a:r>
            <a:r>
              <a:rPr lang="en-US" baseline="0" dirty="0">
                <a:solidFill>
                  <a:srgbClr val="A5CD00"/>
                </a:solidFill>
              </a:rPr>
              <a:t>he free PowerPoint and Google Slides template library</a:t>
            </a:r>
            <a:endParaRPr lang="en-US" dirty="0">
              <a:solidFill>
                <a:srgbClr val="A5CD00"/>
              </a:solidFill>
            </a:endParaRPr>
          </a:p>
        </p:txBody>
      </p:sp>
      <p:sp>
        <p:nvSpPr>
          <p:cNvPr id="8" name="TextBox 7"/>
          <p:cNvSpPr txBox="1"/>
          <p:nvPr userDrawn="1"/>
        </p:nvSpPr>
        <p:spPr>
          <a:xfrm>
            <a:off x="3459936" y="2633133"/>
            <a:ext cx="2224135" cy="369332"/>
          </a:xfrm>
          <a:prstGeom prst="rect">
            <a:avLst/>
          </a:prstGeom>
          <a:noFill/>
        </p:spPr>
        <p:txBody>
          <a:bodyPr wrap="none" rtlCol="0" anchor="ctr">
            <a:spAutoFit/>
          </a:bodyPr>
          <a:lstStyle/>
          <a:p>
            <a:pPr algn="ctr"/>
            <a:r>
              <a:rPr lang="en-US">
                <a:solidFill>
                  <a:schemeClr val="bg1"/>
                </a:solidFill>
                <a:effectLst/>
              </a:rPr>
              <a:t>Designed</a:t>
            </a:r>
            <a:r>
              <a:rPr lang="en-US" baseline="0">
                <a:solidFill>
                  <a:schemeClr val="bg1"/>
                </a:solidFill>
                <a:effectLst/>
              </a:rPr>
              <a:t> with         by</a:t>
            </a:r>
            <a:endParaRPr lang="en-US" dirty="0">
              <a:solidFill>
                <a:schemeClr val="bg1"/>
              </a:solidFill>
              <a:effectLst/>
            </a:endParaRPr>
          </a:p>
        </p:txBody>
      </p:sp>
      <p:sp>
        <p:nvSpPr>
          <p:cNvPr id="9" name="Freeform 290"/>
          <p:cNvSpPr/>
          <p:nvPr userDrawn="1"/>
        </p:nvSpPr>
        <p:spPr>
          <a:xfrm>
            <a:off x="4977441" y="2705803"/>
            <a:ext cx="261456" cy="223991"/>
          </a:xfrm>
          <a:custGeom>
            <a:avLst/>
            <a:gdLst/>
            <a:ahLst/>
            <a:cxnLst/>
            <a:rect l="l" t="t" r="r" b="b"/>
            <a:pathLst>
              <a:path w="504825" h="432707">
                <a:moveTo>
                  <a:pt x="134658" y="0"/>
                </a:moveTo>
                <a:cubicBezTo>
                  <a:pt x="146301" y="0"/>
                  <a:pt x="158180" y="2019"/>
                  <a:pt x="170294" y="6057"/>
                </a:cubicBezTo>
                <a:cubicBezTo>
                  <a:pt x="182407" y="10095"/>
                  <a:pt x="193676" y="15541"/>
                  <a:pt x="204099" y="22396"/>
                </a:cubicBezTo>
                <a:cubicBezTo>
                  <a:pt x="214522" y="29251"/>
                  <a:pt x="223490" y="35683"/>
                  <a:pt x="231002" y="41693"/>
                </a:cubicBezTo>
                <a:cubicBezTo>
                  <a:pt x="238514" y="47703"/>
                  <a:pt x="245652" y="54088"/>
                  <a:pt x="252412" y="60849"/>
                </a:cubicBezTo>
                <a:cubicBezTo>
                  <a:pt x="259174" y="54088"/>
                  <a:pt x="266310" y="47703"/>
                  <a:pt x="273823" y="41693"/>
                </a:cubicBezTo>
                <a:cubicBezTo>
                  <a:pt x="281334" y="35683"/>
                  <a:pt x="290303" y="29251"/>
                  <a:pt x="300726" y="22396"/>
                </a:cubicBezTo>
                <a:cubicBezTo>
                  <a:pt x="311149" y="15541"/>
                  <a:pt x="322417" y="10095"/>
                  <a:pt x="334531" y="6057"/>
                </a:cubicBezTo>
                <a:cubicBezTo>
                  <a:pt x="346645" y="2019"/>
                  <a:pt x="358524" y="0"/>
                  <a:pt x="370167" y="0"/>
                </a:cubicBezTo>
                <a:cubicBezTo>
                  <a:pt x="412236" y="0"/>
                  <a:pt x="445197" y="11644"/>
                  <a:pt x="469048" y="34932"/>
                </a:cubicBezTo>
                <a:cubicBezTo>
                  <a:pt x="492899" y="58220"/>
                  <a:pt x="504825" y="90523"/>
                  <a:pt x="504825" y="131840"/>
                </a:cubicBezTo>
                <a:cubicBezTo>
                  <a:pt x="504825" y="173346"/>
                  <a:pt x="483321" y="215602"/>
                  <a:pt x="440313" y="258610"/>
                </a:cubicBezTo>
                <a:lnTo>
                  <a:pt x="264807" y="427636"/>
                </a:lnTo>
                <a:cubicBezTo>
                  <a:pt x="261427" y="431017"/>
                  <a:pt x="257295" y="432707"/>
                  <a:pt x="252412" y="432707"/>
                </a:cubicBezTo>
                <a:cubicBezTo>
                  <a:pt x="247529" y="432707"/>
                  <a:pt x="243398" y="431017"/>
                  <a:pt x="240018" y="427636"/>
                </a:cubicBezTo>
                <a:lnTo>
                  <a:pt x="64230" y="258047"/>
                </a:lnTo>
                <a:cubicBezTo>
                  <a:pt x="62351" y="256544"/>
                  <a:pt x="59770" y="254103"/>
                  <a:pt x="56482" y="250722"/>
                </a:cubicBezTo>
                <a:cubicBezTo>
                  <a:pt x="53196" y="247342"/>
                  <a:pt x="47984" y="241191"/>
                  <a:pt x="40848" y="232270"/>
                </a:cubicBezTo>
                <a:cubicBezTo>
                  <a:pt x="33712" y="223349"/>
                  <a:pt x="27326" y="214194"/>
                  <a:pt x="21692" y="204803"/>
                </a:cubicBezTo>
                <a:cubicBezTo>
                  <a:pt x="16057" y="195413"/>
                  <a:pt x="11035" y="184051"/>
                  <a:pt x="6620" y="170717"/>
                </a:cubicBezTo>
                <a:cubicBezTo>
                  <a:pt x="2207" y="157382"/>
                  <a:pt x="0" y="144423"/>
                  <a:pt x="0" y="131840"/>
                </a:cubicBezTo>
                <a:cubicBezTo>
                  <a:pt x="0" y="90523"/>
                  <a:pt x="11926" y="58220"/>
                  <a:pt x="35777" y="34932"/>
                </a:cubicBezTo>
                <a:cubicBezTo>
                  <a:pt x="59629" y="11644"/>
                  <a:pt x="92588" y="0"/>
                  <a:pt x="134658" y="0"/>
                </a:cubicBezTo>
                <a:close/>
              </a:path>
            </a:pathLst>
          </a:custGeom>
          <a:solidFill>
            <a:srgbClr val="D900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1204190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1.xml"/><Relationship Id="rId1" Type="http://schemas.openxmlformats.org/officeDocument/2006/relationships/slideLayout" Target="../slideLayouts/slideLayout1.xml"/><Relationship Id="rId4" Type="http://schemas.openxmlformats.org/officeDocument/2006/relationships/hyperlink" Target="http://www.presentationgo.com/" TargetMode="External"/></Relationships>
</file>

<file path=ppt/slideMasters/_rels/slideMaster2.xml.rels><?xml version="1.0" encoding="UTF-8" standalone="yes"?>
<Relationships xmlns="http://schemas.openxmlformats.org/package/2006/relationships"><Relationship Id="rId3" Type="http://schemas.openxmlformats.org/officeDocument/2006/relationships/hyperlink" Target="http://www.presentationgo.com/" TargetMode="External"/><Relationship Id="rId2" Type="http://schemas.openxmlformats.org/officeDocument/2006/relationships/theme" Target="../theme/theme2.xml"/><Relationship Id="rId1" Type="http://schemas.openxmlformats.org/officeDocument/2006/relationships/slideLayout" Target="../slideLayouts/slideLayout2.xml"/><Relationship Id="rId4" Type="http://schemas.openxmlformats.org/officeDocument/2006/relationships/image" Target="../media/image1.png"/></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106332"/>
            <a:ext cx="78867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628650" y="1219200"/>
            <a:ext cx="78867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0"/>
            <a:ext cx="9144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23" name="Freeform 22"/>
          <p:cNvSpPr/>
          <p:nvPr userDrawn="1"/>
        </p:nvSpPr>
        <p:spPr>
          <a:xfrm rot="5400000">
            <a:off x="91178" y="11643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grpSp>
        <p:nvGrpSpPr>
          <p:cNvPr id="8" name="Group 7"/>
          <p:cNvGrpSpPr/>
          <p:nvPr userDrawn="1"/>
        </p:nvGrpSpPr>
        <p:grpSpPr>
          <a:xfrm>
            <a:off x="-1654908" y="-73804"/>
            <a:ext cx="1569183" cy="612144"/>
            <a:chOff x="-2096383" y="21447"/>
            <a:chExt cx="1569183" cy="612144"/>
          </a:xfrm>
        </p:grpSpPr>
        <p:sp>
          <p:nvSpPr>
            <p:cNvPr id="10" name="TextBox 9"/>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1" name="TextBox 10"/>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2" name="Picture 11"/>
            <p:cNvPicPr>
              <a:picLocks noChangeAspect="1"/>
            </p:cNvPicPr>
            <p:nvPr userDrawn="1"/>
          </p:nvPicPr>
          <p:blipFill>
            <a:blip r:embed="rId3"/>
            <a:stretch>
              <a:fillRect/>
            </a:stretch>
          </p:blipFill>
          <p:spPr>
            <a:xfrm>
              <a:off x="-2018604" y="234547"/>
              <a:ext cx="1405251" cy="185944"/>
            </a:xfrm>
            <a:prstGeom prst="rect">
              <a:avLst/>
            </a:prstGeom>
          </p:spPr>
        </p:pic>
      </p:grpSp>
      <p:sp>
        <p:nvSpPr>
          <p:cNvPr id="13" name="Rectangle 12"/>
          <p:cNvSpPr/>
          <p:nvPr userDrawn="1"/>
        </p:nvSpPr>
        <p:spPr>
          <a:xfrm>
            <a:off x="-88899" y="6959601"/>
            <a:ext cx="1625766"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4" tooltip="PresentationGo!"/>
              </a:rPr>
              <a:t>presentationgo.com</a:t>
            </a:r>
            <a:endParaRPr lang="en-US" sz="1100" dirty="0"/>
          </a:p>
        </p:txBody>
      </p:sp>
    </p:spTree>
    <p:extLst>
      <p:ext uri="{BB962C8B-B14F-4D97-AF65-F5344CB8AC3E}">
        <p14:creationId xmlns:p14="http://schemas.microsoft.com/office/powerpoint/2010/main" val="2055134626"/>
      </p:ext>
    </p:extLst>
  </p:cSld>
  <p:clrMap bg1="lt1" tx1="dk1" bg2="lt2" tx2="dk2" accent1="accent1" accent2="accent2" accent3="accent3" accent4="accent4" accent5="accent5" accent6="accent6" hlink="hlink" folHlink="folHlink"/>
  <p:sldLayoutIdLst>
    <p:sldLayoutId id="2147483688" r:id="rId1"/>
  </p:sldLayoutIdLst>
  <p:txStyles>
    <p:titleStyle>
      <a:lvl1pPr algn="l" defTabSz="914400" rtl="0" eaLnBrk="1" latinLnBrk="0" hangingPunct="1">
        <a:lnSpc>
          <a:spcPct val="90000"/>
        </a:lnSpc>
        <a:spcBef>
          <a:spcPct val="0"/>
        </a:spcBef>
        <a:buNone/>
        <a:defRPr lang="en-US" sz="3600" b="1" kern="1200">
          <a:solidFill>
            <a:schemeClr val="tx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106332"/>
            <a:ext cx="78867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628650" y="1219200"/>
            <a:ext cx="78867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0"/>
            <a:ext cx="9144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23" name="Freeform 22"/>
          <p:cNvSpPr/>
          <p:nvPr userDrawn="1"/>
        </p:nvSpPr>
        <p:spPr>
          <a:xfrm rot="5400000">
            <a:off x="91178" y="11643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alpha val="20000"/>
            </a:schemeClr>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sp>
        <p:nvSpPr>
          <p:cNvPr id="7" name="Rectangle 6"/>
          <p:cNvSpPr/>
          <p:nvPr userDrawn="1"/>
        </p:nvSpPr>
        <p:spPr>
          <a:xfrm>
            <a:off x="-88899" y="6959601"/>
            <a:ext cx="1625766"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3" tooltip="PresentationGo!"/>
              </a:rPr>
              <a:t>presentationgo.com</a:t>
            </a:r>
            <a:endParaRPr lang="en-US" sz="1100" dirty="0"/>
          </a:p>
        </p:txBody>
      </p:sp>
      <p:grpSp>
        <p:nvGrpSpPr>
          <p:cNvPr id="8" name="Group 7"/>
          <p:cNvGrpSpPr/>
          <p:nvPr userDrawn="1"/>
        </p:nvGrpSpPr>
        <p:grpSpPr>
          <a:xfrm>
            <a:off x="-1654908" y="-73804"/>
            <a:ext cx="1569183" cy="612144"/>
            <a:chOff x="-2096383" y="21447"/>
            <a:chExt cx="1569183" cy="612144"/>
          </a:xfrm>
        </p:grpSpPr>
        <p:sp>
          <p:nvSpPr>
            <p:cNvPr id="10" name="TextBox 9"/>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1" name="TextBox 10"/>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2" name="Picture 11"/>
            <p:cNvPicPr>
              <a:picLocks noChangeAspect="1"/>
            </p:cNvPicPr>
            <p:nvPr userDrawn="1"/>
          </p:nvPicPr>
          <p:blipFill>
            <a:blip r:embed="rId4"/>
            <a:stretch>
              <a:fillRect/>
            </a:stretch>
          </p:blipFill>
          <p:spPr>
            <a:xfrm>
              <a:off x="-2018604" y="234547"/>
              <a:ext cx="1405251" cy="185944"/>
            </a:xfrm>
            <a:prstGeom prst="rect">
              <a:avLst/>
            </a:prstGeom>
          </p:spPr>
        </p:pic>
      </p:grpSp>
    </p:spTree>
    <p:extLst>
      <p:ext uri="{BB962C8B-B14F-4D97-AF65-F5344CB8AC3E}">
        <p14:creationId xmlns:p14="http://schemas.microsoft.com/office/powerpoint/2010/main" val="2530658317"/>
      </p:ext>
    </p:extLst>
  </p:cSld>
  <p:clrMap bg1="lt1" tx1="dk1" bg2="lt2" tx2="dk2" accent1="accent1" accent2="accent2" accent3="accent3" accent4="accent4" accent5="accent5" accent6="accent6" hlink="hlink" folHlink="folHlink"/>
  <p:sldLayoutIdLst>
    <p:sldLayoutId id="2147483704" r:id="rId1"/>
  </p:sldLayoutIdLst>
  <p:txStyles>
    <p:titleStyle>
      <a:lvl1pPr algn="l" defTabSz="914400" rtl="0" eaLnBrk="1" latinLnBrk="0" hangingPunct="1">
        <a:lnSpc>
          <a:spcPct val="90000"/>
        </a:lnSpc>
        <a:spcBef>
          <a:spcPct val="0"/>
        </a:spcBef>
        <a:buNone/>
        <a:defRPr lang="en-US" sz="3600" b="1" kern="1200">
          <a:solidFill>
            <a:schemeClr val="bg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323A45"/>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5"/>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97E942A-26CB-4FC8-A61F-ED7BAF06B75B}" type="datetimeFigureOut">
              <a:rPr lang="en-US" smtClean="0"/>
              <a:t>3/22/2022</a:t>
            </a:fld>
            <a:endParaRPr lang="en-US"/>
          </a:p>
        </p:txBody>
      </p:sp>
      <p:sp>
        <p:nvSpPr>
          <p:cNvPr id="5" name="Footer Placeholder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86EDDA2-A385-4D53-9944-861446547DDE}" type="slidenum">
              <a:rPr lang="en-US" smtClean="0"/>
              <a:t>‹#›</a:t>
            </a:fld>
            <a:endParaRPr lang="en-US"/>
          </a:p>
        </p:txBody>
      </p:sp>
    </p:spTree>
    <p:extLst>
      <p:ext uri="{BB962C8B-B14F-4D97-AF65-F5344CB8AC3E}">
        <p14:creationId xmlns:p14="http://schemas.microsoft.com/office/powerpoint/2010/main" val="4056465630"/>
      </p:ext>
    </p:extLst>
  </p:cSld>
  <p:clrMap bg1="lt1" tx1="dk1" bg2="lt2" tx2="dk2" accent1="accent1" accent2="accent2" accent3="accent3" accent4="accent4" accent5="accent5" accent6="accent6" hlink="hlink" folHlink="folHlink"/>
  <p:sldLayoutIdLst>
    <p:sldLayoutId id="2147483700"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8.svg"/><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6.svg"/><Relationship Id="rId5" Type="http://schemas.openxmlformats.org/officeDocument/2006/relationships/image" Target="../media/image5.png"/><Relationship Id="rId10" Type="http://schemas.openxmlformats.org/officeDocument/2006/relationships/image" Target="../media/image10.svg"/><Relationship Id="rId4" Type="http://schemas.openxmlformats.org/officeDocument/2006/relationships/image" Target="../media/image4.svg"/><Relationship Id="rId9" Type="http://schemas.openxmlformats.org/officeDocument/2006/relationships/image" Target="../media/image9.png"/></Relationships>
</file>

<file path=ppt/slides/_rels/slide2.xml.rels><?xml version="1.0" encoding="UTF-8" standalone="yes"?>
<Relationships xmlns="http://schemas.openxmlformats.org/package/2006/relationships"><Relationship Id="rId8" Type="http://schemas.openxmlformats.org/officeDocument/2006/relationships/image" Target="../media/image8.svg"/><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6.svg"/><Relationship Id="rId5" Type="http://schemas.openxmlformats.org/officeDocument/2006/relationships/image" Target="../media/image5.png"/><Relationship Id="rId10" Type="http://schemas.openxmlformats.org/officeDocument/2006/relationships/image" Target="../media/image10.svg"/><Relationship Id="rId4" Type="http://schemas.openxmlformats.org/officeDocument/2006/relationships/image" Target="../media/image4.svg"/><Relationship Id="rId9" Type="http://schemas.openxmlformats.org/officeDocument/2006/relationships/image" Target="../media/image9.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normAutofit fontScale="90000"/>
          </a:bodyPr>
          <a:lstStyle/>
          <a:p>
            <a:r>
              <a:rPr lang="en-US" dirty="0"/>
              <a:t>4-Level Vertical Connected List – Slide Template</a:t>
            </a:r>
          </a:p>
        </p:txBody>
      </p:sp>
      <p:sp>
        <p:nvSpPr>
          <p:cNvPr id="4" name="Shape">
            <a:extLst>
              <a:ext uri="{FF2B5EF4-FFF2-40B4-BE49-F238E27FC236}">
                <a16:creationId xmlns:a16="http://schemas.microsoft.com/office/drawing/2014/main" id="{7A078BC4-B8FB-794E-9DDF-EE508ED5EB72}"/>
              </a:ext>
            </a:extLst>
          </p:cNvPr>
          <p:cNvSpPr/>
          <p:nvPr/>
        </p:nvSpPr>
        <p:spPr>
          <a:xfrm>
            <a:off x="4252100" y="2033716"/>
            <a:ext cx="1059388" cy="2122742"/>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0" y="21459"/>
                </a:lnTo>
                <a:cubicBezTo>
                  <a:pt x="11771" y="21459"/>
                  <a:pt x="21357" y="16674"/>
                  <a:pt x="21357" y="10800"/>
                </a:cubicBezTo>
                <a:cubicBezTo>
                  <a:pt x="21357" y="4926"/>
                  <a:pt x="11771" y="141"/>
                  <a:pt x="0" y="141"/>
                </a:cubicBezTo>
                <a:lnTo>
                  <a:pt x="0" y="0"/>
                </a:lnTo>
                <a:cubicBezTo>
                  <a:pt x="11933" y="0"/>
                  <a:pt x="21600" y="4845"/>
                  <a:pt x="21600" y="10780"/>
                </a:cubicBezTo>
                <a:cubicBezTo>
                  <a:pt x="21600" y="16715"/>
                  <a:pt x="11933" y="21600"/>
                  <a:pt x="0" y="21600"/>
                </a:cubicBezTo>
                <a:close/>
              </a:path>
            </a:pathLst>
          </a:custGeom>
          <a:solidFill>
            <a:schemeClr val="bg2">
              <a:lumMod val="50000"/>
            </a:schemeClr>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effectLst>
                  <a:outerShdw blurRad="38100" dist="12700" dir="5400000" rotWithShape="0">
                    <a:srgbClr val="000000">
                      <a:alpha val="50000"/>
                    </a:srgbClr>
                  </a:outerShdw>
                </a:effectLst>
              </a:defRPr>
            </a:pPr>
            <a:endParaRPr sz="2800"/>
          </a:p>
        </p:txBody>
      </p:sp>
      <p:sp>
        <p:nvSpPr>
          <p:cNvPr id="5" name="Shape">
            <a:extLst>
              <a:ext uri="{FF2B5EF4-FFF2-40B4-BE49-F238E27FC236}">
                <a16:creationId xmlns:a16="http://schemas.microsoft.com/office/drawing/2014/main" id="{F77EE585-B0F3-B64A-8779-4E46CEF7A60F}"/>
              </a:ext>
            </a:extLst>
          </p:cNvPr>
          <p:cNvSpPr/>
          <p:nvPr/>
        </p:nvSpPr>
        <p:spPr>
          <a:xfrm>
            <a:off x="4252100" y="3085169"/>
            <a:ext cx="1059388" cy="2122742"/>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0" y="21459"/>
                </a:lnTo>
                <a:cubicBezTo>
                  <a:pt x="11771" y="21459"/>
                  <a:pt x="21357" y="16674"/>
                  <a:pt x="21357" y="10800"/>
                </a:cubicBezTo>
                <a:cubicBezTo>
                  <a:pt x="21357" y="4926"/>
                  <a:pt x="11771" y="141"/>
                  <a:pt x="0" y="141"/>
                </a:cubicBezTo>
                <a:lnTo>
                  <a:pt x="0" y="0"/>
                </a:lnTo>
                <a:cubicBezTo>
                  <a:pt x="11933" y="0"/>
                  <a:pt x="21600" y="4845"/>
                  <a:pt x="21600" y="10780"/>
                </a:cubicBezTo>
                <a:cubicBezTo>
                  <a:pt x="21600" y="16715"/>
                  <a:pt x="11933" y="21600"/>
                  <a:pt x="0" y="21600"/>
                </a:cubicBezTo>
                <a:close/>
              </a:path>
            </a:pathLst>
          </a:custGeom>
          <a:solidFill>
            <a:schemeClr val="bg2">
              <a:lumMod val="50000"/>
            </a:schemeClr>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effectLst>
                  <a:outerShdw blurRad="38100" dist="12700" dir="5400000" rotWithShape="0">
                    <a:srgbClr val="000000">
                      <a:alpha val="50000"/>
                    </a:srgbClr>
                  </a:outerShdw>
                </a:effectLst>
              </a:defRPr>
            </a:pPr>
            <a:endParaRPr sz="2800"/>
          </a:p>
        </p:txBody>
      </p:sp>
      <p:sp>
        <p:nvSpPr>
          <p:cNvPr id="7" name="Shape">
            <a:extLst>
              <a:ext uri="{FF2B5EF4-FFF2-40B4-BE49-F238E27FC236}">
                <a16:creationId xmlns:a16="http://schemas.microsoft.com/office/drawing/2014/main" id="{07C33D89-3C86-2E49-8B99-04EC2B74C33C}"/>
              </a:ext>
            </a:extLst>
          </p:cNvPr>
          <p:cNvSpPr/>
          <p:nvPr/>
        </p:nvSpPr>
        <p:spPr>
          <a:xfrm>
            <a:off x="4252100" y="2033714"/>
            <a:ext cx="1583137" cy="3170233"/>
          </a:xfrm>
          <a:custGeom>
            <a:avLst/>
            <a:gdLst/>
            <a:ahLst/>
            <a:cxnLst>
              <a:cxn ang="0">
                <a:pos x="wd2" y="hd2"/>
              </a:cxn>
              <a:cxn ang="5400000">
                <a:pos x="wd2" y="hd2"/>
              </a:cxn>
              <a:cxn ang="10800000">
                <a:pos x="wd2" y="hd2"/>
              </a:cxn>
              <a:cxn ang="16200000">
                <a:pos x="wd2" y="hd2"/>
              </a:cxn>
            </a:cxnLst>
            <a:rect l="0" t="0" r="r" b="b"/>
            <a:pathLst>
              <a:path w="21573" h="21600" extrusionOk="0">
                <a:moveTo>
                  <a:pt x="0" y="21600"/>
                </a:moveTo>
                <a:lnTo>
                  <a:pt x="0" y="21505"/>
                </a:lnTo>
                <a:cubicBezTo>
                  <a:pt x="11814" y="21505"/>
                  <a:pt x="21411" y="16707"/>
                  <a:pt x="21411" y="10800"/>
                </a:cubicBezTo>
                <a:cubicBezTo>
                  <a:pt x="21411" y="4893"/>
                  <a:pt x="11814" y="95"/>
                  <a:pt x="0" y="95"/>
                </a:cubicBezTo>
                <a:lnTo>
                  <a:pt x="0" y="0"/>
                </a:lnTo>
                <a:cubicBezTo>
                  <a:pt x="11895" y="0"/>
                  <a:pt x="21573" y="4839"/>
                  <a:pt x="21573" y="10786"/>
                </a:cubicBezTo>
                <a:cubicBezTo>
                  <a:pt x="21600" y="16761"/>
                  <a:pt x="11895" y="21600"/>
                  <a:pt x="0" y="21600"/>
                </a:cubicBezTo>
                <a:close/>
              </a:path>
            </a:pathLst>
          </a:custGeom>
          <a:solidFill>
            <a:schemeClr val="tx1"/>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effectLst>
                  <a:outerShdw blurRad="38100" dist="12700" dir="5400000" rotWithShape="0">
                    <a:srgbClr val="000000">
                      <a:alpha val="50000"/>
                    </a:srgbClr>
                  </a:outerShdw>
                </a:effectLst>
              </a:defRPr>
            </a:pPr>
            <a:endParaRPr sz="2800"/>
          </a:p>
        </p:txBody>
      </p:sp>
      <p:sp>
        <p:nvSpPr>
          <p:cNvPr id="9" name="Shape">
            <a:extLst>
              <a:ext uri="{FF2B5EF4-FFF2-40B4-BE49-F238E27FC236}">
                <a16:creationId xmlns:a16="http://schemas.microsoft.com/office/drawing/2014/main" id="{0CD4C454-6F6A-7648-AB0C-6232AEB505B5}"/>
              </a:ext>
            </a:extLst>
          </p:cNvPr>
          <p:cNvSpPr/>
          <p:nvPr/>
        </p:nvSpPr>
        <p:spPr>
          <a:xfrm>
            <a:off x="4252100" y="2033716"/>
            <a:ext cx="533662" cy="1067324"/>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0" y="21319"/>
                </a:lnTo>
                <a:cubicBezTo>
                  <a:pt x="11643" y="21319"/>
                  <a:pt x="21038" y="16581"/>
                  <a:pt x="21038" y="10800"/>
                </a:cubicBezTo>
                <a:cubicBezTo>
                  <a:pt x="21038" y="5019"/>
                  <a:pt x="11563" y="281"/>
                  <a:pt x="0" y="281"/>
                </a:cubicBezTo>
                <a:lnTo>
                  <a:pt x="0" y="0"/>
                </a:lnTo>
                <a:cubicBezTo>
                  <a:pt x="11884" y="0"/>
                  <a:pt x="21600" y="4858"/>
                  <a:pt x="21600" y="10800"/>
                </a:cubicBezTo>
                <a:cubicBezTo>
                  <a:pt x="21600" y="16742"/>
                  <a:pt x="11884" y="21600"/>
                  <a:pt x="0" y="21600"/>
                </a:cubicBezTo>
                <a:close/>
              </a:path>
            </a:pathLst>
          </a:custGeom>
          <a:solidFill>
            <a:schemeClr val="bg2"/>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effectLst>
                  <a:outerShdw blurRad="38100" dist="12700" dir="5400000" rotWithShape="0">
                    <a:srgbClr val="000000">
                      <a:alpha val="50000"/>
                    </a:srgbClr>
                  </a:outerShdw>
                </a:effectLst>
              </a:defRPr>
            </a:pPr>
            <a:endParaRPr sz="2800"/>
          </a:p>
        </p:txBody>
      </p:sp>
      <p:sp>
        <p:nvSpPr>
          <p:cNvPr id="10" name="Shape">
            <a:extLst>
              <a:ext uri="{FF2B5EF4-FFF2-40B4-BE49-F238E27FC236}">
                <a16:creationId xmlns:a16="http://schemas.microsoft.com/office/drawing/2014/main" id="{F8D349B9-1C93-3845-B848-74232E222093}"/>
              </a:ext>
            </a:extLst>
          </p:cNvPr>
          <p:cNvSpPr/>
          <p:nvPr/>
        </p:nvSpPr>
        <p:spPr>
          <a:xfrm>
            <a:off x="4252100" y="3085168"/>
            <a:ext cx="533662" cy="1067324"/>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0" y="21319"/>
                </a:lnTo>
                <a:cubicBezTo>
                  <a:pt x="11643" y="21319"/>
                  <a:pt x="21038" y="16581"/>
                  <a:pt x="21038" y="10800"/>
                </a:cubicBezTo>
                <a:cubicBezTo>
                  <a:pt x="21038" y="5019"/>
                  <a:pt x="11563" y="281"/>
                  <a:pt x="0" y="281"/>
                </a:cubicBezTo>
                <a:lnTo>
                  <a:pt x="0" y="0"/>
                </a:lnTo>
                <a:cubicBezTo>
                  <a:pt x="11884" y="0"/>
                  <a:pt x="21600" y="4858"/>
                  <a:pt x="21600" y="10800"/>
                </a:cubicBezTo>
                <a:cubicBezTo>
                  <a:pt x="21600" y="16742"/>
                  <a:pt x="11884" y="21600"/>
                  <a:pt x="0" y="21600"/>
                </a:cubicBezTo>
                <a:close/>
              </a:path>
            </a:pathLst>
          </a:custGeom>
          <a:solidFill>
            <a:schemeClr val="bg2"/>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effectLst>
                  <a:outerShdw blurRad="38100" dist="12700" dir="5400000" rotWithShape="0">
                    <a:srgbClr val="000000">
                      <a:alpha val="50000"/>
                    </a:srgbClr>
                  </a:outerShdw>
                </a:effectLst>
              </a:defRPr>
            </a:pPr>
            <a:endParaRPr sz="2800"/>
          </a:p>
        </p:txBody>
      </p:sp>
      <p:sp>
        <p:nvSpPr>
          <p:cNvPr id="11" name="Shape">
            <a:extLst>
              <a:ext uri="{FF2B5EF4-FFF2-40B4-BE49-F238E27FC236}">
                <a16:creationId xmlns:a16="http://schemas.microsoft.com/office/drawing/2014/main" id="{3921667F-D187-E546-B1F7-73A61C7BB997}"/>
              </a:ext>
            </a:extLst>
          </p:cNvPr>
          <p:cNvSpPr/>
          <p:nvPr/>
        </p:nvSpPr>
        <p:spPr>
          <a:xfrm>
            <a:off x="4252100" y="4136620"/>
            <a:ext cx="533662" cy="1067324"/>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0" y="21319"/>
                </a:lnTo>
                <a:cubicBezTo>
                  <a:pt x="11643" y="21319"/>
                  <a:pt x="21038" y="16581"/>
                  <a:pt x="21038" y="10800"/>
                </a:cubicBezTo>
                <a:cubicBezTo>
                  <a:pt x="21038" y="5019"/>
                  <a:pt x="11563" y="281"/>
                  <a:pt x="0" y="281"/>
                </a:cubicBezTo>
                <a:lnTo>
                  <a:pt x="0" y="0"/>
                </a:lnTo>
                <a:cubicBezTo>
                  <a:pt x="11884" y="0"/>
                  <a:pt x="21600" y="4858"/>
                  <a:pt x="21600" y="10800"/>
                </a:cubicBezTo>
                <a:cubicBezTo>
                  <a:pt x="21600" y="16742"/>
                  <a:pt x="11884" y="21600"/>
                  <a:pt x="0" y="21600"/>
                </a:cubicBezTo>
                <a:close/>
              </a:path>
            </a:pathLst>
          </a:custGeom>
          <a:solidFill>
            <a:schemeClr val="bg2"/>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effectLst>
                  <a:outerShdw blurRad="38100" dist="12700" dir="5400000" rotWithShape="0">
                    <a:srgbClr val="000000">
                      <a:alpha val="50000"/>
                    </a:srgbClr>
                  </a:outerShdw>
                </a:effectLst>
              </a:defRPr>
            </a:pPr>
            <a:endParaRPr sz="2800"/>
          </a:p>
        </p:txBody>
      </p:sp>
      <p:sp>
        <p:nvSpPr>
          <p:cNvPr id="13" name="Circle">
            <a:extLst>
              <a:ext uri="{FF2B5EF4-FFF2-40B4-BE49-F238E27FC236}">
                <a16:creationId xmlns:a16="http://schemas.microsoft.com/office/drawing/2014/main" id="{A9619FDA-8061-2845-94D2-49B6D176BD04}"/>
              </a:ext>
            </a:extLst>
          </p:cNvPr>
          <p:cNvSpPr/>
          <p:nvPr/>
        </p:nvSpPr>
        <p:spPr>
          <a:xfrm>
            <a:off x="3597423" y="1636941"/>
            <a:ext cx="805455" cy="805453"/>
          </a:xfrm>
          <a:prstGeom prst="ellipse">
            <a:avLst/>
          </a:prstGeom>
          <a:solidFill>
            <a:schemeClr val="accent2"/>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effectLst>
                  <a:outerShdw blurRad="38100" dist="12700" dir="5400000" rotWithShape="0">
                    <a:srgbClr val="000000">
                      <a:alpha val="50000"/>
                    </a:srgbClr>
                  </a:outerShdw>
                </a:effectLst>
              </a:defRPr>
            </a:pPr>
            <a:endParaRPr sz="2800"/>
          </a:p>
        </p:txBody>
      </p:sp>
      <p:sp>
        <p:nvSpPr>
          <p:cNvPr id="14" name="Circle">
            <a:extLst>
              <a:ext uri="{FF2B5EF4-FFF2-40B4-BE49-F238E27FC236}">
                <a16:creationId xmlns:a16="http://schemas.microsoft.com/office/drawing/2014/main" id="{ED669072-B319-4D4E-89CC-1DFF462A728F}"/>
              </a:ext>
            </a:extLst>
          </p:cNvPr>
          <p:cNvSpPr/>
          <p:nvPr/>
        </p:nvSpPr>
        <p:spPr>
          <a:xfrm>
            <a:off x="3597423" y="2688392"/>
            <a:ext cx="805455" cy="805453"/>
          </a:xfrm>
          <a:prstGeom prst="ellipse">
            <a:avLst/>
          </a:prstGeom>
          <a:solidFill>
            <a:schemeClr val="accent4"/>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effectLst>
                  <a:outerShdw blurRad="38100" dist="12700" dir="5400000" rotWithShape="0">
                    <a:srgbClr val="000000">
                      <a:alpha val="50000"/>
                    </a:srgbClr>
                  </a:outerShdw>
                </a:effectLst>
              </a:defRPr>
            </a:pPr>
            <a:endParaRPr sz="2800"/>
          </a:p>
        </p:txBody>
      </p:sp>
      <p:sp>
        <p:nvSpPr>
          <p:cNvPr id="15" name="Circle">
            <a:extLst>
              <a:ext uri="{FF2B5EF4-FFF2-40B4-BE49-F238E27FC236}">
                <a16:creationId xmlns:a16="http://schemas.microsoft.com/office/drawing/2014/main" id="{0D45AFDC-E7AC-394B-9C3B-04274BEC653B}"/>
              </a:ext>
            </a:extLst>
          </p:cNvPr>
          <p:cNvSpPr/>
          <p:nvPr/>
        </p:nvSpPr>
        <p:spPr>
          <a:xfrm>
            <a:off x="3597423" y="3739846"/>
            <a:ext cx="805455" cy="805453"/>
          </a:xfrm>
          <a:prstGeom prst="ellipse">
            <a:avLst/>
          </a:prstGeom>
          <a:solidFill>
            <a:schemeClr val="accent6"/>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effectLst>
                  <a:outerShdw blurRad="38100" dist="12700" dir="5400000" rotWithShape="0">
                    <a:srgbClr val="000000">
                      <a:alpha val="50000"/>
                    </a:srgbClr>
                  </a:outerShdw>
                </a:effectLst>
              </a:defRPr>
            </a:pPr>
            <a:endParaRPr sz="2800"/>
          </a:p>
        </p:txBody>
      </p:sp>
      <p:sp>
        <p:nvSpPr>
          <p:cNvPr id="16" name="Circle">
            <a:extLst>
              <a:ext uri="{FF2B5EF4-FFF2-40B4-BE49-F238E27FC236}">
                <a16:creationId xmlns:a16="http://schemas.microsoft.com/office/drawing/2014/main" id="{E7D8A2B4-3066-AB47-B792-4401D2CB77A2}"/>
              </a:ext>
            </a:extLst>
          </p:cNvPr>
          <p:cNvSpPr/>
          <p:nvPr/>
        </p:nvSpPr>
        <p:spPr>
          <a:xfrm>
            <a:off x="3597423" y="4811136"/>
            <a:ext cx="805455" cy="805453"/>
          </a:xfrm>
          <a:prstGeom prst="ellipse">
            <a:avLst/>
          </a:prstGeom>
          <a:solidFill>
            <a:schemeClr val="accent3"/>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effectLst>
                  <a:outerShdw blurRad="38100" dist="12700" dir="5400000" rotWithShape="0">
                    <a:srgbClr val="000000">
                      <a:alpha val="50000"/>
                    </a:srgbClr>
                  </a:outerShdw>
                </a:effectLst>
              </a:defRPr>
            </a:pPr>
            <a:endParaRPr sz="2800"/>
          </a:p>
        </p:txBody>
      </p:sp>
      <p:pic>
        <p:nvPicPr>
          <p:cNvPr id="18" name="Graphic 18" descr="Gears with solid fill">
            <a:extLst>
              <a:ext uri="{FF2B5EF4-FFF2-40B4-BE49-F238E27FC236}">
                <a16:creationId xmlns:a16="http://schemas.microsoft.com/office/drawing/2014/main" id="{F6FFE38D-85A5-8044-B933-E949C9962522}"/>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3733424" y="1772941"/>
            <a:ext cx="533454" cy="533454"/>
          </a:xfrm>
          <a:prstGeom prst="rect">
            <a:avLst/>
          </a:prstGeom>
        </p:spPr>
      </p:pic>
      <p:pic>
        <p:nvPicPr>
          <p:cNvPr id="19" name="Graphic 19" descr="Lights On with solid fill">
            <a:extLst>
              <a:ext uri="{FF2B5EF4-FFF2-40B4-BE49-F238E27FC236}">
                <a16:creationId xmlns:a16="http://schemas.microsoft.com/office/drawing/2014/main" id="{9E5F2DD2-D5C6-C64F-85FC-15C4FB9714DA}"/>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3733424" y="2824392"/>
            <a:ext cx="533454" cy="533454"/>
          </a:xfrm>
          <a:prstGeom prst="rect">
            <a:avLst/>
          </a:prstGeom>
        </p:spPr>
      </p:pic>
      <p:pic>
        <p:nvPicPr>
          <p:cNvPr id="20" name="Graphic 20" descr="Stopwatch 66% with solid fill">
            <a:extLst>
              <a:ext uri="{FF2B5EF4-FFF2-40B4-BE49-F238E27FC236}">
                <a16:creationId xmlns:a16="http://schemas.microsoft.com/office/drawing/2014/main" id="{291804F1-5D0B-5647-A52A-B153C562D446}"/>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3733424" y="3875845"/>
            <a:ext cx="533454" cy="533454"/>
          </a:xfrm>
          <a:prstGeom prst="rect">
            <a:avLst/>
          </a:prstGeom>
        </p:spPr>
      </p:pic>
      <p:pic>
        <p:nvPicPr>
          <p:cNvPr id="21" name="Graphic 21" descr="Briefcase with solid fill">
            <a:extLst>
              <a:ext uri="{FF2B5EF4-FFF2-40B4-BE49-F238E27FC236}">
                <a16:creationId xmlns:a16="http://schemas.microsoft.com/office/drawing/2014/main" id="{CC0DFCFD-7584-9A47-82E1-27FFB1859D1B}"/>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3733424" y="4947134"/>
            <a:ext cx="533454" cy="533454"/>
          </a:xfrm>
          <a:prstGeom prst="rect">
            <a:avLst/>
          </a:prstGeom>
        </p:spPr>
      </p:pic>
      <p:grpSp>
        <p:nvGrpSpPr>
          <p:cNvPr id="28" name="Group 27">
            <a:extLst>
              <a:ext uri="{FF2B5EF4-FFF2-40B4-BE49-F238E27FC236}">
                <a16:creationId xmlns:a16="http://schemas.microsoft.com/office/drawing/2014/main" id="{8F4DA4DD-9093-4966-8ECD-0D08D61F98CF}"/>
              </a:ext>
            </a:extLst>
          </p:cNvPr>
          <p:cNvGrpSpPr/>
          <p:nvPr/>
        </p:nvGrpSpPr>
        <p:grpSpPr>
          <a:xfrm>
            <a:off x="381000" y="1534561"/>
            <a:ext cx="3041614" cy="998305"/>
            <a:chOff x="332936" y="2650248"/>
            <a:chExt cx="2926080" cy="1034921"/>
          </a:xfrm>
        </p:grpSpPr>
        <p:sp>
          <p:nvSpPr>
            <p:cNvPr id="29" name="TextBox 28">
              <a:extLst>
                <a:ext uri="{FF2B5EF4-FFF2-40B4-BE49-F238E27FC236}">
                  <a16:creationId xmlns:a16="http://schemas.microsoft.com/office/drawing/2014/main" id="{38A712AB-21AD-495D-9F5F-F9A30439C433}"/>
                </a:ext>
              </a:extLst>
            </p:cNvPr>
            <p:cNvSpPr txBox="1"/>
            <p:nvPr/>
          </p:nvSpPr>
          <p:spPr>
            <a:xfrm>
              <a:off x="332936" y="2650248"/>
              <a:ext cx="2926080" cy="478598"/>
            </a:xfrm>
            <a:prstGeom prst="rect">
              <a:avLst/>
            </a:prstGeom>
            <a:noFill/>
          </p:spPr>
          <p:txBody>
            <a:bodyPr wrap="square" lIns="0" rIns="0" rtlCol="0" anchor="b">
              <a:spAutoFit/>
            </a:bodyPr>
            <a:lstStyle/>
            <a:p>
              <a:pPr algn="r"/>
              <a:r>
                <a:rPr lang="en-US" sz="2400" b="1" noProof="1">
                  <a:solidFill>
                    <a:schemeClr val="accent2">
                      <a:lumMod val="75000"/>
                    </a:schemeClr>
                  </a:solidFill>
                </a:rPr>
                <a:t>Lorem Ipsum</a:t>
              </a:r>
            </a:p>
          </p:txBody>
        </p:sp>
        <p:sp>
          <p:nvSpPr>
            <p:cNvPr id="30" name="TextBox 29">
              <a:extLst>
                <a:ext uri="{FF2B5EF4-FFF2-40B4-BE49-F238E27FC236}">
                  <a16:creationId xmlns:a16="http://schemas.microsoft.com/office/drawing/2014/main" id="{4C5A42AB-2F22-4B00-AE61-EAB6AE2726E1}"/>
                </a:ext>
              </a:extLst>
            </p:cNvPr>
            <p:cNvSpPr txBox="1"/>
            <p:nvPr/>
          </p:nvSpPr>
          <p:spPr>
            <a:xfrm>
              <a:off x="332936" y="3086922"/>
              <a:ext cx="2926080" cy="598247"/>
            </a:xfrm>
            <a:prstGeom prst="rect">
              <a:avLst/>
            </a:prstGeom>
            <a:noFill/>
          </p:spPr>
          <p:txBody>
            <a:bodyPr wrap="square" lIns="0" rIns="0" rtlCol="0" anchor="t">
              <a:spAutoFit/>
            </a:bodyPr>
            <a:lstStyle/>
            <a:p>
              <a:pPr algn="just"/>
              <a:r>
                <a:rPr lang="en-US" sz="1050" noProof="1">
                  <a:solidFill>
                    <a:schemeClr val="tx1">
                      <a:lumMod val="65000"/>
                      <a:lumOff val="35000"/>
                    </a:schemeClr>
                  </a:solidFill>
                </a:rPr>
                <a:t>Lorem ipsum dolor sit amet, nibh est. A magna maecenas, quam magna nec quis, lorem nunc. Suspendisse viverra sodales mauris, cras pharetra proin. </a:t>
              </a:r>
            </a:p>
          </p:txBody>
        </p:sp>
      </p:grpSp>
      <p:grpSp>
        <p:nvGrpSpPr>
          <p:cNvPr id="37" name="Group 36">
            <a:extLst>
              <a:ext uri="{FF2B5EF4-FFF2-40B4-BE49-F238E27FC236}">
                <a16:creationId xmlns:a16="http://schemas.microsoft.com/office/drawing/2014/main" id="{5348B55F-D708-4903-835D-8F72F261A4A8}"/>
              </a:ext>
            </a:extLst>
          </p:cNvPr>
          <p:cNvGrpSpPr/>
          <p:nvPr/>
        </p:nvGrpSpPr>
        <p:grpSpPr>
          <a:xfrm>
            <a:off x="381000" y="2594610"/>
            <a:ext cx="3041614" cy="998305"/>
            <a:chOff x="332936" y="2650248"/>
            <a:chExt cx="2926080" cy="1034921"/>
          </a:xfrm>
        </p:grpSpPr>
        <p:sp>
          <p:nvSpPr>
            <p:cNvPr id="38" name="TextBox 37">
              <a:extLst>
                <a:ext uri="{FF2B5EF4-FFF2-40B4-BE49-F238E27FC236}">
                  <a16:creationId xmlns:a16="http://schemas.microsoft.com/office/drawing/2014/main" id="{9B15BCB9-65DE-426F-A926-147696A05C3F}"/>
                </a:ext>
              </a:extLst>
            </p:cNvPr>
            <p:cNvSpPr txBox="1"/>
            <p:nvPr/>
          </p:nvSpPr>
          <p:spPr>
            <a:xfrm>
              <a:off x="332936" y="2650248"/>
              <a:ext cx="2926080" cy="478598"/>
            </a:xfrm>
            <a:prstGeom prst="rect">
              <a:avLst/>
            </a:prstGeom>
            <a:noFill/>
          </p:spPr>
          <p:txBody>
            <a:bodyPr wrap="square" lIns="0" rIns="0" rtlCol="0" anchor="b">
              <a:spAutoFit/>
            </a:bodyPr>
            <a:lstStyle/>
            <a:p>
              <a:pPr algn="r"/>
              <a:r>
                <a:rPr lang="en-US" sz="2400" b="1" noProof="1">
                  <a:solidFill>
                    <a:schemeClr val="accent4">
                      <a:lumMod val="75000"/>
                    </a:schemeClr>
                  </a:solidFill>
                </a:rPr>
                <a:t>Lorem Ipsum</a:t>
              </a:r>
            </a:p>
          </p:txBody>
        </p:sp>
        <p:sp>
          <p:nvSpPr>
            <p:cNvPr id="39" name="TextBox 38">
              <a:extLst>
                <a:ext uri="{FF2B5EF4-FFF2-40B4-BE49-F238E27FC236}">
                  <a16:creationId xmlns:a16="http://schemas.microsoft.com/office/drawing/2014/main" id="{FCA1101C-4FCF-493F-A94D-FEBF9FBE16F1}"/>
                </a:ext>
              </a:extLst>
            </p:cNvPr>
            <p:cNvSpPr txBox="1"/>
            <p:nvPr/>
          </p:nvSpPr>
          <p:spPr>
            <a:xfrm>
              <a:off x="332936" y="3086922"/>
              <a:ext cx="2926080" cy="598247"/>
            </a:xfrm>
            <a:prstGeom prst="rect">
              <a:avLst/>
            </a:prstGeom>
            <a:noFill/>
          </p:spPr>
          <p:txBody>
            <a:bodyPr wrap="square" lIns="0" rIns="0" rtlCol="0" anchor="t">
              <a:spAutoFit/>
            </a:bodyPr>
            <a:lstStyle/>
            <a:p>
              <a:pPr algn="just"/>
              <a:r>
                <a:rPr lang="en-US" sz="1050" noProof="1">
                  <a:solidFill>
                    <a:schemeClr val="tx1">
                      <a:lumMod val="65000"/>
                      <a:lumOff val="35000"/>
                    </a:schemeClr>
                  </a:solidFill>
                </a:rPr>
                <a:t>Lorem ipsum dolor sit amet, nibh est. A magna maecenas, quam magna nec quis, lorem nunc. Suspendisse viverra sodales mauris, cras pharetra proin. </a:t>
              </a:r>
            </a:p>
          </p:txBody>
        </p:sp>
      </p:grpSp>
      <p:grpSp>
        <p:nvGrpSpPr>
          <p:cNvPr id="40" name="Group 39">
            <a:extLst>
              <a:ext uri="{FF2B5EF4-FFF2-40B4-BE49-F238E27FC236}">
                <a16:creationId xmlns:a16="http://schemas.microsoft.com/office/drawing/2014/main" id="{A59EC643-F392-41A3-B707-A7DC530C5B7B}"/>
              </a:ext>
            </a:extLst>
          </p:cNvPr>
          <p:cNvGrpSpPr/>
          <p:nvPr/>
        </p:nvGrpSpPr>
        <p:grpSpPr>
          <a:xfrm>
            <a:off x="381000" y="3654659"/>
            <a:ext cx="3041614" cy="998305"/>
            <a:chOff x="332936" y="2650248"/>
            <a:chExt cx="2926080" cy="1034921"/>
          </a:xfrm>
        </p:grpSpPr>
        <p:sp>
          <p:nvSpPr>
            <p:cNvPr id="41" name="TextBox 40">
              <a:extLst>
                <a:ext uri="{FF2B5EF4-FFF2-40B4-BE49-F238E27FC236}">
                  <a16:creationId xmlns:a16="http://schemas.microsoft.com/office/drawing/2014/main" id="{F307CDFA-3B79-4660-B220-6FA6696AF4A6}"/>
                </a:ext>
              </a:extLst>
            </p:cNvPr>
            <p:cNvSpPr txBox="1"/>
            <p:nvPr/>
          </p:nvSpPr>
          <p:spPr>
            <a:xfrm>
              <a:off x="332936" y="2650248"/>
              <a:ext cx="2926080" cy="478598"/>
            </a:xfrm>
            <a:prstGeom prst="rect">
              <a:avLst/>
            </a:prstGeom>
            <a:noFill/>
          </p:spPr>
          <p:txBody>
            <a:bodyPr wrap="square" lIns="0" rIns="0" rtlCol="0" anchor="b">
              <a:spAutoFit/>
            </a:bodyPr>
            <a:lstStyle/>
            <a:p>
              <a:pPr algn="r"/>
              <a:r>
                <a:rPr lang="en-US" sz="2400" b="1" noProof="1">
                  <a:solidFill>
                    <a:schemeClr val="accent6">
                      <a:lumMod val="75000"/>
                    </a:schemeClr>
                  </a:solidFill>
                </a:rPr>
                <a:t>Lorem Ipsum</a:t>
              </a:r>
            </a:p>
          </p:txBody>
        </p:sp>
        <p:sp>
          <p:nvSpPr>
            <p:cNvPr id="42" name="TextBox 41">
              <a:extLst>
                <a:ext uri="{FF2B5EF4-FFF2-40B4-BE49-F238E27FC236}">
                  <a16:creationId xmlns:a16="http://schemas.microsoft.com/office/drawing/2014/main" id="{563C8BFF-7364-419E-83C0-AA79300514DC}"/>
                </a:ext>
              </a:extLst>
            </p:cNvPr>
            <p:cNvSpPr txBox="1"/>
            <p:nvPr/>
          </p:nvSpPr>
          <p:spPr>
            <a:xfrm>
              <a:off x="332936" y="3086922"/>
              <a:ext cx="2926080" cy="598247"/>
            </a:xfrm>
            <a:prstGeom prst="rect">
              <a:avLst/>
            </a:prstGeom>
            <a:noFill/>
          </p:spPr>
          <p:txBody>
            <a:bodyPr wrap="square" lIns="0" rIns="0" rtlCol="0" anchor="t">
              <a:spAutoFit/>
            </a:bodyPr>
            <a:lstStyle/>
            <a:p>
              <a:pPr algn="just"/>
              <a:r>
                <a:rPr lang="en-US" sz="1050" noProof="1">
                  <a:solidFill>
                    <a:schemeClr val="tx1">
                      <a:lumMod val="65000"/>
                      <a:lumOff val="35000"/>
                    </a:schemeClr>
                  </a:solidFill>
                </a:rPr>
                <a:t>Lorem ipsum dolor sit amet, nibh est. A magna maecenas, quam magna nec quis, lorem nunc. Suspendisse viverra sodales mauris, cras pharetra proin. </a:t>
              </a:r>
            </a:p>
          </p:txBody>
        </p:sp>
      </p:grpSp>
      <p:grpSp>
        <p:nvGrpSpPr>
          <p:cNvPr id="43" name="Group 42">
            <a:extLst>
              <a:ext uri="{FF2B5EF4-FFF2-40B4-BE49-F238E27FC236}">
                <a16:creationId xmlns:a16="http://schemas.microsoft.com/office/drawing/2014/main" id="{1B6D1989-1B56-4FD1-A3BB-40DAB09BC112}"/>
              </a:ext>
            </a:extLst>
          </p:cNvPr>
          <p:cNvGrpSpPr/>
          <p:nvPr/>
        </p:nvGrpSpPr>
        <p:grpSpPr>
          <a:xfrm>
            <a:off x="381000" y="4714708"/>
            <a:ext cx="3041614" cy="998305"/>
            <a:chOff x="332936" y="2650248"/>
            <a:chExt cx="2926080" cy="1034921"/>
          </a:xfrm>
        </p:grpSpPr>
        <p:sp>
          <p:nvSpPr>
            <p:cNvPr id="44" name="TextBox 43">
              <a:extLst>
                <a:ext uri="{FF2B5EF4-FFF2-40B4-BE49-F238E27FC236}">
                  <a16:creationId xmlns:a16="http://schemas.microsoft.com/office/drawing/2014/main" id="{94CEBE06-ADD3-4961-B194-502BAC355871}"/>
                </a:ext>
              </a:extLst>
            </p:cNvPr>
            <p:cNvSpPr txBox="1"/>
            <p:nvPr/>
          </p:nvSpPr>
          <p:spPr>
            <a:xfrm>
              <a:off x="332936" y="2650248"/>
              <a:ext cx="2926080" cy="478598"/>
            </a:xfrm>
            <a:prstGeom prst="rect">
              <a:avLst/>
            </a:prstGeom>
            <a:noFill/>
          </p:spPr>
          <p:txBody>
            <a:bodyPr wrap="square" lIns="0" rIns="0" rtlCol="0" anchor="b">
              <a:spAutoFit/>
            </a:bodyPr>
            <a:lstStyle/>
            <a:p>
              <a:pPr algn="r"/>
              <a:r>
                <a:rPr lang="en-US" sz="2400" b="1" noProof="1">
                  <a:solidFill>
                    <a:schemeClr val="accent3">
                      <a:lumMod val="75000"/>
                    </a:schemeClr>
                  </a:solidFill>
                </a:rPr>
                <a:t>Lorem Ipsum</a:t>
              </a:r>
            </a:p>
          </p:txBody>
        </p:sp>
        <p:sp>
          <p:nvSpPr>
            <p:cNvPr id="45" name="TextBox 44">
              <a:extLst>
                <a:ext uri="{FF2B5EF4-FFF2-40B4-BE49-F238E27FC236}">
                  <a16:creationId xmlns:a16="http://schemas.microsoft.com/office/drawing/2014/main" id="{95B7B13E-211D-4BB9-9709-962C8A504AE0}"/>
                </a:ext>
              </a:extLst>
            </p:cNvPr>
            <p:cNvSpPr txBox="1"/>
            <p:nvPr/>
          </p:nvSpPr>
          <p:spPr>
            <a:xfrm>
              <a:off x="332936" y="3086922"/>
              <a:ext cx="2926080" cy="598247"/>
            </a:xfrm>
            <a:prstGeom prst="rect">
              <a:avLst/>
            </a:prstGeom>
            <a:noFill/>
          </p:spPr>
          <p:txBody>
            <a:bodyPr wrap="square" lIns="0" rIns="0" rtlCol="0" anchor="t">
              <a:spAutoFit/>
            </a:bodyPr>
            <a:lstStyle/>
            <a:p>
              <a:pPr algn="just"/>
              <a:r>
                <a:rPr lang="en-US" sz="1050" noProof="1">
                  <a:solidFill>
                    <a:schemeClr val="tx1">
                      <a:lumMod val="65000"/>
                      <a:lumOff val="35000"/>
                    </a:schemeClr>
                  </a:solidFill>
                </a:rPr>
                <a:t>Lorem ipsum dolor sit amet, nibh est. A magna maecenas, quam magna nec quis, lorem nunc. Suspendisse viverra sodales mauris, cras pharetra proin. </a:t>
              </a:r>
            </a:p>
          </p:txBody>
        </p:sp>
      </p:grpSp>
      <p:grpSp>
        <p:nvGrpSpPr>
          <p:cNvPr id="46" name="Group 45">
            <a:extLst>
              <a:ext uri="{FF2B5EF4-FFF2-40B4-BE49-F238E27FC236}">
                <a16:creationId xmlns:a16="http://schemas.microsoft.com/office/drawing/2014/main" id="{91FF54F5-F17C-4893-A266-C8CA60C9F84F}"/>
              </a:ext>
            </a:extLst>
          </p:cNvPr>
          <p:cNvGrpSpPr/>
          <p:nvPr/>
        </p:nvGrpSpPr>
        <p:grpSpPr>
          <a:xfrm>
            <a:off x="6140974" y="2378253"/>
            <a:ext cx="2539323" cy="2444646"/>
            <a:chOff x="332936" y="2557451"/>
            <a:chExt cx="2926080" cy="2816984"/>
          </a:xfrm>
        </p:grpSpPr>
        <p:sp>
          <p:nvSpPr>
            <p:cNvPr id="53" name="TextBox 52">
              <a:extLst>
                <a:ext uri="{FF2B5EF4-FFF2-40B4-BE49-F238E27FC236}">
                  <a16:creationId xmlns:a16="http://schemas.microsoft.com/office/drawing/2014/main" id="{718E333E-E7D9-440F-9C31-ECD9DD2E004B}"/>
                </a:ext>
              </a:extLst>
            </p:cNvPr>
            <p:cNvSpPr txBox="1"/>
            <p:nvPr/>
          </p:nvSpPr>
          <p:spPr>
            <a:xfrm>
              <a:off x="332936" y="2557451"/>
              <a:ext cx="2926080" cy="531980"/>
            </a:xfrm>
            <a:prstGeom prst="rect">
              <a:avLst/>
            </a:prstGeom>
            <a:noFill/>
          </p:spPr>
          <p:txBody>
            <a:bodyPr wrap="square" lIns="0" rIns="0" rtlCol="0" anchor="b">
              <a:spAutoFit/>
            </a:bodyPr>
            <a:lstStyle/>
            <a:p>
              <a:r>
                <a:rPr lang="en-US" sz="2400" b="1" noProof="1"/>
                <a:t>Lorem Ipsum</a:t>
              </a:r>
            </a:p>
          </p:txBody>
        </p:sp>
        <p:sp>
          <p:nvSpPr>
            <p:cNvPr id="54" name="TextBox 53">
              <a:extLst>
                <a:ext uri="{FF2B5EF4-FFF2-40B4-BE49-F238E27FC236}">
                  <a16:creationId xmlns:a16="http://schemas.microsoft.com/office/drawing/2014/main" id="{EBD2D3AF-4515-4A93-9EAC-F1D6D881A2CA}"/>
                </a:ext>
              </a:extLst>
            </p:cNvPr>
            <p:cNvSpPr txBox="1"/>
            <p:nvPr/>
          </p:nvSpPr>
          <p:spPr>
            <a:xfrm>
              <a:off x="332936" y="3086921"/>
              <a:ext cx="2926080" cy="2287514"/>
            </a:xfrm>
            <a:prstGeom prst="rect">
              <a:avLst/>
            </a:prstGeom>
            <a:noFill/>
          </p:spPr>
          <p:txBody>
            <a:bodyPr wrap="square" lIns="0" rIns="0" rtlCol="0" anchor="t">
              <a:spAutoFit/>
            </a:bodyPr>
            <a:lstStyle/>
            <a:p>
              <a:pPr algn="just">
                <a:spcAft>
                  <a:spcPts val="900"/>
                </a:spcAft>
              </a:pPr>
              <a:r>
                <a:rPr lang="en-US" sz="1050" noProof="1">
                  <a:solidFill>
                    <a:schemeClr val="tx1">
                      <a:lumMod val="65000"/>
                      <a:lumOff val="3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900"/>
                </a:spcAft>
              </a:pPr>
              <a:r>
                <a:rPr lang="en-US" sz="1050" noProof="1">
                  <a:solidFill>
                    <a:schemeClr val="tx1">
                      <a:lumMod val="65000"/>
                      <a:lumOff val="35000"/>
                    </a:schemeClr>
                  </a:solidFill>
                </a:rPr>
                <a:t>Duis aute irure dolor in reprehenderit in voluptate velit esse cillum dolore eu fugiat nulla pariatur. Excepteur sint occaecat cupidatat non proident, sunt in culpa qui officia deserunt mollit anim id est laborum.</a:t>
              </a:r>
            </a:p>
          </p:txBody>
        </p:sp>
      </p:grpSp>
    </p:spTree>
    <p:extLst>
      <p:ext uri="{BB962C8B-B14F-4D97-AF65-F5344CB8AC3E}">
        <p14:creationId xmlns:p14="http://schemas.microsoft.com/office/powerpoint/2010/main" val="252316957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normAutofit fontScale="90000"/>
          </a:bodyPr>
          <a:lstStyle/>
          <a:p>
            <a:r>
              <a:rPr lang="en-US" dirty="0"/>
              <a:t>4-Level Vertical Connected List – Slide Template</a:t>
            </a:r>
          </a:p>
        </p:txBody>
      </p:sp>
      <p:sp>
        <p:nvSpPr>
          <p:cNvPr id="4" name="Shape">
            <a:extLst>
              <a:ext uri="{FF2B5EF4-FFF2-40B4-BE49-F238E27FC236}">
                <a16:creationId xmlns:a16="http://schemas.microsoft.com/office/drawing/2014/main" id="{7A078BC4-B8FB-794E-9DDF-EE508ED5EB72}"/>
              </a:ext>
            </a:extLst>
          </p:cNvPr>
          <p:cNvSpPr/>
          <p:nvPr/>
        </p:nvSpPr>
        <p:spPr>
          <a:xfrm>
            <a:off x="4252100" y="2033716"/>
            <a:ext cx="1059388" cy="2122742"/>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0" y="21459"/>
                </a:lnTo>
                <a:cubicBezTo>
                  <a:pt x="11771" y="21459"/>
                  <a:pt x="21357" y="16674"/>
                  <a:pt x="21357" y="10800"/>
                </a:cubicBezTo>
                <a:cubicBezTo>
                  <a:pt x="21357" y="4926"/>
                  <a:pt x="11771" y="141"/>
                  <a:pt x="0" y="141"/>
                </a:cubicBezTo>
                <a:lnTo>
                  <a:pt x="0" y="0"/>
                </a:lnTo>
                <a:cubicBezTo>
                  <a:pt x="11933" y="0"/>
                  <a:pt x="21600" y="4845"/>
                  <a:pt x="21600" y="10780"/>
                </a:cubicBezTo>
                <a:cubicBezTo>
                  <a:pt x="21600" y="16715"/>
                  <a:pt x="11933" y="21600"/>
                  <a:pt x="0" y="21600"/>
                </a:cubicBezTo>
                <a:close/>
              </a:path>
            </a:pathLst>
          </a:custGeom>
          <a:solidFill>
            <a:schemeClr val="bg2">
              <a:lumMod val="50000"/>
            </a:schemeClr>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effectLst>
                  <a:outerShdw blurRad="38100" dist="12700" dir="5400000" rotWithShape="0">
                    <a:srgbClr val="000000">
                      <a:alpha val="50000"/>
                    </a:srgbClr>
                  </a:outerShdw>
                </a:effectLst>
              </a:defRPr>
            </a:pPr>
            <a:endParaRPr sz="2800"/>
          </a:p>
        </p:txBody>
      </p:sp>
      <p:sp>
        <p:nvSpPr>
          <p:cNvPr id="5" name="Shape">
            <a:extLst>
              <a:ext uri="{FF2B5EF4-FFF2-40B4-BE49-F238E27FC236}">
                <a16:creationId xmlns:a16="http://schemas.microsoft.com/office/drawing/2014/main" id="{F77EE585-B0F3-B64A-8779-4E46CEF7A60F}"/>
              </a:ext>
            </a:extLst>
          </p:cNvPr>
          <p:cNvSpPr/>
          <p:nvPr/>
        </p:nvSpPr>
        <p:spPr>
          <a:xfrm>
            <a:off x="4252100" y="3085169"/>
            <a:ext cx="1059388" cy="2122742"/>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0" y="21459"/>
                </a:lnTo>
                <a:cubicBezTo>
                  <a:pt x="11771" y="21459"/>
                  <a:pt x="21357" y="16674"/>
                  <a:pt x="21357" y="10800"/>
                </a:cubicBezTo>
                <a:cubicBezTo>
                  <a:pt x="21357" y="4926"/>
                  <a:pt x="11771" y="141"/>
                  <a:pt x="0" y="141"/>
                </a:cubicBezTo>
                <a:lnTo>
                  <a:pt x="0" y="0"/>
                </a:lnTo>
                <a:cubicBezTo>
                  <a:pt x="11933" y="0"/>
                  <a:pt x="21600" y="4845"/>
                  <a:pt x="21600" y="10780"/>
                </a:cubicBezTo>
                <a:cubicBezTo>
                  <a:pt x="21600" y="16715"/>
                  <a:pt x="11933" y="21600"/>
                  <a:pt x="0" y="21600"/>
                </a:cubicBezTo>
                <a:close/>
              </a:path>
            </a:pathLst>
          </a:custGeom>
          <a:solidFill>
            <a:schemeClr val="bg2">
              <a:lumMod val="50000"/>
            </a:schemeClr>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effectLst>
                  <a:outerShdw blurRad="38100" dist="12700" dir="5400000" rotWithShape="0">
                    <a:srgbClr val="000000">
                      <a:alpha val="50000"/>
                    </a:srgbClr>
                  </a:outerShdw>
                </a:effectLst>
              </a:defRPr>
            </a:pPr>
            <a:endParaRPr sz="2800"/>
          </a:p>
        </p:txBody>
      </p:sp>
      <p:sp>
        <p:nvSpPr>
          <p:cNvPr id="7" name="Shape">
            <a:extLst>
              <a:ext uri="{FF2B5EF4-FFF2-40B4-BE49-F238E27FC236}">
                <a16:creationId xmlns:a16="http://schemas.microsoft.com/office/drawing/2014/main" id="{07C33D89-3C86-2E49-8B99-04EC2B74C33C}"/>
              </a:ext>
            </a:extLst>
          </p:cNvPr>
          <p:cNvSpPr/>
          <p:nvPr/>
        </p:nvSpPr>
        <p:spPr>
          <a:xfrm>
            <a:off x="4252100" y="2033714"/>
            <a:ext cx="1583137" cy="3170233"/>
          </a:xfrm>
          <a:custGeom>
            <a:avLst/>
            <a:gdLst/>
            <a:ahLst/>
            <a:cxnLst>
              <a:cxn ang="0">
                <a:pos x="wd2" y="hd2"/>
              </a:cxn>
              <a:cxn ang="5400000">
                <a:pos x="wd2" y="hd2"/>
              </a:cxn>
              <a:cxn ang="10800000">
                <a:pos x="wd2" y="hd2"/>
              </a:cxn>
              <a:cxn ang="16200000">
                <a:pos x="wd2" y="hd2"/>
              </a:cxn>
            </a:cxnLst>
            <a:rect l="0" t="0" r="r" b="b"/>
            <a:pathLst>
              <a:path w="21573" h="21600" extrusionOk="0">
                <a:moveTo>
                  <a:pt x="0" y="21600"/>
                </a:moveTo>
                <a:lnTo>
                  <a:pt x="0" y="21505"/>
                </a:lnTo>
                <a:cubicBezTo>
                  <a:pt x="11814" y="21505"/>
                  <a:pt x="21411" y="16707"/>
                  <a:pt x="21411" y="10800"/>
                </a:cubicBezTo>
                <a:cubicBezTo>
                  <a:pt x="21411" y="4893"/>
                  <a:pt x="11814" y="95"/>
                  <a:pt x="0" y="95"/>
                </a:cubicBezTo>
                <a:lnTo>
                  <a:pt x="0" y="0"/>
                </a:lnTo>
                <a:cubicBezTo>
                  <a:pt x="11895" y="0"/>
                  <a:pt x="21573" y="4839"/>
                  <a:pt x="21573" y="10786"/>
                </a:cubicBezTo>
                <a:cubicBezTo>
                  <a:pt x="21600" y="16761"/>
                  <a:pt x="11895" y="21600"/>
                  <a:pt x="0" y="21600"/>
                </a:cubicBezTo>
                <a:close/>
              </a:path>
            </a:pathLst>
          </a:custGeom>
          <a:solidFill>
            <a:schemeClr val="bg1"/>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effectLst>
                  <a:outerShdw blurRad="38100" dist="12700" dir="5400000" rotWithShape="0">
                    <a:srgbClr val="000000">
                      <a:alpha val="50000"/>
                    </a:srgbClr>
                  </a:outerShdw>
                </a:effectLst>
              </a:defRPr>
            </a:pPr>
            <a:endParaRPr sz="2800"/>
          </a:p>
        </p:txBody>
      </p:sp>
      <p:sp>
        <p:nvSpPr>
          <p:cNvPr id="9" name="Shape">
            <a:extLst>
              <a:ext uri="{FF2B5EF4-FFF2-40B4-BE49-F238E27FC236}">
                <a16:creationId xmlns:a16="http://schemas.microsoft.com/office/drawing/2014/main" id="{0CD4C454-6F6A-7648-AB0C-6232AEB505B5}"/>
              </a:ext>
            </a:extLst>
          </p:cNvPr>
          <p:cNvSpPr/>
          <p:nvPr/>
        </p:nvSpPr>
        <p:spPr>
          <a:xfrm>
            <a:off x="4252100" y="2033716"/>
            <a:ext cx="533662" cy="1067324"/>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0" y="21319"/>
                </a:lnTo>
                <a:cubicBezTo>
                  <a:pt x="11643" y="21319"/>
                  <a:pt x="21038" y="16581"/>
                  <a:pt x="21038" y="10800"/>
                </a:cubicBezTo>
                <a:cubicBezTo>
                  <a:pt x="21038" y="5019"/>
                  <a:pt x="11563" y="281"/>
                  <a:pt x="0" y="281"/>
                </a:cubicBezTo>
                <a:lnTo>
                  <a:pt x="0" y="0"/>
                </a:lnTo>
                <a:cubicBezTo>
                  <a:pt x="11884" y="0"/>
                  <a:pt x="21600" y="4858"/>
                  <a:pt x="21600" y="10800"/>
                </a:cubicBezTo>
                <a:cubicBezTo>
                  <a:pt x="21600" y="16742"/>
                  <a:pt x="11884" y="21600"/>
                  <a:pt x="0" y="21600"/>
                </a:cubicBezTo>
                <a:close/>
              </a:path>
            </a:pathLst>
          </a:custGeom>
          <a:solidFill>
            <a:schemeClr val="bg2"/>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effectLst>
                  <a:outerShdw blurRad="38100" dist="12700" dir="5400000" rotWithShape="0">
                    <a:srgbClr val="000000">
                      <a:alpha val="50000"/>
                    </a:srgbClr>
                  </a:outerShdw>
                </a:effectLst>
              </a:defRPr>
            </a:pPr>
            <a:endParaRPr sz="2800"/>
          </a:p>
        </p:txBody>
      </p:sp>
      <p:sp>
        <p:nvSpPr>
          <p:cNvPr id="10" name="Shape">
            <a:extLst>
              <a:ext uri="{FF2B5EF4-FFF2-40B4-BE49-F238E27FC236}">
                <a16:creationId xmlns:a16="http://schemas.microsoft.com/office/drawing/2014/main" id="{F8D349B9-1C93-3845-B848-74232E222093}"/>
              </a:ext>
            </a:extLst>
          </p:cNvPr>
          <p:cNvSpPr/>
          <p:nvPr/>
        </p:nvSpPr>
        <p:spPr>
          <a:xfrm>
            <a:off x="4252100" y="3085168"/>
            <a:ext cx="533662" cy="1067324"/>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0" y="21319"/>
                </a:lnTo>
                <a:cubicBezTo>
                  <a:pt x="11643" y="21319"/>
                  <a:pt x="21038" y="16581"/>
                  <a:pt x="21038" y="10800"/>
                </a:cubicBezTo>
                <a:cubicBezTo>
                  <a:pt x="21038" y="5019"/>
                  <a:pt x="11563" y="281"/>
                  <a:pt x="0" y="281"/>
                </a:cubicBezTo>
                <a:lnTo>
                  <a:pt x="0" y="0"/>
                </a:lnTo>
                <a:cubicBezTo>
                  <a:pt x="11884" y="0"/>
                  <a:pt x="21600" y="4858"/>
                  <a:pt x="21600" y="10800"/>
                </a:cubicBezTo>
                <a:cubicBezTo>
                  <a:pt x="21600" y="16742"/>
                  <a:pt x="11884" y="21600"/>
                  <a:pt x="0" y="21600"/>
                </a:cubicBezTo>
                <a:close/>
              </a:path>
            </a:pathLst>
          </a:custGeom>
          <a:solidFill>
            <a:schemeClr val="bg2"/>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effectLst>
                  <a:outerShdw blurRad="38100" dist="12700" dir="5400000" rotWithShape="0">
                    <a:srgbClr val="000000">
                      <a:alpha val="50000"/>
                    </a:srgbClr>
                  </a:outerShdw>
                </a:effectLst>
              </a:defRPr>
            </a:pPr>
            <a:endParaRPr sz="2800"/>
          </a:p>
        </p:txBody>
      </p:sp>
      <p:sp>
        <p:nvSpPr>
          <p:cNvPr id="11" name="Shape">
            <a:extLst>
              <a:ext uri="{FF2B5EF4-FFF2-40B4-BE49-F238E27FC236}">
                <a16:creationId xmlns:a16="http://schemas.microsoft.com/office/drawing/2014/main" id="{3921667F-D187-E546-B1F7-73A61C7BB997}"/>
              </a:ext>
            </a:extLst>
          </p:cNvPr>
          <p:cNvSpPr/>
          <p:nvPr/>
        </p:nvSpPr>
        <p:spPr>
          <a:xfrm>
            <a:off x="4252100" y="4136620"/>
            <a:ext cx="533662" cy="1067324"/>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0" y="21319"/>
                </a:lnTo>
                <a:cubicBezTo>
                  <a:pt x="11643" y="21319"/>
                  <a:pt x="21038" y="16581"/>
                  <a:pt x="21038" y="10800"/>
                </a:cubicBezTo>
                <a:cubicBezTo>
                  <a:pt x="21038" y="5019"/>
                  <a:pt x="11563" y="281"/>
                  <a:pt x="0" y="281"/>
                </a:cubicBezTo>
                <a:lnTo>
                  <a:pt x="0" y="0"/>
                </a:lnTo>
                <a:cubicBezTo>
                  <a:pt x="11884" y="0"/>
                  <a:pt x="21600" y="4858"/>
                  <a:pt x="21600" y="10800"/>
                </a:cubicBezTo>
                <a:cubicBezTo>
                  <a:pt x="21600" y="16742"/>
                  <a:pt x="11884" y="21600"/>
                  <a:pt x="0" y="21600"/>
                </a:cubicBezTo>
                <a:close/>
              </a:path>
            </a:pathLst>
          </a:custGeom>
          <a:solidFill>
            <a:schemeClr val="bg2"/>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effectLst>
                  <a:outerShdw blurRad="38100" dist="12700" dir="5400000" rotWithShape="0">
                    <a:srgbClr val="000000">
                      <a:alpha val="50000"/>
                    </a:srgbClr>
                  </a:outerShdw>
                </a:effectLst>
              </a:defRPr>
            </a:pPr>
            <a:endParaRPr sz="2800"/>
          </a:p>
        </p:txBody>
      </p:sp>
      <p:sp>
        <p:nvSpPr>
          <p:cNvPr id="13" name="Circle">
            <a:extLst>
              <a:ext uri="{FF2B5EF4-FFF2-40B4-BE49-F238E27FC236}">
                <a16:creationId xmlns:a16="http://schemas.microsoft.com/office/drawing/2014/main" id="{A9619FDA-8061-2845-94D2-49B6D176BD04}"/>
              </a:ext>
            </a:extLst>
          </p:cNvPr>
          <p:cNvSpPr/>
          <p:nvPr/>
        </p:nvSpPr>
        <p:spPr>
          <a:xfrm>
            <a:off x="3597423" y="1636941"/>
            <a:ext cx="805455" cy="805453"/>
          </a:xfrm>
          <a:prstGeom prst="ellipse">
            <a:avLst/>
          </a:prstGeom>
          <a:solidFill>
            <a:schemeClr val="accent2"/>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effectLst>
                  <a:outerShdw blurRad="38100" dist="12700" dir="5400000" rotWithShape="0">
                    <a:srgbClr val="000000">
                      <a:alpha val="50000"/>
                    </a:srgbClr>
                  </a:outerShdw>
                </a:effectLst>
              </a:defRPr>
            </a:pPr>
            <a:endParaRPr sz="2800"/>
          </a:p>
        </p:txBody>
      </p:sp>
      <p:sp>
        <p:nvSpPr>
          <p:cNvPr id="14" name="Circle">
            <a:extLst>
              <a:ext uri="{FF2B5EF4-FFF2-40B4-BE49-F238E27FC236}">
                <a16:creationId xmlns:a16="http://schemas.microsoft.com/office/drawing/2014/main" id="{ED669072-B319-4D4E-89CC-1DFF462A728F}"/>
              </a:ext>
            </a:extLst>
          </p:cNvPr>
          <p:cNvSpPr/>
          <p:nvPr/>
        </p:nvSpPr>
        <p:spPr>
          <a:xfrm>
            <a:off x="3597423" y="2688392"/>
            <a:ext cx="805455" cy="805453"/>
          </a:xfrm>
          <a:prstGeom prst="ellipse">
            <a:avLst/>
          </a:prstGeom>
          <a:solidFill>
            <a:schemeClr val="accent4"/>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effectLst>
                  <a:outerShdw blurRad="38100" dist="12700" dir="5400000" rotWithShape="0">
                    <a:srgbClr val="000000">
                      <a:alpha val="50000"/>
                    </a:srgbClr>
                  </a:outerShdw>
                </a:effectLst>
              </a:defRPr>
            </a:pPr>
            <a:endParaRPr sz="2800"/>
          </a:p>
        </p:txBody>
      </p:sp>
      <p:sp>
        <p:nvSpPr>
          <p:cNvPr id="15" name="Circle">
            <a:extLst>
              <a:ext uri="{FF2B5EF4-FFF2-40B4-BE49-F238E27FC236}">
                <a16:creationId xmlns:a16="http://schemas.microsoft.com/office/drawing/2014/main" id="{0D45AFDC-E7AC-394B-9C3B-04274BEC653B}"/>
              </a:ext>
            </a:extLst>
          </p:cNvPr>
          <p:cNvSpPr/>
          <p:nvPr/>
        </p:nvSpPr>
        <p:spPr>
          <a:xfrm>
            <a:off x="3597423" y="3739846"/>
            <a:ext cx="805455" cy="805453"/>
          </a:xfrm>
          <a:prstGeom prst="ellipse">
            <a:avLst/>
          </a:prstGeom>
          <a:solidFill>
            <a:schemeClr val="accent6"/>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effectLst>
                  <a:outerShdw blurRad="38100" dist="12700" dir="5400000" rotWithShape="0">
                    <a:srgbClr val="000000">
                      <a:alpha val="50000"/>
                    </a:srgbClr>
                  </a:outerShdw>
                </a:effectLst>
              </a:defRPr>
            </a:pPr>
            <a:endParaRPr sz="2800"/>
          </a:p>
        </p:txBody>
      </p:sp>
      <p:sp>
        <p:nvSpPr>
          <p:cNvPr id="16" name="Circle">
            <a:extLst>
              <a:ext uri="{FF2B5EF4-FFF2-40B4-BE49-F238E27FC236}">
                <a16:creationId xmlns:a16="http://schemas.microsoft.com/office/drawing/2014/main" id="{E7D8A2B4-3066-AB47-B792-4401D2CB77A2}"/>
              </a:ext>
            </a:extLst>
          </p:cNvPr>
          <p:cNvSpPr/>
          <p:nvPr/>
        </p:nvSpPr>
        <p:spPr>
          <a:xfrm>
            <a:off x="3597423" y="4811136"/>
            <a:ext cx="805455" cy="805453"/>
          </a:xfrm>
          <a:prstGeom prst="ellipse">
            <a:avLst/>
          </a:prstGeom>
          <a:solidFill>
            <a:schemeClr val="accent3"/>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effectLst>
                  <a:outerShdw blurRad="38100" dist="12700" dir="5400000" rotWithShape="0">
                    <a:srgbClr val="000000">
                      <a:alpha val="50000"/>
                    </a:srgbClr>
                  </a:outerShdw>
                </a:effectLst>
              </a:defRPr>
            </a:pPr>
            <a:endParaRPr sz="2800"/>
          </a:p>
        </p:txBody>
      </p:sp>
      <p:pic>
        <p:nvPicPr>
          <p:cNvPr id="18" name="Graphic 18" descr="Gears with solid fill">
            <a:extLst>
              <a:ext uri="{FF2B5EF4-FFF2-40B4-BE49-F238E27FC236}">
                <a16:creationId xmlns:a16="http://schemas.microsoft.com/office/drawing/2014/main" id="{F6FFE38D-85A5-8044-B933-E949C9962522}"/>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3733424" y="1772941"/>
            <a:ext cx="533454" cy="533454"/>
          </a:xfrm>
          <a:prstGeom prst="rect">
            <a:avLst/>
          </a:prstGeom>
        </p:spPr>
      </p:pic>
      <p:pic>
        <p:nvPicPr>
          <p:cNvPr id="19" name="Graphic 19" descr="Lights On with solid fill">
            <a:extLst>
              <a:ext uri="{FF2B5EF4-FFF2-40B4-BE49-F238E27FC236}">
                <a16:creationId xmlns:a16="http://schemas.microsoft.com/office/drawing/2014/main" id="{9E5F2DD2-D5C6-C64F-85FC-15C4FB9714DA}"/>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3733424" y="2824392"/>
            <a:ext cx="533454" cy="533454"/>
          </a:xfrm>
          <a:prstGeom prst="rect">
            <a:avLst/>
          </a:prstGeom>
        </p:spPr>
      </p:pic>
      <p:pic>
        <p:nvPicPr>
          <p:cNvPr id="20" name="Graphic 20" descr="Stopwatch 66% with solid fill">
            <a:extLst>
              <a:ext uri="{FF2B5EF4-FFF2-40B4-BE49-F238E27FC236}">
                <a16:creationId xmlns:a16="http://schemas.microsoft.com/office/drawing/2014/main" id="{291804F1-5D0B-5647-A52A-B153C562D446}"/>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3733424" y="3875845"/>
            <a:ext cx="533454" cy="533454"/>
          </a:xfrm>
          <a:prstGeom prst="rect">
            <a:avLst/>
          </a:prstGeom>
        </p:spPr>
      </p:pic>
      <p:pic>
        <p:nvPicPr>
          <p:cNvPr id="21" name="Graphic 21" descr="Briefcase with solid fill">
            <a:extLst>
              <a:ext uri="{FF2B5EF4-FFF2-40B4-BE49-F238E27FC236}">
                <a16:creationId xmlns:a16="http://schemas.microsoft.com/office/drawing/2014/main" id="{CC0DFCFD-7584-9A47-82E1-27FFB1859D1B}"/>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3733424" y="4947134"/>
            <a:ext cx="533454" cy="533454"/>
          </a:xfrm>
          <a:prstGeom prst="rect">
            <a:avLst/>
          </a:prstGeom>
        </p:spPr>
      </p:pic>
      <p:grpSp>
        <p:nvGrpSpPr>
          <p:cNvPr id="28" name="Group 27">
            <a:extLst>
              <a:ext uri="{FF2B5EF4-FFF2-40B4-BE49-F238E27FC236}">
                <a16:creationId xmlns:a16="http://schemas.microsoft.com/office/drawing/2014/main" id="{8F4DA4DD-9093-4966-8ECD-0D08D61F98CF}"/>
              </a:ext>
            </a:extLst>
          </p:cNvPr>
          <p:cNvGrpSpPr/>
          <p:nvPr/>
        </p:nvGrpSpPr>
        <p:grpSpPr>
          <a:xfrm>
            <a:off x="381000" y="1534561"/>
            <a:ext cx="3041614" cy="998305"/>
            <a:chOff x="332936" y="2650248"/>
            <a:chExt cx="2926080" cy="1034921"/>
          </a:xfrm>
        </p:grpSpPr>
        <p:sp>
          <p:nvSpPr>
            <p:cNvPr id="29" name="TextBox 28">
              <a:extLst>
                <a:ext uri="{FF2B5EF4-FFF2-40B4-BE49-F238E27FC236}">
                  <a16:creationId xmlns:a16="http://schemas.microsoft.com/office/drawing/2014/main" id="{38A712AB-21AD-495D-9F5F-F9A30439C433}"/>
                </a:ext>
              </a:extLst>
            </p:cNvPr>
            <p:cNvSpPr txBox="1"/>
            <p:nvPr/>
          </p:nvSpPr>
          <p:spPr>
            <a:xfrm>
              <a:off x="332936" y="2650248"/>
              <a:ext cx="2926080" cy="478598"/>
            </a:xfrm>
            <a:prstGeom prst="rect">
              <a:avLst/>
            </a:prstGeom>
            <a:noFill/>
          </p:spPr>
          <p:txBody>
            <a:bodyPr wrap="square" lIns="0" rIns="0" rtlCol="0" anchor="b">
              <a:spAutoFit/>
            </a:bodyPr>
            <a:lstStyle/>
            <a:p>
              <a:pPr algn="r"/>
              <a:r>
                <a:rPr lang="en-US" sz="2400" b="1" noProof="1">
                  <a:solidFill>
                    <a:schemeClr val="accent2"/>
                  </a:solidFill>
                </a:rPr>
                <a:t>Lorem Ipsum</a:t>
              </a:r>
            </a:p>
          </p:txBody>
        </p:sp>
        <p:sp>
          <p:nvSpPr>
            <p:cNvPr id="30" name="TextBox 29">
              <a:extLst>
                <a:ext uri="{FF2B5EF4-FFF2-40B4-BE49-F238E27FC236}">
                  <a16:creationId xmlns:a16="http://schemas.microsoft.com/office/drawing/2014/main" id="{4C5A42AB-2F22-4B00-AE61-EAB6AE2726E1}"/>
                </a:ext>
              </a:extLst>
            </p:cNvPr>
            <p:cNvSpPr txBox="1"/>
            <p:nvPr/>
          </p:nvSpPr>
          <p:spPr>
            <a:xfrm>
              <a:off x="332936" y="3086922"/>
              <a:ext cx="2926080" cy="598247"/>
            </a:xfrm>
            <a:prstGeom prst="rect">
              <a:avLst/>
            </a:prstGeom>
            <a:noFill/>
          </p:spPr>
          <p:txBody>
            <a:bodyPr wrap="square" lIns="0" rIns="0" rtlCol="0" anchor="t">
              <a:spAutoFit/>
            </a:bodyPr>
            <a:lstStyle/>
            <a:p>
              <a:pPr algn="just"/>
              <a:r>
                <a:rPr lang="en-US" sz="1050" noProof="1">
                  <a:solidFill>
                    <a:schemeClr val="bg1">
                      <a:lumMod val="75000"/>
                    </a:schemeClr>
                  </a:solidFill>
                </a:rPr>
                <a:t>Lorem ipsum dolor sit amet, nibh est. A magna maecenas, quam magna nec quis, lorem nunc. Suspendisse viverra sodales mauris, cras pharetra proin. </a:t>
              </a:r>
            </a:p>
          </p:txBody>
        </p:sp>
      </p:grpSp>
      <p:grpSp>
        <p:nvGrpSpPr>
          <p:cNvPr id="37" name="Group 36">
            <a:extLst>
              <a:ext uri="{FF2B5EF4-FFF2-40B4-BE49-F238E27FC236}">
                <a16:creationId xmlns:a16="http://schemas.microsoft.com/office/drawing/2014/main" id="{5348B55F-D708-4903-835D-8F72F261A4A8}"/>
              </a:ext>
            </a:extLst>
          </p:cNvPr>
          <p:cNvGrpSpPr/>
          <p:nvPr/>
        </p:nvGrpSpPr>
        <p:grpSpPr>
          <a:xfrm>
            <a:off x="381000" y="2594610"/>
            <a:ext cx="3041614" cy="998305"/>
            <a:chOff x="332936" y="2650248"/>
            <a:chExt cx="2926080" cy="1034921"/>
          </a:xfrm>
        </p:grpSpPr>
        <p:sp>
          <p:nvSpPr>
            <p:cNvPr id="38" name="TextBox 37">
              <a:extLst>
                <a:ext uri="{FF2B5EF4-FFF2-40B4-BE49-F238E27FC236}">
                  <a16:creationId xmlns:a16="http://schemas.microsoft.com/office/drawing/2014/main" id="{9B15BCB9-65DE-426F-A926-147696A05C3F}"/>
                </a:ext>
              </a:extLst>
            </p:cNvPr>
            <p:cNvSpPr txBox="1"/>
            <p:nvPr/>
          </p:nvSpPr>
          <p:spPr>
            <a:xfrm>
              <a:off x="332936" y="2650248"/>
              <a:ext cx="2926080" cy="478598"/>
            </a:xfrm>
            <a:prstGeom prst="rect">
              <a:avLst/>
            </a:prstGeom>
            <a:noFill/>
          </p:spPr>
          <p:txBody>
            <a:bodyPr wrap="square" lIns="0" rIns="0" rtlCol="0" anchor="b">
              <a:spAutoFit/>
            </a:bodyPr>
            <a:lstStyle/>
            <a:p>
              <a:pPr algn="r"/>
              <a:r>
                <a:rPr lang="en-US" sz="2400" b="1" noProof="1">
                  <a:solidFill>
                    <a:schemeClr val="accent4"/>
                  </a:solidFill>
                </a:rPr>
                <a:t>Lorem Ipsum</a:t>
              </a:r>
            </a:p>
          </p:txBody>
        </p:sp>
        <p:sp>
          <p:nvSpPr>
            <p:cNvPr id="39" name="TextBox 38">
              <a:extLst>
                <a:ext uri="{FF2B5EF4-FFF2-40B4-BE49-F238E27FC236}">
                  <a16:creationId xmlns:a16="http://schemas.microsoft.com/office/drawing/2014/main" id="{FCA1101C-4FCF-493F-A94D-FEBF9FBE16F1}"/>
                </a:ext>
              </a:extLst>
            </p:cNvPr>
            <p:cNvSpPr txBox="1"/>
            <p:nvPr/>
          </p:nvSpPr>
          <p:spPr>
            <a:xfrm>
              <a:off x="332936" y="3086922"/>
              <a:ext cx="2926080" cy="598247"/>
            </a:xfrm>
            <a:prstGeom prst="rect">
              <a:avLst/>
            </a:prstGeom>
            <a:noFill/>
          </p:spPr>
          <p:txBody>
            <a:bodyPr wrap="square" lIns="0" rIns="0" rtlCol="0" anchor="t">
              <a:spAutoFit/>
            </a:bodyPr>
            <a:lstStyle/>
            <a:p>
              <a:pPr algn="just"/>
              <a:r>
                <a:rPr lang="en-US" sz="1050" noProof="1">
                  <a:solidFill>
                    <a:schemeClr val="bg1">
                      <a:lumMod val="75000"/>
                    </a:schemeClr>
                  </a:solidFill>
                </a:rPr>
                <a:t>Lorem ipsum dolor sit amet, nibh est. A magna maecenas, quam magna nec quis, lorem nunc. Suspendisse viverra sodales mauris, cras pharetra proin. </a:t>
              </a:r>
            </a:p>
          </p:txBody>
        </p:sp>
      </p:grpSp>
      <p:grpSp>
        <p:nvGrpSpPr>
          <p:cNvPr id="40" name="Group 39">
            <a:extLst>
              <a:ext uri="{FF2B5EF4-FFF2-40B4-BE49-F238E27FC236}">
                <a16:creationId xmlns:a16="http://schemas.microsoft.com/office/drawing/2014/main" id="{A59EC643-F392-41A3-B707-A7DC530C5B7B}"/>
              </a:ext>
            </a:extLst>
          </p:cNvPr>
          <p:cNvGrpSpPr/>
          <p:nvPr/>
        </p:nvGrpSpPr>
        <p:grpSpPr>
          <a:xfrm>
            <a:off x="381000" y="3654659"/>
            <a:ext cx="3041614" cy="998305"/>
            <a:chOff x="332936" y="2650248"/>
            <a:chExt cx="2926080" cy="1034921"/>
          </a:xfrm>
        </p:grpSpPr>
        <p:sp>
          <p:nvSpPr>
            <p:cNvPr id="41" name="TextBox 40">
              <a:extLst>
                <a:ext uri="{FF2B5EF4-FFF2-40B4-BE49-F238E27FC236}">
                  <a16:creationId xmlns:a16="http://schemas.microsoft.com/office/drawing/2014/main" id="{F307CDFA-3B79-4660-B220-6FA6696AF4A6}"/>
                </a:ext>
              </a:extLst>
            </p:cNvPr>
            <p:cNvSpPr txBox="1"/>
            <p:nvPr/>
          </p:nvSpPr>
          <p:spPr>
            <a:xfrm>
              <a:off x="332936" y="2650248"/>
              <a:ext cx="2926080" cy="478598"/>
            </a:xfrm>
            <a:prstGeom prst="rect">
              <a:avLst/>
            </a:prstGeom>
            <a:noFill/>
          </p:spPr>
          <p:txBody>
            <a:bodyPr wrap="square" lIns="0" rIns="0" rtlCol="0" anchor="b">
              <a:spAutoFit/>
            </a:bodyPr>
            <a:lstStyle/>
            <a:p>
              <a:pPr algn="r"/>
              <a:r>
                <a:rPr lang="en-US" sz="2400" b="1" noProof="1">
                  <a:solidFill>
                    <a:schemeClr val="accent6"/>
                  </a:solidFill>
                </a:rPr>
                <a:t>Lorem Ipsum</a:t>
              </a:r>
            </a:p>
          </p:txBody>
        </p:sp>
        <p:sp>
          <p:nvSpPr>
            <p:cNvPr id="42" name="TextBox 41">
              <a:extLst>
                <a:ext uri="{FF2B5EF4-FFF2-40B4-BE49-F238E27FC236}">
                  <a16:creationId xmlns:a16="http://schemas.microsoft.com/office/drawing/2014/main" id="{563C8BFF-7364-419E-83C0-AA79300514DC}"/>
                </a:ext>
              </a:extLst>
            </p:cNvPr>
            <p:cNvSpPr txBox="1"/>
            <p:nvPr/>
          </p:nvSpPr>
          <p:spPr>
            <a:xfrm>
              <a:off x="332936" y="3086922"/>
              <a:ext cx="2926080" cy="598247"/>
            </a:xfrm>
            <a:prstGeom prst="rect">
              <a:avLst/>
            </a:prstGeom>
            <a:noFill/>
          </p:spPr>
          <p:txBody>
            <a:bodyPr wrap="square" lIns="0" rIns="0" rtlCol="0" anchor="t">
              <a:spAutoFit/>
            </a:bodyPr>
            <a:lstStyle/>
            <a:p>
              <a:pPr algn="just"/>
              <a:r>
                <a:rPr lang="en-US" sz="1050" noProof="1">
                  <a:solidFill>
                    <a:schemeClr val="bg1">
                      <a:lumMod val="75000"/>
                    </a:schemeClr>
                  </a:solidFill>
                </a:rPr>
                <a:t>Lorem ipsum dolor sit amet, nibh est. A magna maecenas, quam magna nec quis, lorem nunc. Suspendisse viverra sodales mauris, cras pharetra proin. </a:t>
              </a:r>
            </a:p>
          </p:txBody>
        </p:sp>
      </p:grpSp>
      <p:grpSp>
        <p:nvGrpSpPr>
          <p:cNvPr id="43" name="Group 42">
            <a:extLst>
              <a:ext uri="{FF2B5EF4-FFF2-40B4-BE49-F238E27FC236}">
                <a16:creationId xmlns:a16="http://schemas.microsoft.com/office/drawing/2014/main" id="{1B6D1989-1B56-4FD1-A3BB-40DAB09BC112}"/>
              </a:ext>
            </a:extLst>
          </p:cNvPr>
          <p:cNvGrpSpPr/>
          <p:nvPr/>
        </p:nvGrpSpPr>
        <p:grpSpPr>
          <a:xfrm>
            <a:off x="381000" y="4714708"/>
            <a:ext cx="3041614" cy="998305"/>
            <a:chOff x="332936" y="2650248"/>
            <a:chExt cx="2926080" cy="1034921"/>
          </a:xfrm>
        </p:grpSpPr>
        <p:sp>
          <p:nvSpPr>
            <p:cNvPr id="44" name="TextBox 43">
              <a:extLst>
                <a:ext uri="{FF2B5EF4-FFF2-40B4-BE49-F238E27FC236}">
                  <a16:creationId xmlns:a16="http://schemas.microsoft.com/office/drawing/2014/main" id="{94CEBE06-ADD3-4961-B194-502BAC355871}"/>
                </a:ext>
              </a:extLst>
            </p:cNvPr>
            <p:cNvSpPr txBox="1"/>
            <p:nvPr/>
          </p:nvSpPr>
          <p:spPr>
            <a:xfrm>
              <a:off x="332936" y="2650248"/>
              <a:ext cx="2926080" cy="478598"/>
            </a:xfrm>
            <a:prstGeom prst="rect">
              <a:avLst/>
            </a:prstGeom>
            <a:noFill/>
          </p:spPr>
          <p:txBody>
            <a:bodyPr wrap="square" lIns="0" rIns="0" rtlCol="0" anchor="b">
              <a:spAutoFit/>
            </a:bodyPr>
            <a:lstStyle/>
            <a:p>
              <a:pPr algn="r"/>
              <a:r>
                <a:rPr lang="en-US" sz="2400" b="1" noProof="1">
                  <a:solidFill>
                    <a:schemeClr val="accent3"/>
                  </a:solidFill>
                </a:rPr>
                <a:t>Lorem Ipsum</a:t>
              </a:r>
            </a:p>
          </p:txBody>
        </p:sp>
        <p:sp>
          <p:nvSpPr>
            <p:cNvPr id="45" name="TextBox 44">
              <a:extLst>
                <a:ext uri="{FF2B5EF4-FFF2-40B4-BE49-F238E27FC236}">
                  <a16:creationId xmlns:a16="http://schemas.microsoft.com/office/drawing/2014/main" id="{95B7B13E-211D-4BB9-9709-962C8A504AE0}"/>
                </a:ext>
              </a:extLst>
            </p:cNvPr>
            <p:cNvSpPr txBox="1"/>
            <p:nvPr/>
          </p:nvSpPr>
          <p:spPr>
            <a:xfrm>
              <a:off x="332936" y="3086922"/>
              <a:ext cx="2926080" cy="598247"/>
            </a:xfrm>
            <a:prstGeom prst="rect">
              <a:avLst/>
            </a:prstGeom>
            <a:noFill/>
          </p:spPr>
          <p:txBody>
            <a:bodyPr wrap="square" lIns="0" rIns="0" rtlCol="0" anchor="t">
              <a:spAutoFit/>
            </a:bodyPr>
            <a:lstStyle/>
            <a:p>
              <a:pPr algn="just"/>
              <a:r>
                <a:rPr lang="en-US" sz="1050" noProof="1">
                  <a:solidFill>
                    <a:schemeClr val="bg1">
                      <a:lumMod val="75000"/>
                    </a:schemeClr>
                  </a:solidFill>
                </a:rPr>
                <a:t>Lorem ipsum dolor sit amet, nibh est. A magna maecenas, quam magna nec quis, lorem nunc. Suspendisse viverra sodales mauris, cras pharetra proin. </a:t>
              </a:r>
            </a:p>
          </p:txBody>
        </p:sp>
      </p:grpSp>
      <p:grpSp>
        <p:nvGrpSpPr>
          <p:cNvPr id="46" name="Group 45">
            <a:extLst>
              <a:ext uri="{FF2B5EF4-FFF2-40B4-BE49-F238E27FC236}">
                <a16:creationId xmlns:a16="http://schemas.microsoft.com/office/drawing/2014/main" id="{91FF54F5-F17C-4893-A266-C8CA60C9F84F}"/>
              </a:ext>
            </a:extLst>
          </p:cNvPr>
          <p:cNvGrpSpPr/>
          <p:nvPr/>
        </p:nvGrpSpPr>
        <p:grpSpPr>
          <a:xfrm>
            <a:off x="6140974" y="2378253"/>
            <a:ext cx="2539323" cy="2444646"/>
            <a:chOff x="332936" y="2557451"/>
            <a:chExt cx="2926080" cy="2816984"/>
          </a:xfrm>
        </p:grpSpPr>
        <p:sp>
          <p:nvSpPr>
            <p:cNvPr id="53" name="TextBox 52">
              <a:extLst>
                <a:ext uri="{FF2B5EF4-FFF2-40B4-BE49-F238E27FC236}">
                  <a16:creationId xmlns:a16="http://schemas.microsoft.com/office/drawing/2014/main" id="{718E333E-E7D9-440F-9C31-ECD9DD2E004B}"/>
                </a:ext>
              </a:extLst>
            </p:cNvPr>
            <p:cNvSpPr txBox="1"/>
            <p:nvPr/>
          </p:nvSpPr>
          <p:spPr>
            <a:xfrm>
              <a:off x="332936" y="2557451"/>
              <a:ext cx="2926080" cy="531980"/>
            </a:xfrm>
            <a:prstGeom prst="rect">
              <a:avLst/>
            </a:prstGeom>
            <a:noFill/>
          </p:spPr>
          <p:txBody>
            <a:bodyPr wrap="square" lIns="0" rIns="0" rtlCol="0" anchor="b">
              <a:spAutoFit/>
            </a:bodyPr>
            <a:lstStyle/>
            <a:p>
              <a:r>
                <a:rPr lang="en-US" sz="2400" b="1" noProof="1">
                  <a:solidFill>
                    <a:schemeClr val="bg1"/>
                  </a:solidFill>
                </a:rPr>
                <a:t>Lorem Ipsum</a:t>
              </a:r>
            </a:p>
          </p:txBody>
        </p:sp>
        <p:sp>
          <p:nvSpPr>
            <p:cNvPr id="54" name="TextBox 53">
              <a:extLst>
                <a:ext uri="{FF2B5EF4-FFF2-40B4-BE49-F238E27FC236}">
                  <a16:creationId xmlns:a16="http://schemas.microsoft.com/office/drawing/2014/main" id="{EBD2D3AF-4515-4A93-9EAC-F1D6D881A2CA}"/>
                </a:ext>
              </a:extLst>
            </p:cNvPr>
            <p:cNvSpPr txBox="1"/>
            <p:nvPr/>
          </p:nvSpPr>
          <p:spPr>
            <a:xfrm>
              <a:off x="332936" y="3086921"/>
              <a:ext cx="2926080" cy="2287514"/>
            </a:xfrm>
            <a:prstGeom prst="rect">
              <a:avLst/>
            </a:prstGeom>
            <a:noFill/>
          </p:spPr>
          <p:txBody>
            <a:bodyPr wrap="square" lIns="0" rIns="0" rtlCol="0" anchor="t">
              <a:spAutoFit/>
            </a:bodyPr>
            <a:lstStyle/>
            <a:p>
              <a:pPr algn="just">
                <a:spcAft>
                  <a:spcPts val="900"/>
                </a:spcAft>
              </a:pPr>
              <a:r>
                <a:rPr lang="en-US" sz="1050" noProof="1">
                  <a:solidFill>
                    <a:schemeClr val="bg1">
                      <a:lumMod val="7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900"/>
                </a:spcAft>
              </a:pPr>
              <a:r>
                <a:rPr lang="en-US" sz="1050" noProof="1">
                  <a:solidFill>
                    <a:schemeClr val="bg1">
                      <a:lumMod val="75000"/>
                    </a:schemeClr>
                  </a:solidFill>
                </a:rPr>
                <a:t>Duis aute irure dolor in reprehenderit in voluptate velit esse cillum dolore eu fugiat nulla pariatur. Excepteur sint occaecat cupidatat non proident, sunt in culpa qui officia deserunt mollit anim id est laborum.</a:t>
              </a:r>
            </a:p>
          </p:txBody>
        </p:sp>
      </p:grpSp>
    </p:spTree>
    <p:extLst>
      <p:ext uri="{BB962C8B-B14F-4D97-AF65-F5344CB8AC3E}">
        <p14:creationId xmlns:p14="http://schemas.microsoft.com/office/powerpoint/2010/main" val="362455925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442999800"/>
      </p:ext>
    </p:extLst>
  </p:cSld>
  <p:clrMapOvr>
    <a:masterClrMapping/>
  </p:clrMapOvr>
</p:sld>
</file>

<file path=ppt/theme/theme1.xml><?xml version="1.0" encoding="utf-8"?>
<a:theme xmlns:a="http://schemas.openxmlformats.org/drawingml/2006/main" name="Template PresentationGO">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plate PresentationGO Dark">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TEMPLATE-PGO(16_9)</Template>
  <TotalTime>10273</TotalTime>
  <Words>473</Words>
  <Application>Microsoft Office PowerPoint</Application>
  <PresentationFormat>On-screen Show (4:3)</PresentationFormat>
  <Paragraphs>30</Paragraphs>
  <Slides>3</Slides>
  <Notes>3</Notes>
  <HiddenSlides>0</HiddenSlides>
  <MMClips>0</MMClips>
  <ScaleCrop>false</ScaleCrop>
  <HeadingPairs>
    <vt:vector size="6" baseType="variant">
      <vt:variant>
        <vt:lpstr>Fonts Used</vt:lpstr>
      </vt:variant>
      <vt:variant>
        <vt:i4>5</vt:i4>
      </vt:variant>
      <vt:variant>
        <vt:lpstr>Theme</vt:lpstr>
      </vt:variant>
      <vt:variant>
        <vt:i4>3</vt:i4>
      </vt:variant>
      <vt:variant>
        <vt:lpstr>Slide Titles</vt:lpstr>
      </vt:variant>
      <vt:variant>
        <vt:i4>3</vt:i4>
      </vt:variant>
    </vt:vector>
  </HeadingPairs>
  <TitlesOfParts>
    <vt:vector size="11" baseType="lpstr">
      <vt:lpstr>Arial</vt:lpstr>
      <vt:lpstr>Calibri</vt:lpstr>
      <vt:lpstr>Calibri Light</vt:lpstr>
      <vt:lpstr>Helvetica</vt:lpstr>
      <vt:lpstr>Open Sans</vt:lpstr>
      <vt:lpstr>Template PresentationGO</vt:lpstr>
      <vt:lpstr>Template PresentationGO Dark</vt:lpstr>
      <vt:lpstr>Custom Design</vt:lpstr>
      <vt:lpstr>4-Level Vertical Connected List – Slide Template</vt:lpstr>
      <vt:lpstr>4-Level Vertical Connected List – Slide Template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4-Level Vertical Connected List</dc:title>
  <dc:creator>PresentationGO.com</dc:creator>
  <dc:description>© Copyright PresentationGO.com - Do not distribute or sale without written permission.</dc:description>
  <cp:lastModifiedBy>Christophe Barroche</cp:lastModifiedBy>
  <cp:revision>15</cp:revision>
  <dcterms:created xsi:type="dcterms:W3CDTF">2014-11-26T05:14:11Z</dcterms:created>
  <dcterms:modified xsi:type="dcterms:W3CDTF">2022-03-22T18:15:36Z</dcterms:modified>
  <cp:category>Text &amp; Tables</cp:category>
</cp:coreProperties>
</file>