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>
        <p:scale>
          <a:sx n="150" d="100"/>
          <a:sy n="150" d="100"/>
        </p:scale>
        <p:origin x="426" y="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3/15/2022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084209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26D102F-F220-4E57-BDD6-CCEBB93D58AF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13" name="Rectangle: Folded Corner 12">
              <a:extLst>
                <a:ext uri="{FF2B5EF4-FFF2-40B4-BE49-F238E27FC236}">
                  <a16:creationId xmlns:a16="http://schemas.microsoft.com/office/drawing/2014/main" id="{8C7E1A5C-1B15-4E0A-8682-D203C7DE6B6B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830CBBC-4DBF-48F3-A80A-5B9A5231588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E91CD03-3F67-4027-8593-90178174566B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9967EC7A-09F8-4E1B-AB8A-1A11DE75D851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BB72257-1851-43E6-BD0E-7525A0ADEFD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3/15/2022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Vertical Alternating Pill List – Slide Template</a:t>
            </a:r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F7C31A79-52B0-430F-9FCF-60A5AF1EFA87}"/>
              </a:ext>
            </a:extLst>
          </p:cNvPr>
          <p:cNvGrpSpPr/>
          <p:nvPr/>
        </p:nvGrpSpPr>
        <p:grpSpPr>
          <a:xfrm>
            <a:off x="4009987" y="1337400"/>
            <a:ext cx="3482685" cy="1114940"/>
            <a:chOff x="4009987" y="1223100"/>
            <a:chExt cx="3482685" cy="1114940"/>
          </a:xfrm>
        </p:grpSpPr>
        <p:sp>
          <p:nvSpPr>
            <p:cNvPr id="3" name="Shape">
              <a:extLst>
                <a:ext uri="{FF2B5EF4-FFF2-40B4-BE49-F238E27FC236}">
                  <a16:creationId xmlns:a16="http://schemas.microsoft.com/office/drawing/2014/main" id="{4985EF6C-EF02-174B-B065-B20A20820761}"/>
                </a:ext>
              </a:extLst>
            </p:cNvPr>
            <p:cNvSpPr/>
            <p:nvPr/>
          </p:nvSpPr>
          <p:spPr>
            <a:xfrm>
              <a:off x="4009987" y="1342988"/>
              <a:ext cx="3482685" cy="9950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3086" y="0"/>
                  </a:moveTo>
                  <a:cubicBezTo>
                    <a:pt x="1376" y="0"/>
                    <a:pt x="0" y="4814"/>
                    <a:pt x="0" y="10800"/>
                  </a:cubicBezTo>
                  <a:cubicBezTo>
                    <a:pt x="0" y="16786"/>
                    <a:pt x="1376" y="21600"/>
                    <a:pt x="3086" y="21600"/>
                  </a:cubicBezTo>
                  <a:lnTo>
                    <a:pt x="18514" y="21600"/>
                  </a:lnTo>
                  <a:cubicBezTo>
                    <a:pt x="20224" y="21600"/>
                    <a:pt x="21600" y="16786"/>
                    <a:pt x="21600" y="10800"/>
                  </a:cubicBezTo>
                  <a:cubicBezTo>
                    <a:pt x="21600" y="4814"/>
                    <a:pt x="20224" y="0"/>
                    <a:pt x="18514" y="0"/>
                  </a:cubicBezTo>
                  <a:lnTo>
                    <a:pt x="3086" y="0"/>
                  </a:ln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4" name="Shape">
              <a:extLst>
                <a:ext uri="{FF2B5EF4-FFF2-40B4-BE49-F238E27FC236}">
                  <a16:creationId xmlns:a16="http://schemas.microsoft.com/office/drawing/2014/main" id="{5C40A4E6-2C0C-4446-9FD4-9959DE025321}"/>
                </a:ext>
              </a:extLst>
            </p:cNvPr>
            <p:cNvSpPr/>
            <p:nvPr/>
          </p:nvSpPr>
          <p:spPr>
            <a:xfrm>
              <a:off x="4069932" y="1223100"/>
              <a:ext cx="845193" cy="102802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4826" y="0"/>
                    <a:pt x="0" y="3967"/>
                    <a:pt x="0" y="8879"/>
                  </a:cubicBezTo>
                  <a:lnTo>
                    <a:pt x="0" y="12721"/>
                  </a:lnTo>
                  <a:cubicBezTo>
                    <a:pt x="0" y="17633"/>
                    <a:pt x="4826" y="21600"/>
                    <a:pt x="10800" y="21600"/>
                  </a:cubicBezTo>
                  <a:cubicBezTo>
                    <a:pt x="16774" y="21600"/>
                    <a:pt x="21600" y="17633"/>
                    <a:pt x="21600" y="12721"/>
                  </a:cubicBezTo>
                  <a:lnTo>
                    <a:pt x="21600" y="8879"/>
                  </a:lnTo>
                  <a:cubicBezTo>
                    <a:pt x="21600" y="3967"/>
                    <a:pt x="16774" y="0"/>
                    <a:pt x="10800" y="0"/>
                  </a:cubicBezTo>
                  <a:close/>
                </a:path>
              </a:pathLst>
            </a:custGeom>
            <a:solidFill>
              <a:schemeClr val="bg2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5" name="Circle">
              <a:extLst>
                <a:ext uri="{FF2B5EF4-FFF2-40B4-BE49-F238E27FC236}">
                  <a16:creationId xmlns:a16="http://schemas.microsoft.com/office/drawing/2014/main" id="{3EDE6B20-CA6A-DB4E-9642-8506F43F42AF}"/>
                </a:ext>
              </a:extLst>
            </p:cNvPr>
            <p:cNvSpPr/>
            <p:nvPr/>
          </p:nvSpPr>
          <p:spPr>
            <a:xfrm>
              <a:off x="4069932" y="1223102"/>
              <a:ext cx="845193" cy="845197"/>
            </a:xfrm>
            <a:prstGeom prst="ellipse">
              <a:avLst/>
            </a:prstGeom>
            <a:solidFill>
              <a:schemeClr val="bg1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0167808E-5716-C344-88BA-A33EDC3A4066}"/>
                </a:ext>
              </a:extLst>
            </p:cNvPr>
            <p:cNvGrpSpPr/>
            <p:nvPr/>
          </p:nvGrpSpPr>
          <p:grpSpPr>
            <a:xfrm>
              <a:off x="5100114" y="1426270"/>
              <a:ext cx="2171355" cy="828488"/>
              <a:chOff x="332936" y="2720099"/>
              <a:chExt cx="2975111" cy="828488"/>
            </a:xfrm>
          </p:grpSpPr>
          <p:sp>
            <p:nvSpPr>
              <p:cNvPr id="29" name="TextBox 24">
                <a:extLst>
                  <a:ext uri="{FF2B5EF4-FFF2-40B4-BE49-F238E27FC236}">
                    <a16:creationId xmlns:a16="http://schemas.microsoft.com/office/drawing/2014/main" id="{778ABE73-6DEE-9B48-A55E-46B1556390FA}"/>
                  </a:ext>
                </a:extLst>
              </p:cNvPr>
              <p:cNvSpPr txBox="1"/>
              <p:nvPr/>
            </p:nvSpPr>
            <p:spPr>
              <a:xfrm>
                <a:off x="332936" y="2720099"/>
                <a:ext cx="2926080" cy="369332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b="1" noProof="1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Lorem Ipsum</a:t>
                </a:r>
              </a:p>
            </p:txBody>
          </p:sp>
          <p:sp>
            <p:nvSpPr>
              <p:cNvPr id="30" name="TextBox 25">
                <a:extLst>
                  <a:ext uri="{FF2B5EF4-FFF2-40B4-BE49-F238E27FC236}">
                    <a16:creationId xmlns:a16="http://schemas.microsoft.com/office/drawing/2014/main" id="{7DE1AD1D-E9FD-2D42-9413-3077526B3C94}"/>
                  </a:ext>
                </a:extLst>
              </p:cNvPr>
              <p:cNvSpPr txBox="1"/>
              <p:nvPr/>
            </p:nvSpPr>
            <p:spPr>
              <a:xfrm>
                <a:off x="332936" y="3086922"/>
                <a:ext cx="2975111" cy="461665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1200" noProof="1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Lorem ipsum dolor sit amet, nibh est. A magna maecenas, quam. </a:t>
                </a:r>
              </a:p>
            </p:txBody>
          </p:sp>
        </p:grpSp>
        <p:sp>
          <p:nvSpPr>
            <p:cNvPr id="19" name="TextBox 2">
              <a:extLst>
                <a:ext uri="{FF2B5EF4-FFF2-40B4-BE49-F238E27FC236}">
                  <a16:creationId xmlns:a16="http://schemas.microsoft.com/office/drawing/2014/main" id="{131834F4-B55E-7C4A-8B6A-88F65AEB8501}"/>
                </a:ext>
              </a:extLst>
            </p:cNvPr>
            <p:cNvSpPr txBox="1"/>
            <p:nvPr/>
          </p:nvSpPr>
          <p:spPr>
            <a:xfrm>
              <a:off x="4217452" y="1384090"/>
              <a:ext cx="550152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800" b="1" dirty="0"/>
                <a:t>01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922B3461-B6B1-4CA4-8C2E-E28EC41281F3}"/>
              </a:ext>
            </a:extLst>
          </p:cNvPr>
          <p:cNvGrpSpPr/>
          <p:nvPr/>
        </p:nvGrpSpPr>
        <p:grpSpPr>
          <a:xfrm>
            <a:off x="4699330" y="2505246"/>
            <a:ext cx="3482683" cy="1084968"/>
            <a:chOff x="4699330" y="2332044"/>
            <a:chExt cx="3482683" cy="1084968"/>
          </a:xfrm>
        </p:grpSpPr>
        <p:sp>
          <p:nvSpPr>
            <p:cNvPr id="6" name="Shape">
              <a:extLst>
                <a:ext uri="{FF2B5EF4-FFF2-40B4-BE49-F238E27FC236}">
                  <a16:creationId xmlns:a16="http://schemas.microsoft.com/office/drawing/2014/main" id="{08DE0835-BE8F-1642-A096-C08EB13556BA}"/>
                </a:ext>
              </a:extLst>
            </p:cNvPr>
            <p:cNvSpPr/>
            <p:nvPr/>
          </p:nvSpPr>
          <p:spPr>
            <a:xfrm>
              <a:off x="4699330" y="2421960"/>
              <a:ext cx="3482683" cy="9950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514" y="0"/>
                  </a:moveTo>
                  <a:cubicBezTo>
                    <a:pt x="20224" y="0"/>
                    <a:pt x="21600" y="4814"/>
                    <a:pt x="21600" y="10800"/>
                  </a:cubicBezTo>
                  <a:cubicBezTo>
                    <a:pt x="21600" y="16786"/>
                    <a:pt x="20224" y="21600"/>
                    <a:pt x="18514" y="21600"/>
                  </a:cubicBezTo>
                  <a:lnTo>
                    <a:pt x="3086" y="21600"/>
                  </a:lnTo>
                  <a:cubicBezTo>
                    <a:pt x="1376" y="21600"/>
                    <a:pt x="0" y="16786"/>
                    <a:pt x="0" y="10800"/>
                  </a:cubicBezTo>
                  <a:cubicBezTo>
                    <a:pt x="0" y="4814"/>
                    <a:pt x="1376" y="0"/>
                    <a:pt x="3086" y="0"/>
                  </a:cubicBezTo>
                  <a:lnTo>
                    <a:pt x="18514" y="0"/>
                  </a:ln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7" name="Shape">
              <a:extLst>
                <a:ext uri="{FF2B5EF4-FFF2-40B4-BE49-F238E27FC236}">
                  <a16:creationId xmlns:a16="http://schemas.microsoft.com/office/drawing/2014/main" id="{12D34475-19FC-C94B-9F88-E53A83976A7F}"/>
                </a:ext>
              </a:extLst>
            </p:cNvPr>
            <p:cNvSpPr/>
            <p:nvPr/>
          </p:nvSpPr>
          <p:spPr>
            <a:xfrm>
              <a:off x="7276878" y="2332044"/>
              <a:ext cx="845193" cy="102802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16775" y="0"/>
                    <a:pt x="21600" y="3967"/>
                    <a:pt x="21600" y="8879"/>
                  </a:cubicBezTo>
                  <a:lnTo>
                    <a:pt x="21600" y="12721"/>
                  </a:lnTo>
                  <a:cubicBezTo>
                    <a:pt x="21600" y="17633"/>
                    <a:pt x="16774" y="21600"/>
                    <a:pt x="10800" y="21600"/>
                  </a:cubicBezTo>
                  <a:cubicBezTo>
                    <a:pt x="4826" y="21600"/>
                    <a:pt x="0" y="17633"/>
                    <a:pt x="0" y="12721"/>
                  </a:cubicBezTo>
                  <a:lnTo>
                    <a:pt x="0" y="8879"/>
                  </a:lnTo>
                  <a:cubicBezTo>
                    <a:pt x="0" y="3967"/>
                    <a:pt x="4825" y="0"/>
                    <a:pt x="10800" y="0"/>
                  </a:cubicBezTo>
                  <a:close/>
                </a:path>
              </a:pathLst>
            </a:custGeom>
            <a:solidFill>
              <a:schemeClr val="bg2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8" name="Circle">
              <a:extLst>
                <a:ext uri="{FF2B5EF4-FFF2-40B4-BE49-F238E27FC236}">
                  <a16:creationId xmlns:a16="http://schemas.microsoft.com/office/drawing/2014/main" id="{25FA36EE-C128-894C-A881-CBCFF1D02EF8}"/>
                </a:ext>
              </a:extLst>
            </p:cNvPr>
            <p:cNvSpPr/>
            <p:nvPr/>
          </p:nvSpPr>
          <p:spPr>
            <a:xfrm>
              <a:off x="7276878" y="2332046"/>
              <a:ext cx="845193" cy="845197"/>
            </a:xfrm>
            <a:prstGeom prst="ellipse">
              <a:avLst/>
            </a:prstGeom>
            <a:solidFill>
              <a:schemeClr val="bg1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EFDF5436-39E2-AA4B-9ADD-FC0E9FE56113}"/>
                </a:ext>
              </a:extLst>
            </p:cNvPr>
            <p:cNvGrpSpPr/>
            <p:nvPr/>
          </p:nvGrpSpPr>
          <p:grpSpPr>
            <a:xfrm>
              <a:off x="5100114" y="2505242"/>
              <a:ext cx="2171355" cy="828488"/>
              <a:chOff x="332936" y="2720099"/>
              <a:chExt cx="2975111" cy="828488"/>
            </a:xfrm>
          </p:grpSpPr>
          <p:sp>
            <p:nvSpPr>
              <p:cNvPr id="25" name="TextBox 30">
                <a:extLst>
                  <a:ext uri="{FF2B5EF4-FFF2-40B4-BE49-F238E27FC236}">
                    <a16:creationId xmlns:a16="http://schemas.microsoft.com/office/drawing/2014/main" id="{CD94B27C-DF73-9D48-B9F6-4B4692C43AAF}"/>
                  </a:ext>
                </a:extLst>
              </p:cNvPr>
              <p:cNvSpPr txBox="1"/>
              <p:nvPr/>
            </p:nvSpPr>
            <p:spPr>
              <a:xfrm>
                <a:off x="332936" y="2720099"/>
                <a:ext cx="2926080" cy="369332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b="1" noProof="1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Lorem Ipsum</a:t>
                </a:r>
              </a:p>
            </p:txBody>
          </p:sp>
          <p:sp>
            <p:nvSpPr>
              <p:cNvPr id="26" name="TextBox 31">
                <a:extLst>
                  <a:ext uri="{FF2B5EF4-FFF2-40B4-BE49-F238E27FC236}">
                    <a16:creationId xmlns:a16="http://schemas.microsoft.com/office/drawing/2014/main" id="{3A26C59A-ADE2-8E4D-B152-F73545A7B4E0}"/>
                  </a:ext>
                </a:extLst>
              </p:cNvPr>
              <p:cNvSpPr txBox="1"/>
              <p:nvPr/>
            </p:nvSpPr>
            <p:spPr>
              <a:xfrm>
                <a:off x="332936" y="3086922"/>
                <a:ext cx="2975111" cy="461665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1200" noProof="1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Lorem ipsum dolor sit amet, nibh est. A magna maecenas, quam. </a:t>
                </a:r>
              </a:p>
            </p:txBody>
          </p:sp>
        </p:grpSp>
        <p:sp>
          <p:nvSpPr>
            <p:cNvPr id="20" name="TextBox 45">
              <a:extLst>
                <a:ext uri="{FF2B5EF4-FFF2-40B4-BE49-F238E27FC236}">
                  <a16:creationId xmlns:a16="http://schemas.microsoft.com/office/drawing/2014/main" id="{FC8A43BD-A463-F341-9A96-B6FA8816ED23}"/>
                </a:ext>
              </a:extLst>
            </p:cNvPr>
            <p:cNvSpPr txBox="1"/>
            <p:nvPr/>
          </p:nvSpPr>
          <p:spPr>
            <a:xfrm>
              <a:off x="7424399" y="2493034"/>
              <a:ext cx="550151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800" b="1" dirty="0"/>
                <a:t>02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36FAF9BA-3F1B-4A44-8219-FC6FD07C18C0}"/>
              </a:ext>
            </a:extLst>
          </p:cNvPr>
          <p:cNvGrpSpPr/>
          <p:nvPr/>
        </p:nvGrpSpPr>
        <p:grpSpPr>
          <a:xfrm>
            <a:off x="4009987" y="3643120"/>
            <a:ext cx="3482685" cy="1114941"/>
            <a:chOff x="4009987" y="3440987"/>
            <a:chExt cx="3482685" cy="1114941"/>
          </a:xfrm>
        </p:grpSpPr>
        <p:sp>
          <p:nvSpPr>
            <p:cNvPr id="9" name="Shape">
              <a:extLst>
                <a:ext uri="{FF2B5EF4-FFF2-40B4-BE49-F238E27FC236}">
                  <a16:creationId xmlns:a16="http://schemas.microsoft.com/office/drawing/2014/main" id="{8C86DDF5-B090-8A46-886F-540AD9F6B982}"/>
                </a:ext>
              </a:extLst>
            </p:cNvPr>
            <p:cNvSpPr/>
            <p:nvPr/>
          </p:nvSpPr>
          <p:spPr>
            <a:xfrm>
              <a:off x="4009987" y="3560876"/>
              <a:ext cx="3482685" cy="9950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3086" y="0"/>
                  </a:moveTo>
                  <a:cubicBezTo>
                    <a:pt x="1376" y="0"/>
                    <a:pt x="0" y="4814"/>
                    <a:pt x="0" y="10800"/>
                  </a:cubicBezTo>
                  <a:cubicBezTo>
                    <a:pt x="0" y="16786"/>
                    <a:pt x="1376" y="21600"/>
                    <a:pt x="3086" y="21600"/>
                  </a:cubicBezTo>
                  <a:lnTo>
                    <a:pt x="18514" y="21600"/>
                  </a:lnTo>
                  <a:cubicBezTo>
                    <a:pt x="20224" y="21600"/>
                    <a:pt x="21600" y="16786"/>
                    <a:pt x="21600" y="10800"/>
                  </a:cubicBezTo>
                  <a:cubicBezTo>
                    <a:pt x="21600" y="4814"/>
                    <a:pt x="20224" y="0"/>
                    <a:pt x="18514" y="0"/>
                  </a:cubicBezTo>
                  <a:lnTo>
                    <a:pt x="3086" y="0"/>
                  </a:ln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E8ACC89F-D927-8647-8FEC-CF30FFAB4E8D}"/>
                </a:ext>
              </a:extLst>
            </p:cNvPr>
            <p:cNvSpPr/>
            <p:nvPr/>
          </p:nvSpPr>
          <p:spPr>
            <a:xfrm>
              <a:off x="4069932" y="3440987"/>
              <a:ext cx="845193" cy="10280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4826" y="0"/>
                    <a:pt x="0" y="3967"/>
                    <a:pt x="0" y="8879"/>
                  </a:cubicBezTo>
                  <a:lnTo>
                    <a:pt x="0" y="12721"/>
                  </a:lnTo>
                  <a:cubicBezTo>
                    <a:pt x="0" y="17633"/>
                    <a:pt x="4826" y="21600"/>
                    <a:pt x="10800" y="21600"/>
                  </a:cubicBezTo>
                  <a:cubicBezTo>
                    <a:pt x="16774" y="21600"/>
                    <a:pt x="21600" y="17633"/>
                    <a:pt x="21600" y="12721"/>
                  </a:cubicBezTo>
                  <a:lnTo>
                    <a:pt x="21600" y="8879"/>
                  </a:lnTo>
                  <a:cubicBezTo>
                    <a:pt x="21600" y="3967"/>
                    <a:pt x="16774" y="0"/>
                    <a:pt x="10800" y="0"/>
                  </a:cubicBezTo>
                  <a:close/>
                </a:path>
              </a:pathLst>
            </a:custGeom>
            <a:solidFill>
              <a:schemeClr val="bg2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1" name="Circle">
              <a:extLst>
                <a:ext uri="{FF2B5EF4-FFF2-40B4-BE49-F238E27FC236}">
                  <a16:creationId xmlns:a16="http://schemas.microsoft.com/office/drawing/2014/main" id="{E966F37C-722A-9343-93B6-1126143DC6F8}"/>
                </a:ext>
              </a:extLst>
            </p:cNvPr>
            <p:cNvSpPr/>
            <p:nvPr/>
          </p:nvSpPr>
          <p:spPr>
            <a:xfrm>
              <a:off x="4069932" y="3440990"/>
              <a:ext cx="845193" cy="845193"/>
            </a:xfrm>
            <a:prstGeom prst="ellipse">
              <a:avLst/>
            </a:prstGeom>
            <a:solidFill>
              <a:schemeClr val="bg1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EE2547BE-F818-304C-9E66-9A0E8A7F32EB}"/>
                </a:ext>
              </a:extLst>
            </p:cNvPr>
            <p:cNvGrpSpPr/>
            <p:nvPr/>
          </p:nvGrpSpPr>
          <p:grpSpPr>
            <a:xfrm>
              <a:off x="5100114" y="3644158"/>
              <a:ext cx="2171355" cy="828488"/>
              <a:chOff x="332936" y="2720099"/>
              <a:chExt cx="2975111" cy="828488"/>
            </a:xfrm>
          </p:grpSpPr>
          <p:sp>
            <p:nvSpPr>
              <p:cNvPr id="27" name="TextBox 27">
                <a:extLst>
                  <a:ext uri="{FF2B5EF4-FFF2-40B4-BE49-F238E27FC236}">
                    <a16:creationId xmlns:a16="http://schemas.microsoft.com/office/drawing/2014/main" id="{3EC9F6E2-9C4D-154B-BFF4-FC9891012357}"/>
                  </a:ext>
                </a:extLst>
              </p:cNvPr>
              <p:cNvSpPr txBox="1"/>
              <p:nvPr/>
            </p:nvSpPr>
            <p:spPr>
              <a:xfrm>
                <a:off x="332936" y="2720099"/>
                <a:ext cx="2926080" cy="369332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b="1" noProof="1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Lorem Ipsum</a:t>
                </a:r>
              </a:p>
            </p:txBody>
          </p:sp>
          <p:sp>
            <p:nvSpPr>
              <p:cNvPr id="28" name="TextBox 28">
                <a:extLst>
                  <a:ext uri="{FF2B5EF4-FFF2-40B4-BE49-F238E27FC236}">
                    <a16:creationId xmlns:a16="http://schemas.microsoft.com/office/drawing/2014/main" id="{74D7DC0C-7CF9-D14C-9C68-C6CA85EF14E5}"/>
                  </a:ext>
                </a:extLst>
              </p:cNvPr>
              <p:cNvSpPr txBox="1"/>
              <p:nvPr/>
            </p:nvSpPr>
            <p:spPr>
              <a:xfrm>
                <a:off x="332936" y="3086922"/>
                <a:ext cx="2975111" cy="461665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1200" noProof="1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Lorem ipsum dolor sit amet, nibh est. A magna maecenas, quam. </a:t>
                </a:r>
              </a:p>
            </p:txBody>
          </p:sp>
        </p:grpSp>
        <p:sp>
          <p:nvSpPr>
            <p:cNvPr id="21" name="TextBox 46">
              <a:extLst>
                <a:ext uri="{FF2B5EF4-FFF2-40B4-BE49-F238E27FC236}">
                  <a16:creationId xmlns:a16="http://schemas.microsoft.com/office/drawing/2014/main" id="{01C0B605-A9E4-0448-B5F5-55A153BD8C32}"/>
                </a:ext>
              </a:extLst>
            </p:cNvPr>
            <p:cNvSpPr txBox="1"/>
            <p:nvPr/>
          </p:nvSpPr>
          <p:spPr>
            <a:xfrm>
              <a:off x="4217453" y="3601976"/>
              <a:ext cx="550151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800" b="1" dirty="0"/>
                <a:t>03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520FF22B-F648-4C4D-8B05-3398432E9C27}"/>
              </a:ext>
            </a:extLst>
          </p:cNvPr>
          <p:cNvGrpSpPr/>
          <p:nvPr/>
        </p:nvGrpSpPr>
        <p:grpSpPr>
          <a:xfrm>
            <a:off x="4699330" y="4810966"/>
            <a:ext cx="3482683" cy="1114940"/>
            <a:chOff x="4699330" y="4519960"/>
            <a:chExt cx="3482683" cy="1114940"/>
          </a:xfrm>
        </p:grpSpPr>
        <p:sp>
          <p:nvSpPr>
            <p:cNvPr id="12" name="Shape">
              <a:extLst>
                <a:ext uri="{FF2B5EF4-FFF2-40B4-BE49-F238E27FC236}">
                  <a16:creationId xmlns:a16="http://schemas.microsoft.com/office/drawing/2014/main" id="{0502E775-9AFA-9E42-99CF-B56C3EEF245B}"/>
                </a:ext>
              </a:extLst>
            </p:cNvPr>
            <p:cNvSpPr/>
            <p:nvPr/>
          </p:nvSpPr>
          <p:spPr>
            <a:xfrm>
              <a:off x="4699330" y="4639848"/>
              <a:ext cx="3482683" cy="9950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514" y="0"/>
                  </a:moveTo>
                  <a:cubicBezTo>
                    <a:pt x="20224" y="0"/>
                    <a:pt x="21600" y="4814"/>
                    <a:pt x="21600" y="10800"/>
                  </a:cubicBezTo>
                  <a:cubicBezTo>
                    <a:pt x="21600" y="16786"/>
                    <a:pt x="20224" y="21600"/>
                    <a:pt x="18514" y="21600"/>
                  </a:cubicBezTo>
                  <a:lnTo>
                    <a:pt x="3086" y="21600"/>
                  </a:lnTo>
                  <a:cubicBezTo>
                    <a:pt x="1376" y="21600"/>
                    <a:pt x="0" y="16786"/>
                    <a:pt x="0" y="10800"/>
                  </a:cubicBezTo>
                  <a:cubicBezTo>
                    <a:pt x="0" y="4814"/>
                    <a:pt x="1376" y="0"/>
                    <a:pt x="3086" y="0"/>
                  </a:cubicBezTo>
                  <a:lnTo>
                    <a:pt x="18514" y="0"/>
                  </a:ln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F43F0226-76AD-CC49-9EF5-9F45186C9F56}"/>
                </a:ext>
              </a:extLst>
            </p:cNvPr>
            <p:cNvSpPr/>
            <p:nvPr/>
          </p:nvSpPr>
          <p:spPr>
            <a:xfrm>
              <a:off x="7276878" y="4519960"/>
              <a:ext cx="845193" cy="10280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16775" y="0"/>
                    <a:pt x="21600" y="3967"/>
                    <a:pt x="21600" y="8879"/>
                  </a:cubicBezTo>
                  <a:lnTo>
                    <a:pt x="21600" y="12721"/>
                  </a:lnTo>
                  <a:cubicBezTo>
                    <a:pt x="21600" y="17633"/>
                    <a:pt x="16774" y="21600"/>
                    <a:pt x="10800" y="21600"/>
                  </a:cubicBezTo>
                  <a:cubicBezTo>
                    <a:pt x="4826" y="21600"/>
                    <a:pt x="0" y="17633"/>
                    <a:pt x="0" y="12721"/>
                  </a:cubicBezTo>
                  <a:lnTo>
                    <a:pt x="0" y="8879"/>
                  </a:lnTo>
                  <a:cubicBezTo>
                    <a:pt x="0" y="3967"/>
                    <a:pt x="4825" y="0"/>
                    <a:pt x="10800" y="0"/>
                  </a:cubicBezTo>
                  <a:close/>
                </a:path>
              </a:pathLst>
            </a:custGeom>
            <a:solidFill>
              <a:schemeClr val="bg2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4" name="Circle">
              <a:extLst>
                <a:ext uri="{FF2B5EF4-FFF2-40B4-BE49-F238E27FC236}">
                  <a16:creationId xmlns:a16="http://schemas.microsoft.com/office/drawing/2014/main" id="{49A7D589-72EB-384D-8E1D-D73C870E42AE}"/>
                </a:ext>
              </a:extLst>
            </p:cNvPr>
            <p:cNvSpPr/>
            <p:nvPr/>
          </p:nvSpPr>
          <p:spPr>
            <a:xfrm>
              <a:off x="7276878" y="4519962"/>
              <a:ext cx="845193" cy="845193"/>
            </a:xfrm>
            <a:prstGeom prst="ellipse">
              <a:avLst/>
            </a:prstGeom>
            <a:solidFill>
              <a:schemeClr val="bg1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2D5FE02A-45DA-7F44-AEAE-3DD9F9024DE2}"/>
                </a:ext>
              </a:extLst>
            </p:cNvPr>
            <p:cNvGrpSpPr/>
            <p:nvPr/>
          </p:nvGrpSpPr>
          <p:grpSpPr>
            <a:xfrm>
              <a:off x="5100114" y="4723130"/>
              <a:ext cx="2171355" cy="828488"/>
              <a:chOff x="332936" y="2720099"/>
              <a:chExt cx="2975111" cy="828488"/>
            </a:xfrm>
          </p:grpSpPr>
          <p:sp>
            <p:nvSpPr>
              <p:cNvPr id="23" name="TextBox 34">
                <a:extLst>
                  <a:ext uri="{FF2B5EF4-FFF2-40B4-BE49-F238E27FC236}">
                    <a16:creationId xmlns:a16="http://schemas.microsoft.com/office/drawing/2014/main" id="{40314239-6262-6C45-A26D-1DDD9FA73952}"/>
                  </a:ext>
                </a:extLst>
              </p:cNvPr>
              <p:cNvSpPr txBox="1"/>
              <p:nvPr/>
            </p:nvSpPr>
            <p:spPr>
              <a:xfrm>
                <a:off x="332936" y="2720099"/>
                <a:ext cx="2926080" cy="369332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b="1" noProof="1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Lorem Ipsum</a:t>
                </a:r>
              </a:p>
            </p:txBody>
          </p:sp>
          <p:sp>
            <p:nvSpPr>
              <p:cNvPr id="24" name="TextBox 35">
                <a:extLst>
                  <a:ext uri="{FF2B5EF4-FFF2-40B4-BE49-F238E27FC236}">
                    <a16:creationId xmlns:a16="http://schemas.microsoft.com/office/drawing/2014/main" id="{E3ECD392-DCA0-C946-9B31-C4F2649E8CD1}"/>
                  </a:ext>
                </a:extLst>
              </p:cNvPr>
              <p:cNvSpPr txBox="1"/>
              <p:nvPr/>
            </p:nvSpPr>
            <p:spPr>
              <a:xfrm>
                <a:off x="332936" y="3086922"/>
                <a:ext cx="2975111" cy="461665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1200" noProof="1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Lorem ipsum dolor sit amet, nibh est. A magna maecenas, quam. </a:t>
                </a:r>
              </a:p>
            </p:txBody>
          </p:sp>
        </p:grpSp>
        <p:sp>
          <p:nvSpPr>
            <p:cNvPr id="22" name="TextBox 47">
              <a:extLst>
                <a:ext uri="{FF2B5EF4-FFF2-40B4-BE49-F238E27FC236}">
                  <a16:creationId xmlns:a16="http://schemas.microsoft.com/office/drawing/2014/main" id="{3CFF14CE-4888-4140-9404-AC4A7B7EFFCF}"/>
                </a:ext>
              </a:extLst>
            </p:cNvPr>
            <p:cNvSpPr txBox="1"/>
            <p:nvPr/>
          </p:nvSpPr>
          <p:spPr>
            <a:xfrm>
              <a:off x="7424399" y="4680948"/>
              <a:ext cx="550151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800" b="1" dirty="0"/>
                <a:t>04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6BDE5B2D-1237-4DC1-B645-41CC4E3DAD75}"/>
              </a:ext>
            </a:extLst>
          </p:cNvPr>
          <p:cNvGrpSpPr/>
          <p:nvPr/>
        </p:nvGrpSpPr>
        <p:grpSpPr>
          <a:xfrm>
            <a:off x="8667131" y="2420171"/>
            <a:ext cx="2926080" cy="1290153"/>
            <a:chOff x="8921977" y="1466725"/>
            <a:chExt cx="2926080" cy="1290153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DF350A41-6C1F-4980-9F9F-0C48ACF365AE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0DE6A7B6-B967-4EAD-A694-3E2D504F74D4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1645A67E-7675-46FE-A26B-425BBB2B981A}"/>
              </a:ext>
            </a:extLst>
          </p:cNvPr>
          <p:cNvGrpSpPr/>
          <p:nvPr/>
        </p:nvGrpSpPr>
        <p:grpSpPr>
          <a:xfrm>
            <a:off x="8667131" y="4735882"/>
            <a:ext cx="2926080" cy="1290153"/>
            <a:chOff x="8921977" y="4073386"/>
            <a:chExt cx="2926080" cy="1290153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791444B7-6780-4365-97DE-24C042D99C78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43F4E219-7283-43F2-AD9F-9AC8E7175D8A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211B79C8-457E-4AA2-9455-657F9AA160D5}"/>
              </a:ext>
            </a:extLst>
          </p:cNvPr>
          <p:cNvGrpSpPr/>
          <p:nvPr/>
        </p:nvGrpSpPr>
        <p:grpSpPr>
          <a:xfrm>
            <a:off x="598789" y="3568037"/>
            <a:ext cx="2926080" cy="1290153"/>
            <a:chOff x="332936" y="4652338"/>
            <a:chExt cx="2926080" cy="1290153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A4096D88-C39F-421D-82D5-E1080F412A90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23ED73A9-E731-4305-B5B4-A6B76CCB9A1A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C88B6E93-EBD4-450C-B5B9-48A8405F5313}"/>
              </a:ext>
            </a:extLst>
          </p:cNvPr>
          <p:cNvGrpSpPr/>
          <p:nvPr/>
        </p:nvGrpSpPr>
        <p:grpSpPr>
          <a:xfrm>
            <a:off x="598789" y="1262316"/>
            <a:ext cx="2926080" cy="1290153"/>
            <a:chOff x="332936" y="2627766"/>
            <a:chExt cx="2926080" cy="1290153"/>
          </a:xfrm>
        </p:grpSpPr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81C46899-4694-4334-94C0-D72A2AA8BA44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F6E4A405-F276-4B41-B2A3-E95FA4344F70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Vertical Alternating Pill List – Slide Template</a:t>
            </a:r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F7C31A79-52B0-430F-9FCF-60A5AF1EFA87}"/>
              </a:ext>
            </a:extLst>
          </p:cNvPr>
          <p:cNvGrpSpPr/>
          <p:nvPr/>
        </p:nvGrpSpPr>
        <p:grpSpPr>
          <a:xfrm>
            <a:off x="4009987" y="1337400"/>
            <a:ext cx="3482685" cy="1114940"/>
            <a:chOff x="4009987" y="1223100"/>
            <a:chExt cx="3482685" cy="1114940"/>
          </a:xfrm>
        </p:grpSpPr>
        <p:sp>
          <p:nvSpPr>
            <p:cNvPr id="3" name="Shape">
              <a:extLst>
                <a:ext uri="{FF2B5EF4-FFF2-40B4-BE49-F238E27FC236}">
                  <a16:creationId xmlns:a16="http://schemas.microsoft.com/office/drawing/2014/main" id="{4985EF6C-EF02-174B-B065-B20A20820761}"/>
                </a:ext>
              </a:extLst>
            </p:cNvPr>
            <p:cNvSpPr/>
            <p:nvPr/>
          </p:nvSpPr>
          <p:spPr>
            <a:xfrm>
              <a:off x="4009987" y="1342988"/>
              <a:ext cx="3482685" cy="9950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3086" y="0"/>
                  </a:moveTo>
                  <a:cubicBezTo>
                    <a:pt x="1376" y="0"/>
                    <a:pt x="0" y="4814"/>
                    <a:pt x="0" y="10800"/>
                  </a:cubicBezTo>
                  <a:cubicBezTo>
                    <a:pt x="0" y="16786"/>
                    <a:pt x="1376" y="21600"/>
                    <a:pt x="3086" y="21600"/>
                  </a:cubicBezTo>
                  <a:lnTo>
                    <a:pt x="18514" y="21600"/>
                  </a:lnTo>
                  <a:cubicBezTo>
                    <a:pt x="20224" y="21600"/>
                    <a:pt x="21600" y="16786"/>
                    <a:pt x="21600" y="10800"/>
                  </a:cubicBezTo>
                  <a:cubicBezTo>
                    <a:pt x="21600" y="4814"/>
                    <a:pt x="20224" y="0"/>
                    <a:pt x="18514" y="0"/>
                  </a:cubicBezTo>
                  <a:lnTo>
                    <a:pt x="3086" y="0"/>
                  </a:ln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4" name="Shape">
              <a:extLst>
                <a:ext uri="{FF2B5EF4-FFF2-40B4-BE49-F238E27FC236}">
                  <a16:creationId xmlns:a16="http://schemas.microsoft.com/office/drawing/2014/main" id="{5C40A4E6-2C0C-4446-9FD4-9959DE025321}"/>
                </a:ext>
              </a:extLst>
            </p:cNvPr>
            <p:cNvSpPr/>
            <p:nvPr/>
          </p:nvSpPr>
          <p:spPr>
            <a:xfrm>
              <a:off x="4069932" y="1223100"/>
              <a:ext cx="845193" cy="102802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4826" y="0"/>
                    <a:pt x="0" y="3967"/>
                    <a:pt x="0" y="8879"/>
                  </a:cubicBezTo>
                  <a:lnTo>
                    <a:pt x="0" y="12721"/>
                  </a:lnTo>
                  <a:cubicBezTo>
                    <a:pt x="0" y="17633"/>
                    <a:pt x="4826" y="21600"/>
                    <a:pt x="10800" y="21600"/>
                  </a:cubicBezTo>
                  <a:cubicBezTo>
                    <a:pt x="16774" y="21600"/>
                    <a:pt x="21600" y="17633"/>
                    <a:pt x="21600" y="12721"/>
                  </a:cubicBezTo>
                  <a:lnTo>
                    <a:pt x="21600" y="8879"/>
                  </a:lnTo>
                  <a:cubicBezTo>
                    <a:pt x="21600" y="3967"/>
                    <a:pt x="16774" y="0"/>
                    <a:pt x="10800" y="0"/>
                  </a:cubicBezTo>
                  <a:close/>
                </a:path>
              </a:pathLst>
            </a:custGeom>
            <a:solidFill>
              <a:schemeClr val="bg2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5" name="Circle">
              <a:extLst>
                <a:ext uri="{FF2B5EF4-FFF2-40B4-BE49-F238E27FC236}">
                  <a16:creationId xmlns:a16="http://schemas.microsoft.com/office/drawing/2014/main" id="{3EDE6B20-CA6A-DB4E-9642-8506F43F42AF}"/>
                </a:ext>
              </a:extLst>
            </p:cNvPr>
            <p:cNvSpPr/>
            <p:nvPr/>
          </p:nvSpPr>
          <p:spPr>
            <a:xfrm>
              <a:off x="4069932" y="1223102"/>
              <a:ext cx="845193" cy="845197"/>
            </a:xfrm>
            <a:prstGeom prst="ellipse">
              <a:avLst/>
            </a:prstGeom>
            <a:solidFill>
              <a:schemeClr val="bg1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0167808E-5716-C344-88BA-A33EDC3A4066}"/>
                </a:ext>
              </a:extLst>
            </p:cNvPr>
            <p:cNvGrpSpPr/>
            <p:nvPr/>
          </p:nvGrpSpPr>
          <p:grpSpPr>
            <a:xfrm>
              <a:off x="5100114" y="1426270"/>
              <a:ext cx="2171355" cy="828488"/>
              <a:chOff x="332936" y="2720099"/>
              <a:chExt cx="2975111" cy="828488"/>
            </a:xfrm>
          </p:grpSpPr>
          <p:sp>
            <p:nvSpPr>
              <p:cNvPr id="29" name="TextBox 24">
                <a:extLst>
                  <a:ext uri="{FF2B5EF4-FFF2-40B4-BE49-F238E27FC236}">
                    <a16:creationId xmlns:a16="http://schemas.microsoft.com/office/drawing/2014/main" id="{778ABE73-6DEE-9B48-A55E-46B1556390FA}"/>
                  </a:ext>
                </a:extLst>
              </p:cNvPr>
              <p:cNvSpPr txBox="1"/>
              <p:nvPr/>
            </p:nvSpPr>
            <p:spPr>
              <a:xfrm>
                <a:off x="332936" y="2720099"/>
                <a:ext cx="2926080" cy="369332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b="1" noProof="1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Lorem Ipsum</a:t>
                </a:r>
              </a:p>
            </p:txBody>
          </p:sp>
          <p:sp>
            <p:nvSpPr>
              <p:cNvPr id="30" name="TextBox 25">
                <a:extLst>
                  <a:ext uri="{FF2B5EF4-FFF2-40B4-BE49-F238E27FC236}">
                    <a16:creationId xmlns:a16="http://schemas.microsoft.com/office/drawing/2014/main" id="{7DE1AD1D-E9FD-2D42-9413-3077526B3C94}"/>
                  </a:ext>
                </a:extLst>
              </p:cNvPr>
              <p:cNvSpPr txBox="1"/>
              <p:nvPr/>
            </p:nvSpPr>
            <p:spPr>
              <a:xfrm>
                <a:off x="332936" y="3086922"/>
                <a:ext cx="2975111" cy="461665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1200" noProof="1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Lorem ipsum dolor sit amet, nibh est. A magna maecenas, quam. </a:t>
                </a:r>
              </a:p>
            </p:txBody>
          </p:sp>
        </p:grpSp>
        <p:sp>
          <p:nvSpPr>
            <p:cNvPr id="19" name="TextBox 2">
              <a:extLst>
                <a:ext uri="{FF2B5EF4-FFF2-40B4-BE49-F238E27FC236}">
                  <a16:creationId xmlns:a16="http://schemas.microsoft.com/office/drawing/2014/main" id="{131834F4-B55E-7C4A-8B6A-88F65AEB8501}"/>
                </a:ext>
              </a:extLst>
            </p:cNvPr>
            <p:cNvSpPr txBox="1"/>
            <p:nvPr/>
          </p:nvSpPr>
          <p:spPr>
            <a:xfrm>
              <a:off x="4217452" y="1384090"/>
              <a:ext cx="550152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800" b="1" dirty="0"/>
                <a:t>01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922B3461-B6B1-4CA4-8C2E-E28EC41281F3}"/>
              </a:ext>
            </a:extLst>
          </p:cNvPr>
          <p:cNvGrpSpPr/>
          <p:nvPr/>
        </p:nvGrpSpPr>
        <p:grpSpPr>
          <a:xfrm>
            <a:off x="4699330" y="2505246"/>
            <a:ext cx="3482683" cy="1084968"/>
            <a:chOff x="4699330" y="2332044"/>
            <a:chExt cx="3482683" cy="1084968"/>
          </a:xfrm>
        </p:grpSpPr>
        <p:sp>
          <p:nvSpPr>
            <p:cNvPr id="6" name="Shape">
              <a:extLst>
                <a:ext uri="{FF2B5EF4-FFF2-40B4-BE49-F238E27FC236}">
                  <a16:creationId xmlns:a16="http://schemas.microsoft.com/office/drawing/2014/main" id="{08DE0835-BE8F-1642-A096-C08EB13556BA}"/>
                </a:ext>
              </a:extLst>
            </p:cNvPr>
            <p:cNvSpPr/>
            <p:nvPr/>
          </p:nvSpPr>
          <p:spPr>
            <a:xfrm>
              <a:off x="4699330" y="2421960"/>
              <a:ext cx="3482683" cy="9950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514" y="0"/>
                  </a:moveTo>
                  <a:cubicBezTo>
                    <a:pt x="20224" y="0"/>
                    <a:pt x="21600" y="4814"/>
                    <a:pt x="21600" y="10800"/>
                  </a:cubicBezTo>
                  <a:cubicBezTo>
                    <a:pt x="21600" y="16786"/>
                    <a:pt x="20224" y="21600"/>
                    <a:pt x="18514" y="21600"/>
                  </a:cubicBezTo>
                  <a:lnTo>
                    <a:pt x="3086" y="21600"/>
                  </a:lnTo>
                  <a:cubicBezTo>
                    <a:pt x="1376" y="21600"/>
                    <a:pt x="0" y="16786"/>
                    <a:pt x="0" y="10800"/>
                  </a:cubicBezTo>
                  <a:cubicBezTo>
                    <a:pt x="0" y="4814"/>
                    <a:pt x="1376" y="0"/>
                    <a:pt x="3086" y="0"/>
                  </a:cubicBezTo>
                  <a:lnTo>
                    <a:pt x="18514" y="0"/>
                  </a:ln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7" name="Shape">
              <a:extLst>
                <a:ext uri="{FF2B5EF4-FFF2-40B4-BE49-F238E27FC236}">
                  <a16:creationId xmlns:a16="http://schemas.microsoft.com/office/drawing/2014/main" id="{12D34475-19FC-C94B-9F88-E53A83976A7F}"/>
                </a:ext>
              </a:extLst>
            </p:cNvPr>
            <p:cNvSpPr/>
            <p:nvPr/>
          </p:nvSpPr>
          <p:spPr>
            <a:xfrm>
              <a:off x="7276878" y="2332044"/>
              <a:ext cx="845193" cy="102802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16775" y="0"/>
                    <a:pt x="21600" y="3967"/>
                    <a:pt x="21600" y="8879"/>
                  </a:cubicBezTo>
                  <a:lnTo>
                    <a:pt x="21600" y="12721"/>
                  </a:lnTo>
                  <a:cubicBezTo>
                    <a:pt x="21600" y="17633"/>
                    <a:pt x="16774" y="21600"/>
                    <a:pt x="10800" y="21600"/>
                  </a:cubicBezTo>
                  <a:cubicBezTo>
                    <a:pt x="4826" y="21600"/>
                    <a:pt x="0" y="17633"/>
                    <a:pt x="0" y="12721"/>
                  </a:cubicBezTo>
                  <a:lnTo>
                    <a:pt x="0" y="8879"/>
                  </a:lnTo>
                  <a:cubicBezTo>
                    <a:pt x="0" y="3967"/>
                    <a:pt x="4825" y="0"/>
                    <a:pt x="10800" y="0"/>
                  </a:cubicBezTo>
                  <a:close/>
                </a:path>
              </a:pathLst>
            </a:custGeom>
            <a:solidFill>
              <a:schemeClr val="bg2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8" name="Circle">
              <a:extLst>
                <a:ext uri="{FF2B5EF4-FFF2-40B4-BE49-F238E27FC236}">
                  <a16:creationId xmlns:a16="http://schemas.microsoft.com/office/drawing/2014/main" id="{25FA36EE-C128-894C-A881-CBCFF1D02EF8}"/>
                </a:ext>
              </a:extLst>
            </p:cNvPr>
            <p:cNvSpPr/>
            <p:nvPr/>
          </p:nvSpPr>
          <p:spPr>
            <a:xfrm>
              <a:off x="7276878" y="2332046"/>
              <a:ext cx="845193" cy="845197"/>
            </a:xfrm>
            <a:prstGeom prst="ellipse">
              <a:avLst/>
            </a:prstGeom>
            <a:solidFill>
              <a:schemeClr val="bg1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EFDF5436-39E2-AA4B-9ADD-FC0E9FE56113}"/>
                </a:ext>
              </a:extLst>
            </p:cNvPr>
            <p:cNvGrpSpPr/>
            <p:nvPr/>
          </p:nvGrpSpPr>
          <p:grpSpPr>
            <a:xfrm>
              <a:off x="5100114" y="2505242"/>
              <a:ext cx="2171355" cy="828488"/>
              <a:chOff x="332936" y="2720099"/>
              <a:chExt cx="2975111" cy="828488"/>
            </a:xfrm>
          </p:grpSpPr>
          <p:sp>
            <p:nvSpPr>
              <p:cNvPr id="25" name="TextBox 30">
                <a:extLst>
                  <a:ext uri="{FF2B5EF4-FFF2-40B4-BE49-F238E27FC236}">
                    <a16:creationId xmlns:a16="http://schemas.microsoft.com/office/drawing/2014/main" id="{CD94B27C-DF73-9D48-B9F6-4B4692C43AAF}"/>
                  </a:ext>
                </a:extLst>
              </p:cNvPr>
              <p:cNvSpPr txBox="1"/>
              <p:nvPr/>
            </p:nvSpPr>
            <p:spPr>
              <a:xfrm>
                <a:off x="332936" y="2720099"/>
                <a:ext cx="2926080" cy="369332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b="1" noProof="1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Lorem Ipsum</a:t>
                </a:r>
              </a:p>
            </p:txBody>
          </p:sp>
          <p:sp>
            <p:nvSpPr>
              <p:cNvPr id="26" name="TextBox 31">
                <a:extLst>
                  <a:ext uri="{FF2B5EF4-FFF2-40B4-BE49-F238E27FC236}">
                    <a16:creationId xmlns:a16="http://schemas.microsoft.com/office/drawing/2014/main" id="{3A26C59A-ADE2-8E4D-B152-F73545A7B4E0}"/>
                  </a:ext>
                </a:extLst>
              </p:cNvPr>
              <p:cNvSpPr txBox="1"/>
              <p:nvPr/>
            </p:nvSpPr>
            <p:spPr>
              <a:xfrm>
                <a:off x="332936" y="3086922"/>
                <a:ext cx="2975111" cy="461665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1200" noProof="1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Lorem ipsum dolor sit amet, nibh est. A magna maecenas, quam. </a:t>
                </a:r>
              </a:p>
            </p:txBody>
          </p:sp>
        </p:grpSp>
        <p:sp>
          <p:nvSpPr>
            <p:cNvPr id="20" name="TextBox 45">
              <a:extLst>
                <a:ext uri="{FF2B5EF4-FFF2-40B4-BE49-F238E27FC236}">
                  <a16:creationId xmlns:a16="http://schemas.microsoft.com/office/drawing/2014/main" id="{FC8A43BD-A463-F341-9A96-B6FA8816ED23}"/>
                </a:ext>
              </a:extLst>
            </p:cNvPr>
            <p:cNvSpPr txBox="1"/>
            <p:nvPr/>
          </p:nvSpPr>
          <p:spPr>
            <a:xfrm>
              <a:off x="7424399" y="2493034"/>
              <a:ext cx="550151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800" b="1" dirty="0"/>
                <a:t>02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36FAF9BA-3F1B-4A44-8219-FC6FD07C18C0}"/>
              </a:ext>
            </a:extLst>
          </p:cNvPr>
          <p:cNvGrpSpPr/>
          <p:nvPr/>
        </p:nvGrpSpPr>
        <p:grpSpPr>
          <a:xfrm>
            <a:off x="4009987" y="3643120"/>
            <a:ext cx="3482685" cy="1114941"/>
            <a:chOff x="4009987" y="3440987"/>
            <a:chExt cx="3482685" cy="1114941"/>
          </a:xfrm>
        </p:grpSpPr>
        <p:sp>
          <p:nvSpPr>
            <p:cNvPr id="9" name="Shape">
              <a:extLst>
                <a:ext uri="{FF2B5EF4-FFF2-40B4-BE49-F238E27FC236}">
                  <a16:creationId xmlns:a16="http://schemas.microsoft.com/office/drawing/2014/main" id="{8C86DDF5-B090-8A46-886F-540AD9F6B982}"/>
                </a:ext>
              </a:extLst>
            </p:cNvPr>
            <p:cNvSpPr/>
            <p:nvPr/>
          </p:nvSpPr>
          <p:spPr>
            <a:xfrm>
              <a:off x="4009987" y="3560876"/>
              <a:ext cx="3482685" cy="9950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3086" y="0"/>
                  </a:moveTo>
                  <a:cubicBezTo>
                    <a:pt x="1376" y="0"/>
                    <a:pt x="0" y="4814"/>
                    <a:pt x="0" y="10800"/>
                  </a:cubicBezTo>
                  <a:cubicBezTo>
                    <a:pt x="0" y="16786"/>
                    <a:pt x="1376" y="21600"/>
                    <a:pt x="3086" y="21600"/>
                  </a:cubicBezTo>
                  <a:lnTo>
                    <a:pt x="18514" y="21600"/>
                  </a:lnTo>
                  <a:cubicBezTo>
                    <a:pt x="20224" y="21600"/>
                    <a:pt x="21600" y="16786"/>
                    <a:pt x="21600" y="10800"/>
                  </a:cubicBezTo>
                  <a:cubicBezTo>
                    <a:pt x="21600" y="4814"/>
                    <a:pt x="20224" y="0"/>
                    <a:pt x="18514" y="0"/>
                  </a:cubicBezTo>
                  <a:lnTo>
                    <a:pt x="3086" y="0"/>
                  </a:ln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E8ACC89F-D927-8647-8FEC-CF30FFAB4E8D}"/>
                </a:ext>
              </a:extLst>
            </p:cNvPr>
            <p:cNvSpPr/>
            <p:nvPr/>
          </p:nvSpPr>
          <p:spPr>
            <a:xfrm>
              <a:off x="4069932" y="3440987"/>
              <a:ext cx="845193" cy="10280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4826" y="0"/>
                    <a:pt x="0" y="3967"/>
                    <a:pt x="0" y="8879"/>
                  </a:cubicBezTo>
                  <a:lnTo>
                    <a:pt x="0" y="12721"/>
                  </a:lnTo>
                  <a:cubicBezTo>
                    <a:pt x="0" y="17633"/>
                    <a:pt x="4826" y="21600"/>
                    <a:pt x="10800" y="21600"/>
                  </a:cubicBezTo>
                  <a:cubicBezTo>
                    <a:pt x="16774" y="21600"/>
                    <a:pt x="21600" y="17633"/>
                    <a:pt x="21600" y="12721"/>
                  </a:cubicBezTo>
                  <a:lnTo>
                    <a:pt x="21600" y="8879"/>
                  </a:lnTo>
                  <a:cubicBezTo>
                    <a:pt x="21600" y="3967"/>
                    <a:pt x="16774" y="0"/>
                    <a:pt x="10800" y="0"/>
                  </a:cubicBezTo>
                  <a:close/>
                </a:path>
              </a:pathLst>
            </a:custGeom>
            <a:solidFill>
              <a:schemeClr val="bg2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1" name="Circle">
              <a:extLst>
                <a:ext uri="{FF2B5EF4-FFF2-40B4-BE49-F238E27FC236}">
                  <a16:creationId xmlns:a16="http://schemas.microsoft.com/office/drawing/2014/main" id="{E966F37C-722A-9343-93B6-1126143DC6F8}"/>
                </a:ext>
              </a:extLst>
            </p:cNvPr>
            <p:cNvSpPr/>
            <p:nvPr/>
          </p:nvSpPr>
          <p:spPr>
            <a:xfrm>
              <a:off x="4069932" y="3440990"/>
              <a:ext cx="845193" cy="845193"/>
            </a:xfrm>
            <a:prstGeom prst="ellipse">
              <a:avLst/>
            </a:prstGeom>
            <a:solidFill>
              <a:schemeClr val="bg1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EE2547BE-F818-304C-9E66-9A0E8A7F32EB}"/>
                </a:ext>
              </a:extLst>
            </p:cNvPr>
            <p:cNvGrpSpPr/>
            <p:nvPr/>
          </p:nvGrpSpPr>
          <p:grpSpPr>
            <a:xfrm>
              <a:off x="5100114" y="3644158"/>
              <a:ext cx="2171355" cy="828488"/>
              <a:chOff x="332936" y="2720099"/>
              <a:chExt cx="2975111" cy="828488"/>
            </a:xfrm>
          </p:grpSpPr>
          <p:sp>
            <p:nvSpPr>
              <p:cNvPr id="27" name="TextBox 27">
                <a:extLst>
                  <a:ext uri="{FF2B5EF4-FFF2-40B4-BE49-F238E27FC236}">
                    <a16:creationId xmlns:a16="http://schemas.microsoft.com/office/drawing/2014/main" id="{3EC9F6E2-9C4D-154B-BFF4-FC9891012357}"/>
                  </a:ext>
                </a:extLst>
              </p:cNvPr>
              <p:cNvSpPr txBox="1"/>
              <p:nvPr/>
            </p:nvSpPr>
            <p:spPr>
              <a:xfrm>
                <a:off x="332936" y="2720099"/>
                <a:ext cx="2926080" cy="369332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b="1" noProof="1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Lorem Ipsum</a:t>
                </a:r>
              </a:p>
            </p:txBody>
          </p:sp>
          <p:sp>
            <p:nvSpPr>
              <p:cNvPr id="28" name="TextBox 28">
                <a:extLst>
                  <a:ext uri="{FF2B5EF4-FFF2-40B4-BE49-F238E27FC236}">
                    <a16:creationId xmlns:a16="http://schemas.microsoft.com/office/drawing/2014/main" id="{74D7DC0C-7CF9-D14C-9C68-C6CA85EF14E5}"/>
                  </a:ext>
                </a:extLst>
              </p:cNvPr>
              <p:cNvSpPr txBox="1"/>
              <p:nvPr/>
            </p:nvSpPr>
            <p:spPr>
              <a:xfrm>
                <a:off x="332936" y="3086922"/>
                <a:ext cx="2975111" cy="461665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1200" noProof="1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Lorem ipsum dolor sit amet, nibh est. A magna maecenas, quam. </a:t>
                </a:r>
              </a:p>
            </p:txBody>
          </p:sp>
        </p:grpSp>
        <p:sp>
          <p:nvSpPr>
            <p:cNvPr id="21" name="TextBox 46">
              <a:extLst>
                <a:ext uri="{FF2B5EF4-FFF2-40B4-BE49-F238E27FC236}">
                  <a16:creationId xmlns:a16="http://schemas.microsoft.com/office/drawing/2014/main" id="{01C0B605-A9E4-0448-B5F5-55A153BD8C32}"/>
                </a:ext>
              </a:extLst>
            </p:cNvPr>
            <p:cNvSpPr txBox="1"/>
            <p:nvPr/>
          </p:nvSpPr>
          <p:spPr>
            <a:xfrm>
              <a:off x="4217453" y="3601976"/>
              <a:ext cx="550151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800" b="1" dirty="0"/>
                <a:t>03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520FF22B-F648-4C4D-8B05-3398432E9C27}"/>
              </a:ext>
            </a:extLst>
          </p:cNvPr>
          <p:cNvGrpSpPr/>
          <p:nvPr/>
        </p:nvGrpSpPr>
        <p:grpSpPr>
          <a:xfrm>
            <a:off x="4699330" y="4810966"/>
            <a:ext cx="3482683" cy="1114940"/>
            <a:chOff x="4699330" y="4519960"/>
            <a:chExt cx="3482683" cy="1114940"/>
          </a:xfrm>
        </p:grpSpPr>
        <p:sp>
          <p:nvSpPr>
            <p:cNvPr id="12" name="Shape">
              <a:extLst>
                <a:ext uri="{FF2B5EF4-FFF2-40B4-BE49-F238E27FC236}">
                  <a16:creationId xmlns:a16="http://schemas.microsoft.com/office/drawing/2014/main" id="{0502E775-9AFA-9E42-99CF-B56C3EEF245B}"/>
                </a:ext>
              </a:extLst>
            </p:cNvPr>
            <p:cNvSpPr/>
            <p:nvPr/>
          </p:nvSpPr>
          <p:spPr>
            <a:xfrm>
              <a:off x="4699330" y="4639848"/>
              <a:ext cx="3482683" cy="9950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514" y="0"/>
                  </a:moveTo>
                  <a:cubicBezTo>
                    <a:pt x="20224" y="0"/>
                    <a:pt x="21600" y="4814"/>
                    <a:pt x="21600" y="10800"/>
                  </a:cubicBezTo>
                  <a:cubicBezTo>
                    <a:pt x="21600" y="16786"/>
                    <a:pt x="20224" y="21600"/>
                    <a:pt x="18514" y="21600"/>
                  </a:cubicBezTo>
                  <a:lnTo>
                    <a:pt x="3086" y="21600"/>
                  </a:lnTo>
                  <a:cubicBezTo>
                    <a:pt x="1376" y="21600"/>
                    <a:pt x="0" y="16786"/>
                    <a:pt x="0" y="10800"/>
                  </a:cubicBezTo>
                  <a:cubicBezTo>
                    <a:pt x="0" y="4814"/>
                    <a:pt x="1376" y="0"/>
                    <a:pt x="3086" y="0"/>
                  </a:cubicBezTo>
                  <a:lnTo>
                    <a:pt x="18514" y="0"/>
                  </a:ln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F43F0226-76AD-CC49-9EF5-9F45186C9F56}"/>
                </a:ext>
              </a:extLst>
            </p:cNvPr>
            <p:cNvSpPr/>
            <p:nvPr/>
          </p:nvSpPr>
          <p:spPr>
            <a:xfrm>
              <a:off x="7276878" y="4519960"/>
              <a:ext cx="845193" cy="10280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16775" y="0"/>
                    <a:pt x="21600" y="3967"/>
                    <a:pt x="21600" y="8879"/>
                  </a:cubicBezTo>
                  <a:lnTo>
                    <a:pt x="21600" y="12721"/>
                  </a:lnTo>
                  <a:cubicBezTo>
                    <a:pt x="21600" y="17633"/>
                    <a:pt x="16774" y="21600"/>
                    <a:pt x="10800" y="21600"/>
                  </a:cubicBezTo>
                  <a:cubicBezTo>
                    <a:pt x="4826" y="21600"/>
                    <a:pt x="0" y="17633"/>
                    <a:pt x="0" y="12721"/>
                  </a:cubicBezTo>
                  <a:lnTo>
                    <a:pt x="0" y="8879"/>
                  </a:lnTo>
                  <a:cubicBezTo>
                    <a:pt x="0" y="3967"/>
                    <a:pt x="4825" y="0"/>
                    <a:pt x="10800" y="0"/>
                  </a:cubicBezTo>
                  <a:close/>
                </a:path>
              </a:pathLst>
            </a:custGeom>
            <a:solidFill>
              <a:schemeClr val="bg2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4" name="Circle">
              <a:extLst>
                <a:ext uri="{FF2B5EF4-FFF2-40B4-BE49-F238E27FC236}">
                  <a16:creationId xmlns:a16="http://schemas.microsoft.com/office/drawing/2014/main" id="{49A7D589-72EB-384D-8E1D-D73C870E42AE}"/>
                </a:ext>
              </a:extLst>
            </p:cNvPr>
            <p:cNvSpPr/>
            <p:nvPr/>
          </p:nvSpPr>
          <p:spPr>
            <a:xfrm>
              <a:off x="7276878" y="4519962"/>
              <a:ext cx="845193" cy="845193"/>
            </a:xfrm>
            <a:prstGeom prst="ellipse">
              <a:avLst/>
            </a:prstGeom>
            <a:solidFill>
              <a:schemeClr val="bg1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2D5FE02A-45DA-7F44-AEAE-3DD9F9024DE2}"/>
                </a:ext>
              </a:extLst>
            </p:cNvPr>
            <p:cNvGrpSpPr/>
            <p:nvPr/>
          </p:nvGrpSpPr>
          <p:grpSpPr>
            <a:xfrm>
              <a:off x="5100114" y="4723130"/>
              <a:ext cx="2171355" cy="828488"/>
              <a:chOff x="332936" y="2720099"/>
              <a:chExt cx="2975111" cy="828488"/>
            </a:xfrm>
          </p:grpSpPr>
          <p:sp>
            <p:nvSpPr>
              <p:cNvPr id="23" name="TextBox 34">
                <a:extLst>
                  <a:ext uri="{FF2B5EF4-FFF2-40B4-BE49-F238E27FC236}">
                    <a16:creationId xmlns:a16="http://schemas.microsoft.com/office/drawing/2014/main" id="{40314239-6262-6C45-A26D-1DDD9FA73952}"/>
                  </a:ext>
                </a:extLst>
              </p:cNvPr>
              <p:cNvSpPr txBox="1"/>
              <p:nvPr/>
            </p:nvSpPr>
            <p:spPr>
              <a:xfrm>
                <a:off x="332936" y="2720099"/>
                <a:ext cx="2926080" cy="369332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b="1" noProof="1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Lorem Ipsum</a:t>
                </a:r>
              </a:p>
            </p:txBody>
          </p:sp>
          <p:sp>
            <p:nvSpPr>
              <p:cNvPr id="24" name="TextBox 35">
                <a:extLst>
                  <a:ext uri="{FF2B5EF4-FFF2-40B4-BE49-F238E27FC236}">
                    <a16:creationId xmlns:a16="http://schemas.microsoft.com/office/drawing/2014/main" id="{E3ECD392-DCA0-C946-9B31-C4F2649E8CD1}"/>
                  </a:ext>
                </a:extLst>
              </p:cNvPr>
              <p:cNvSpPr txBox="1"/>
              <p:nvPr/>
            </p:nvSpPr>
            <p:spPr>
              <a:xfrm>
                <a:off x="332936" y="3086922"/>
                <a:ext cx="2975111" cy="461665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1200" noProof="1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Lorem ipsum dolor sit amet, nibh est. A magna maecenas, quam. </a:t>
                </a:r>
              </a:p>
            </p:txBody>
          </p:sp>
        </p:grpSp>
        <p:sp>
          <p:nvSpPr>
            <p:cNvPr id="22" name="TextBox 47">
              <a:extLst>
                <a:ext uri="{FF2B5EF4-FFF2-40B4-BE49-F238E27FC236}">
                  <a16:creationId xmlns:a16="http://schemas.microsoft.com/office/drawing/2014/main" id="{3CFF14CE-4888-4140-9404-AC4A7B7EFFCF}"/>
                </a:ext>
              </a:extLst>
            </p:cNvPr>
            <p:cNvSpPr txBox="1"/>
            <p:nvPr/>
          </p:nvSpPr>
          <p:spPr>
            <a:xfrm>
              <a:off x="7424399" y="4680948"/>
              <a:ext cx="550151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800" b="1" dirty="0"/>
                <a:t>04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6BDE5B2D-1237-4DC1-B645-41CC4E3DAD75}"/>
              </a:ext>
            </a:extLst>
          </p:cNvPr>
          <p:cNvGrpSpPr/>
          <p:nvPr/>
        </p:nvGrpSpPr>
        <p:grpSpPr>
          <a:xfrm>
            <a:off x="8667131" y="2420171"/>
            <a:ext cx="2926080" cy="1290153"/>
            <a:chOff x="8921977" y="1466725"/>
            <a:chExt cx="2926080" cy="1290153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DF350A41-6C1F-4980-9F9F-0C48ACF365AE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0DE6A7B6-B967-4EAD-A694-3E2D504F74D4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1645A67E-7675-46FE-A26B-425BBB2B981A}"/>
              </a:ext>
            </a:extLst>
          </p:cNvPr>
          <p:cNvGrpSpPr/>
          <p:nvPr/>
        </p:nvGrpSpPr>
        <p:grpSpPr>
          <a:xfrm>
            <a:off x="8667131" y="4735882"/>
            <a:ext cx="2926080" cy="1290153"/>
            <a:chOff x="8921977" y="4073386"/>
            <a:chExt cx="2926080" cy="1290153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791444B7-6780-4365-97DE-24C042D99C78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43F4E219-7283-43F2-AD9F-9AC8E7175D8A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211B79C8-457E-4AA2-9455-657F9AA160D5}"/>
              </a:ext>
            </a:extLst>
          </p:cNvPr>
          <p:cNvGrpSpPr/>
          <p:nvPr/>
        </p:nvGrpSpPr>
        <p:grpSpPr>
          <a:xfrm>
            <a:off x="598789" y="3568037"/>
            <a:ext cx="2926080" cy="1290153"/>
            <a:chOff x="332936" y="4652338"/>
            <a:chExt cx="2926080" cy="1290153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A4096D88-C39F-421D-82D5-E1080F412A90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23ED73A9-E731-4305-B5B4-A6B76CCB9A1A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C88B6E93-EBD4-450C-B5B9-48A8405F5313}"/>
              </a:ext>
            </a:extLst>
          </p:cNvPr>
          <p:cNvGrpSpPr/>
          <p:nvPr/>
        </p:nvGrpSpPr>
        <p:grpSpPr>
          <a:xfrm>
            <a:off x="598789" y="1262316"/>
            <a:ext cx="2926080" cy="1290153"/>
            <a:chOff x="332936" y="2627766"/>
            <a:chExt cx="2926080" cy="1290153"/>
          </a:xfrm>
        </p:grpSpPr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81C46899-4694-4334-94C0-D72A2AA8BA44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F6E4A405-F276-4B41-B2A3-E95FA4344F70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281793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8496</TotalTime>
  <Words>515</Words>
  <Application>Microsoft Office PowerPoint</Application>
  <PresentationFormat>Widescreen</PresentationFormat>
  <Paragraphs>48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Vertical Alternating Pill List – Slide Template</vt:lpstr>
      <vt:lpstr>Vertical Alternating Pill List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Vertical Alternating Pill List</dc:title>
  <dc:creator>PresentationGO.com</dc:creator>
  <dc:description>© Copyright PresentationGO.com - Do not distribute or sale without written permission.</dc:description>
  <cp:lastModifiedBy>Christophe Barroche</cp:lastModifiedBy>
  <cp:revision>12</cp:revision>
  <dcterms:created xsi:type="dcterms:W3CDTF">2014-11-26T05:14:11Z</dcterms:created>
  <dcterms:modified xsi:type="dcterms:W3CDTF">2022-03-15T19:39:40Z</dcterms:modified>
  <cp:category>Text &amp; Tables</cp:category>
</cp:coreProperties>
</file>