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80" r:id="rId4"/>
    <p:sldId id="37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7" d="100"/>
          <a:sy n="127" d="100"/>
        </p:scale>
        <p:origin x="201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054832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00720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4.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4 Branches – Slide Template</a:t>
            </a:r>
          </a:p>
        </p:txBody>
      </p:sp>
      <p:sp>
        <p:nvSpPr>
          <p:cNvPr id="10" name="Shape">
            <a:extLst>
              <a:ext uri="{FF2B5EF4-FFF2-40B4-BE49-F238E27FC236}">
                <a16:creationId xmlns:a16="http://schemas.microsoft.com/office/drawing/2014/main" id="{4FAF263A-7D65-6742-A2DA-31E4042CB2C4}"/>
              </a:ext>
            </a:extLst>
          </p:cNvPr>
          <p:cNvSpPr/>
          <p:nvPr/>
        </p:nvSpPr>
        <p:spPr>
          <a:xfrm>
            <a:off x="3720281" y="2351452"/>
            <a:ext cx="1724597" cy="3696921"/>
          </a:xfrm>
          <a:custGeom>
            <a:avLst/>
            <a:gdLst/>
            <a:ahLst/>
            <a:cxnLst>
              <a:cxn ang="0">
                <a:pos x="wd2" y="hd2"/>
              </a:cxn>
              <a:cxn ang="5400000">
                <a:pos x="wd2" y="hd2"/>
              </a:cxn>
              <a:cxn ang="10800000">
                <a:pos x="wd2" y="hd2"/>
              </a:cxn>
              <a:cxn ang="16200000">
                <a:pos x="wd2" y="hd2"/>
              </a:cxn>
            </a:cxnLst>
            <a:rect l="0" t="0" r="r" b="b"/>
            <a:pathLst>
              <a:path w="21600" h="21600" extrusionOk="0">
                <a:moveTo>
                  <a:pt x="21268" y="18775"/>
                </a:moveTo>
                <a:lnTo>
                  <a:pt x="18056" y="18775"/>
                </a:lnTo>
                <a:lnTo>
                  <a:pt x="16062" y="17897"/>
                </a:lnTo>
                <a:lnTo>
                  <a:pt x="18536" y="17897"/>
                </a:lnTo>
                <a:cubicBezTo>
                  <a:pt x="18720" y="17897"/>
                  <a:pt x="18868" y="17828"/>
                  <a:pt x="18868" y="17742"/>
                </a:cubicBezTo>
                <a:cubicBezTo>
                  <a:pt x="18868" y="17656"/>
                  <a:pt x="18720" y="17587"/>
                  <a:pt x="18536" y="17587"/>
                </a:cubicBezTo>
                <a:lnTo>
                  <a:pt x="11705" y="17587"/>
                </a:lnTo>
                <a:lnTo>
                  <a:pt x="11705" y="0"/>
                </a:lnTo>
                <a:lnTo>
                  <a:pt x="9526" y="0"/>
                </a:lnTo>
                <a:lnTo>
                  <a:pt x="9526" y="17587"/>
                </a:lnTo>
                <a:lnTo>
                  <a:pt x="2326" y="17587"/>
                </a:lnTo>
                <a:cubicBezTo>
                  <a:pt x="2142" y="17587"/>
                  <a:pt x="1994" y="17656"/>
                  <a:pt x="1994" y="17742"/>
                </a:cubicBezTo>
                <a:cubicBezTo>
                  <a:pt x="1994" y="17828"/>
                  <a:pt x="2142" y="17897"/>
                  <a:pt x="2326" y="17897"/>
                </a:cubicBezTo>
                <a:lnTo>
                  <a:pt x="5391" y="17897"/>
                </a:lnTo>
                <a:lnTo>
                  <a:pt x="3397" y="18775"/>
                </a:lnTo>
                <a:lnTo>
                  <a:pt x="185" y="18775"/>
                </a:lnTo>
                <a:cubicBezTo>
                  <a:pt x="74" y="18775"/>
                  <a:pt x="0" y="18810"/>
                  <a:pt x="0" y="18861"/>
                </a:cubicBezTo>
                <a:cubicBezTo>
                  <a:pt x="0" y="18913"/>
                  <a:pt x="74" y="18947"/>
                  <a:pt x="185" y="18947"/>
                </a:cubicBezTo>
                <a:lnTo>
                  <a:pt x="3286" y="18947"/>
                </a:lnTo>
                <a:lnTo>
                  <a:pt x="3286" y="20343"/>
                </a:lnTo>
                <a:cubicBezTo>
                  <a:pt x="3286" y="20394"/>
                  <a:pt x="3360" y="20429"/>
                  <a:pt x="3471" y="20429"/>
                </a:cubicBezTo>
                <a:cubicBezTo>
                  <a:pt x="3582" y="20429"/>
                  <a:pt x="3655" y="20394"/>
                  <a:pt x="3655" y="20343"/>
                </a:cubicBezTo>
                <a:lnTo>
                  <a:pt x="3655" y="18913"/>
                </a:lnTo>
                <a:lnTo>
                  <a:pt x="5908" y="17914"/>
                </a:lnTo>
                <a:lnTo>
                  <a:pt x="7053" y="17914"/>
                </a:lnTo>
                <a:lnTo>
                  <a:pt x="7053" y="20325"/>
                </a:lnTo>
                <a:lnTo>
                  <a:pt x="4616" y="21462"/>
                </a:lnTo>
                <a:cubicBezTo>
                  <a:pt x="4542" y="21497"/>
                  <a:pt x="4542" y="21548"/>
                  <a:pt x="4616" y="21583"/>
                </a:cubicBezTo>
                <a:cubicBezTo>
                  <a:pt x="4652" y="21600"/>
                  <a:pt x="4689" y="21600"/>
                  <a:pt x="4763" y="21600"/>
                </a:cubicBezTo>
                <a:cubicBezTo>
                  <a:pt x="4837" y="21600"/>
                  <a:pt x="4874" y="21600"/>
                  <a:pt x="4911" y="21583"/>
                </a:cubicBezTo>
                <a:lnTo>
                  <a:pt x="7274" y="20480"/>
                </a:lnTo>
                <a:lnTo>
                  <a:pt x="9526" y="21531"/>
                </a:lnTo>
                <a:cubicBezTo>
                  <a:pt x="9563" y="21548"/>
                  <a:pt x="9600" y="21548"/>
                  <a:pt x="9674" y="21548"/>
                </a:cubicBezTo>
                <a:cubicBezTo>
                  <a:pt x="9748" y="21548"/>
                  <a:pt x="9785" y="21548"/>
                  <a:pt x="9822" y="21531"/>
                </a:cubicBezTo>
                <a:cubicBezTo>
                  <a:pt x="9895" y="21497"/>
                  <a:pt x="9895" y="21445"/>
                  <a:pt x="9822" y="21411"/>
                </a:cubicBezTo>
                <a:lnTo>
                  <a:pt x="7495" y="20325"/>
                </a:lnTo>
                <a:lnTo>
                  <a:pt x="7495" y="17914"/>
                </a:lnTo>
                <a:lnTo>
                  <a:pt x="10228" y="17914"/>
                </a:lnTo>
                <a:lnTo>
                  <a:pt x="8049" y="18930"/>
                </a:lnTo>
                <a:cubicBezTo>
                  <a:pt x="7975" y="18965"/>
                  <a:pt x="7975" y="19016"/>
                  <a:pt x="8049" y="19051"/>
                </a:cubicBezTo>
                <a:cubicBezTo>
                  <a:pt x="8086" y="19068"/>
                  <a:pt x="8123" y="19068"/>
                  <a:pt x="8197" y="19068"/>
                </a:cubicBezTo>
                <a:cubicBezTo>
                  <a:pt x="8271" y="19068"/>
                  <a:pt x="8308" y="19068"/>
                  <a:pt x="8345" y="19051"/>
                </a:cubicBezTo>
                <a:lnTo>
                  <a:pt x="10708" y="17948"/>
                </a:lnTo>
                <a:lnTo>
                  <a:pt x="12960" y="18999"/>
                </a:lnTo>
                <a:cubicBezTo>
                  <a:pt x="12997" y="19016"/>
                  <a:pt x="13034" y="19016"/>
                  <a:pt x="13108" y="19016"/>
                </a:cubicBezTo>
                <a:cubicBezTo>
                  <a:pt x="13182" y="19016"/>
                  <a:pt x="13219" y="19016"/>
                  <a:pt x="13255" y="18999"/>
                </a:cubicBezTo>
                <a:cubicBezTo>
                  <a:pt x="13329" y="18965"/>
                  <a:pt x="13329" y="18913"/>
                  <a:pt x="13255" y="18878"/>
                </a:cubicBezTo>
                <a:lnTo>
                  <a:pt x="11188" y="17914"/>
                </a:lnTo>
                <a:lnTo>
                  <a:pt x="14105" y="17914"/>
                </a:lnTo>
                <a:lnTo>
                  <a:pt x="14105" y="20325"/>
                </a:lnTo>
                <a:lnTo>
                  <a:pt x="11778" y="21411"/>
                </a:lnTo>
                <a:cubicBezTo>
                  <a:pt x="11705" y="21445"/>
                  <a:pt x="11705" y="21497"/>
                  <a:pt x="11778" y="21531"/>
                </a:cubicBezTo>
                <a:cubicBezTo>
                  <a:pt x="11815" y="21548"/>
                  <a:pt x="11852" y="21548"/>
                  <a:pt x="11926" y="21548"/>
                </a:cubicBezTo>
                <a:cubicBezTo>
                  <a:pt x="12000" y="21548"/>
                  <a:pt x="12037" y="21548"/>
                  <a:pt x="12074" y="21531"/>
                </a:cubicBezTo>
                <a:lnTo>
                  <a:pt x="14326" y="20480"/>
                </a:lnTo>
                <a:lnTo>
                  <a:pt x="16689" y="21583"/>
                </a:lnTo>
                <a:cubicBezTo>
                  <a:pt x="16726" y="21600"/>
                  <a:pt x="16763" y="21600"/>
                  <a:pt x="16837" y="21600"/>
                </a:cubicBezTo>
                <a:cubicBezTo>
                  <a:pt x="16911" y="21600"/>
                  <a:pt x="16948" y="21600"/>
                  <a:pt x="16985" y="21583"/>
                </a:cubicBezTo>
                <a:cubicBezTo>
                  <a:pt x="17058" y="21548"/>
                  <a:pt x="17058" y="21497"/>
                  <a:pt x="16985" y="21462"/>
                </a:cubicBezTo>
                <a:lnTo>
                  <a:pt x="14547" y="20325"/>
                </a:lnTo>
                <a:lnTo>
                  <a:pt x="14547" y="17914"/>
                </a:lnTo>
                <a:lnTo>
                  <a:pt x="15692" y="17914"/>
                </a:lnTo>
                <a:lnTo>
                  <a:pt x="17945" y="18913"/>
                </a:lnTo>
                <a:lnTo>
                  <a:pt x="17945" y="20343"/>
                </a:lnTo>
                <a:cubicBezTo>
                  <a:pt x="17945" y="20394"/>
                  <a:pt x="18018" y="20429"/>
                  <a:pt x="18129" y="20429"/>
                </a:cubicBezTo>
                <a:cubicBezTo>
                  <a:pt x="18240" y="20429"/>
                  <a:pt x="18314" y="20394"/>
                  <a:pt x="18314" y="20343"/>
                </a:cubicBezTo>
                <a:lnTo>
                  <a:pt x="18314" y="18947"/>
                </a:lnTo>
                <a:lnTo>
                  <a:pt x="21415" y="18947"/>
                </a:lnTo>
                <a:cubicBezTo>
                  <a:pt x="21526" y="18947"/>
                  <a:pt x="21600" y="18913"/>
                  <a:pt x="21600" y="18861"/>
                </a:cubicBezTo>
                <a:cubicBezTo>
                  <a:pt x="21600" y="18810"/>
                  <a:pt x="21379" y="18775"/>
                  <a:pt x="21268" y="18775"/>
                </a:cubicBezTo>
                <a:close/>
              </a:path>
            </a:pathLst>
          </a:custGeom>
          <a:solidFill>
            <a:schemeClr val="tx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nvGrpSpPr>
          <p:cNvPr id="4" name="Group 3">
            <a:extLst>
              <a:ext uri="{FF2B5EF4-FFF2-40B4-BE49-F238E27FC236}">
                <a16:creationId xmlns:a16="http://schemas.microsoft.com/office/drawing/2014/main" id="{C0809B82-E296-4B9D-967F-805070A3DAFE}"/>
              </a:ext>
            </a:extLst>
          </p:cNvPr>
          <p:cNvGrpSpPr/>
          <p:nvPr/>
        </p:nvGrpSpPr>
        <p:grpSpPr>
          <a:xfrm>
            <a:off x="3024658" y="1443392"/>
            <a:ext cx="1780813" cy="1310410"/>
            <a:chOff x="4409971" y="1102510"/>
            <a:chExt cx="1938528" cy="1426464"/>
          </a:xfrm>
        </p:grpSpPr>
        <p:sp>
          <p:nvSpPr>
            <p:cNvPr id="45" name="Shape">
              <a:extLst>
                <a:ext uri="{FF2B5EF4-FFF2-40B4-BE49-F238E27FC236}">
                  <a16:creationId xmlns:a16="http://schemas.microsoft.com/office/drawing/2014/main" id="{7E776E11-9E92-4A77-9ACA-2DDA66EB70AC}"/>
                </a:ext>
              </a:extLst>
            </p:cNvPr>
            <p:cNvSpPr/>
            <p:nvPr/>
          </p:nvSpPr>
          <p:spPr>
            <a:xfrm>
              <a:off x="4409971" y="1102510"/>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52" name="Circle">
              <a:extLst>
                <a:ext uri="{FF2B5EF4-FFF2-40B4-BE49-F238E27FC236}">
                  <a16:creationId xmlns:a16="http://schemas.microsoft.com/office/drawing/2014/main" id="{C08DEC5B-88CE-4F43-93C3-C1A8EC997F4D}"/>
                </a:ext>
              </a:extLst>
            </p:cNvPr>
            <p:cNvSpPr/>
            <p:nvPr/>
          </p:nvSpPr>
          <p:spPr>
            <a:xfrm>
              <a:off x="5930473" y="2113493"/>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53" name="Graphic 29" descr="Lights On">
            <a:extLst>
              <a:ext uri="{FF2B5EF4-FFF2-40B4-BE49-F238E27FC236}">
                <a16:creationId xmlns:a16="http://schemas.microsoft.com/office/drawing/2014/main" id="{AC18ED80-C839-4E00-B723-A08A54AB70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78198" y="1699433"/>
            <a:ext cx="734549" cy="728904"/>
          </a:xfrm>
          <a:prstGeom prst="rect">
            <a:avLst/>
          </a:prstGeom>
        </p:spPr>
      </p:pic>
      <p:grpSp>
        <p:nvGrpSpPr>
          <p:cNvPr id="6" name="Group 5">
            <a:extLst>
              <a:ext uri="{FF2B5EF4-FFF2-40B4-BE49-F238E27FC236}">
                <a16:creationId xmlns:a16="http://schemas.microsoft.com/office/drawing/2014/main" id="{6CAE3527-C36A-4F5C-A765-D5E43CCC7E9A}"/>
              </a:ext>
            </a:extLst>
          </p:cNvPr>
          <p:cNvGrpSpPr/>
          <p:nvPr/>
        </p:nvGrpSpPr>
        <p:grpSpPr>
          <a:xfrm>
            <a:off x="4332819" y="2130411"/>
            <a:ext cx="1780813" cy="1310410"/>
            <a:chOff x="5833986" y="1850374"/>
            <a:chExt cx="1938528" cy="1426464"/>
          </a:xfrm>
        </p:grpSpPr>
        <p:sp>
          <p:nvSpPr>
            <p:cNvPr id="55" name="Shape">
              <a:extLst>
                <a:ext uri="{FF2B5EF4-FFF2-40B4-BE49-F238E27FC236}">
                  <a16:creationId xmlns:a16="http://schemas.microsoft.com/office/drawing/2014/main" id="{7371F133-3A04-4429-B1EE-58C33006E96C}"/>
                </a:ext>
              </a:extLst>
            </p:cNvPr>
            <p:cNvSpPr/>
            <p:nvPr/>
          </p:nvSpPr>
          <p:spPr>
            <a:xfrm>
              <a:off x="5833986" y="185037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56" name="Circle">
              <a:extLst>
                <a:ext uri="{FF2B5EF4-FFF2-40B4-BE49-F238E27FC236}">
                  <a16:creationId xmlns:a16="http://schemas.microsoft.com/office/drawing/2014/main" id="{7DBD5BCA-E2C4-472A-A604-BEE0B550FBF9}"/>
                </a:ext>
              </a:extLst>
            </p:cNvPr>
            <p:cNvSpPr/>
            <p:nvPr/>
          </p:nvSpPr>
          <p:spPr>
            <a:xfrm>
              <a:off x="5944091" y="286061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57" name="Graphic 27" descr="Gears">
            <a:extLst>
              <a:ext uri="{FF2B5EF4-FFF2-40B4-BE49-F238E27FC236}">
                <a16:creationId xmlns:a16="http://schemas.microsoft.com/office/drawing/2014/main" id="{708E37D1-1577-4996-8E98-8A42F60A51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23667" y="2376202"/>
            <a:ext cx="733576" cy="733365"/>
          </a:xfrm>
          <a:prstGeom prst="rect">
            <a:avLst/>
          </a:prstGeom>
        </p:spPr>
      </p:pic>
      <p:grpSp>
        <p:nvGrpSpPr>
          <p:cNvPr id="5" name="Group 4">
            <a:extLst>
              <a:ext uri="{FF2B5EF4-FFF2-40B4-BE49-F238E27FC236}">
                <a16:creationId xmlns:a16="http://schemas.microsoft.com/office/drawing/2014/main" id="{33228B5E-2A79-4A4C-BBE2-DA073BEEF703}"/>
              </a:ext>
            </a:extLst>
          </p:cNvPr>
          <p:cNvGrpSpPr/>
          <p:nvPr/>
        </p:nvGrpSpPr>
        <p:grpSpPr>
          <a:xfrm>
            <a:off x="3034157" y="2809407"/>
            <a:ext cx="1780813" cy="1310410"/>
            <a:chOff x="4420311" y="2589504"/>
            <a:chExt cx="1938528" cy="1426464"/>
          </a:xfrm>
        </p:grpSpPr>
        <p:sp>
          <p:nvSpPr>
            <p:cNvPr id="59" name="Shape">
              <a:extLst>
                <a:ext uri="{FF2B5EF4-FFF2-40B4-BE49-F238E27FC236}">
                  <a16:creationId xmlns:a16="http://schemas.microsoft.com/office/drawing/2014/main" id="{30BD85E6-502D-4E98-B4FD-4071E9B19BBD}"/>
                </a:ext>
              </a:extLst>
            </p:cNvPr>
            <p:cNvSpPr/>
            <p:nvPr/>
          </p:nvSpPr>
          <p:spPr>
            <a:xfrm>
              <a:off x="4420311" y="258950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60" name="Circle">
              <a:extLst>
                <a:ext uri="{FF2B5EF4-FFF2-40B4-BE49-F238E27FC236}">
                  <a16:creationId xmlns:a16="http://schemas.microsoft.com/office/drawing/2014/main" id="{B6901600-971D-4D19-80D9-AE9C25EEA864}"/>
                </a:ext>
              </a:extLst>
            </p:cNvPr>
            <p:cNvSpPr/>
            <p:nvPr/>
          </p:nvSpPr>
          <p:spPr>
            <a:xfrm>
              <a:off x="5940813" y="3600487"/>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61" name="Graphic 28" descr="Hourglass Finished">
            <a:extLst>
              <a:ext uri="{FF2B5EF4-FFF2-40B4-BE49-F238E27FC236}">
                <a16:creationId xmlns:a16="http://schemas.microsoft.com/office/drawing/2014/main" id="{12748968-0ACF-4BF5-A878-70F42FBF50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87697" y="3065448"/>
            <a:ext cx="734549" cy="728904"/>
          </a:xfrm>
          <a:prstGeom prst="rect">
            <a:avLst/>
          </a:prstGeom>
        </p:spPr>
      </p:pic>
      <p:grpSp>
        <p:nvGrpSpPr>
          <p:cNvPr id="3" name="Group 2">
            <a:extLst>
              <a:ext uri="{FF2B5EF4-FFF2-40B4-BE49-F238E27FC236}">
                <a16:creationId xmlns:a16="http://schemas.microsoft.com/office/drawing/2014/main" id="{29833855-B203-4EFE-8E70-0B4D3AC522D5}"/>
              </a:ext>
            </a:extLst>
          </p:cNvPr>
          <p:cNvGrpSpPr/>
          <p:nvPr/>
        </p:nvGrpSpPr>
        <p:grpSpPr>
          <a:xfrm>
            <a:off x="4332819" y="3492399"/>
            <a:ext cx="1780813" cy="1310410"/>
            <a:chOff x="5833986" y="3332984"/>
            <a:chExt cx="1938528" cy="1426464"/>
          </a:xfrm>
        </p:grpSpPr>
        <p:sp>
          <p:nvSpPr>
            <p:cNvPr id="63" name="Shape">
              <a:extLst>
                <a:ext uri="{FF2B5EF4-FFF2-40B4-BE49-F238E27FC236}">
                  <a16:creationId xmlns:a16="http://schemas.microsoft.com/office/drawing/2014/main" id="{4E19CDDB-DEE9-48F4-956B-FD31A203BD8B}"/>
                </a:ext>
              </a:extLst>
            </p:cNvPr>
            <p:cNvSpPr/>
            <p:nvPr/>
          </p:nvSpPr>
          <p:spPr>
            <a:xfrm>
              <a:off x="5833986" y="333298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64" name="Circle">
              <a:extLst>
                <a:ext uri="{FF2B5EF4-FFF2-40B4-BE49-F238E27FC236}">
                  <a16:creationId xmlns:a16="http://schemas.microsoft.com/office/drawing/2014/main" id="{6EBE801F-D774-4CB6-A4A3-EBC221303EDD}"/>
                </a:ext>
              </a:extLst>
            </p:cNvPr>
            <p:cNvSpPr/>
            <p:nvPr/>
          </p:nvSpPr>
          <p:spPr>
            <a:xfrm>
              <a:off x="5944091" y="434322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65" name="Graphic 30" descr="Presentation with bar chart">
            <a:extLst>
              <a:ext uri="{FF2B5EF4-FFF2-40B4-BE49-F238E27FC236}">
                <a16:creationId xmlns:a16="http://schemas.microsoft.com/office/drawing/2014/main" id="{A473B70B-BFA7-45AF-A048-6625386D96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23667" y="3738190"/>
            <a:ext cx="733576" cy="733365"/>
          </a:xfrm>
          <a:prstGeom prst="rect">
            <a:avLst/>
          </a:prstGeom>
        </p:spPr>
      </p:pic>
      <p:grpSp>
        <p:nvGrpSpPr>
          <p:cNvPr id="21" name="Group 20">
            <a:extLst>
              <a:ext uri="{FF2B5EF4-FFF2-40B4-BE49-F238E27FC236}">
                <a16:creationId xmlns:a16="http://schemas.microsoft.com/office/drawing/2014/main" id="{F9F980B6-B8B9-4DDE-808F-E0DCD8601B3A}"/>
              </a:ext>
            </a:extLst>
          </p:cNvPr>
          <p:cNvGrpSpPr/>
          <p:nvPr/>
        </p:nvGrpSpPr>
        <p:grpSpPr>
          <a:xfrm>
            <a:off x="6388954" y="3474248"/>
            <a:ext cx="2194560" cy="1260003"/>
            <a:chOff x="8921977" y="1394910"/>
            <a:chExt cx="2926080" cy="1680003"/>
          </a:xfrm>
        </p:grpSpPr>
        <p:sp>
          <p:nvSpPr>
            <p:cNvPr id="22" name="TextBox 21">
              <a:extLst>
                <a:ext uri="{FF2B5EF4-FFF2-40B4-BE49-F238E27FC236}">
                  <a16:creationId xmlns:a16="http://schemas.microsoft.com/office/drawing/2014/main" id="{A23D00EE-D473-492E-A082-80C01A305A0A}"/>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5">
                      <a:lumMod val="75000"/>
                    </a:schemeClr>
                  </a:solidFill>
                </a:rPr>
                <a:t>Lorem Ipsum</a:t>
              </a:r>
            </a:p>
          </p:txBody>
        </p:sp>
        <p:sp>
          <p:nvSpPr>
            <p:cNvPr id="23" name="TextBox 22">
              <a:extLst>
                <a:ext uri="{FF2B5EF4-FFF2-40B4-BE49-F238E27FC236}">
                  <a16:creationId xmlns:a16="http://schemas.microsoft.com/office/drawing/2014/main" id="{5810912C-4F6D-4A00-8461-EE9A6F8E6356}"/>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3" name="Group 32">
            <a:extLst>
              <a:ext uri="{FF2B5EF4-FFF2-40B4-BE49-F238E27FC236}">
                <a16:creationId xmlns:a16="http://schemas.microsoft.com/office/drawing/2014/main" id="{63FA8781-EF9A-4FEE-875F-8A8E70C5D857}"/>
              </a:ext>
            </a:extLst>
          </p:cNvPr>
          <p:cNvGrpSpPr/>
          <p:nvPr/>
        </p:nvGrpSpPr>
        <p:grpSpPr>
          <a:xfrm>
            <a:off x="6388954" y="1972654"/>
            <a:ext cx="2194560" cy="1260003"/>
            <a:chOff x="8921977" y="1394910"/>
            <a:chExt cx="2926080" cy="1680003"/>
          </a:xfrm>
        </p:grpSpPr>
        <p:sp>
          <p:nvSpPr>
            <p:cNvPr id="34" name="TextBox 33">
              <a:extLst>
                <a:ext uri="{FF2B5EF4-FFF2-40B4-BE49-F238E27FC236}">
                  <a16:creationId xmlns:a16="http://schemas.microsoft.com/office/drawing/2014/main" id="{309E252D-68F6-4A4C-B86C-E285B33E5F65}"/>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6">
                      <a:lumMod val="75000"/>
                    </a:schemeClr>
                  </a:solidFill>
                </a:rPr>
                <a:t>Lorem Ipsum</a:t>
              </a:r>
            </a:p>
          </p:txBody>
        </p:sp>
        <p:sp>
          <p:nvSpPr>
            <p:cNvPr id="35" name="TextBox 34">
              <a:extLst>
                <a:ext uri="{FF2B5EF4-FFF2-40B4-BE49-F238E27FC236}">
                  <a16:creationId xmlns:a16="http://schemas.microsoft.com/office/drawing/2014/main" id="{75AAE8E7-3F46-4341-979E-AC4DDCBDB580}"/>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6" name="Group 35">
            <a:extLst>
              <a:ext uri="{FF2B5EF4-FFF2-40B4-BE49-F238E27FC236}">
                <a16:creationId xmlns:a16="http://schemas.microsoft.com/office/drawing/2014/main" id="{2A44EC4A-A50D-47E4-91A1-498AD3A88C68}"/>
              </a:ext>
            </a:extLst>
          </p:cNvPr>
          <p:cNvGrpSpPr/>
          <p:nvPr/>
        </p:nvGrpSpPr>
        <p:grpSpPr>
          <a:xfrm>
            <a:off x="556459" y="1681388"/>
            <a:ext cx="2194560" cy="1260003"/>
            <a:chOff x="332936" y="2555951"/>
            <a:chExt cx="2926080" cy="1680003"/>
          </a:xfrm>
        </p:grpSpPr>
        <p:sp>
          <p:nvSpPr>
            <p:cNvPr id="37" name="TextBox 36">
              <a:extLst>
                <a:ext uri="{FF2B5EF4-FFF2-40B4-BE49-F238E27FC236}">
                  <a16:creationId xmlns:a16="http://schemas.microsoft.com/office/drawing/2014/main" id="{1C39D990-5444-4D49-8A05-97101C53C581}"/>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2">
                      <a:lumMod val="75000"/>
                    </a:schemeClr>
                  </a:solidFill>
                </a:rPr>
                <a:t>Lorem Ipsum</a:t>
              </a:r>
            </a:p>
          </p:txBody>
        </p:sp>
        <p:sp>
          <p:nvSpPr>
            <p:cNvPr id="38" name="TextBox 37">
              <a:extLst>
                <a:ext uri="{FF2B5EF4-FFF2-40B4-BE49-F238E27FC236}">
                  <a16:creationId xmlns:a16="http://schemas.microsoft.com/office/drawing/2014/main" id="{25342AAC-4FD3-4206-80E0-36CB904FD839}"/>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7" name="Group 66">
            <a:extLst>
              <a:ext uri="{FF2B5EF4-FFF2-40B4-BE49-F238E27FC236}">
                <a16:creationId xmlns:a16="http://schemas.microsoft.com/office/drawing/2014/main" id="{67AB0379-1325-46B3-87A5-463C1B74203C}"/>
              </a:ext>
            </a:extLst>
          </p:cNvPr>
          <p:cNvGrpSpPr/>
          <p:nvPr/>
        </p:nvGrpSpPr>
        <p:grpSpPr>
          <a:xfrm>
            <a:off x="556459" y="3118296"/>
            <a:ext cx="2194560" cy="2452636"/>
            <a:chOff x="332936" y="2555951"/>
            <a:chExt cx="2926080" cy="3270182"/>
          </a:xfrm>
        </p:grpSpPr>
        <p:sp>
          <p:nvSpPr>
            <p:cNvPr id="68" name="TextBox 67">
              <a:extLst>
                <a:ext uri="{FF2B5EF4-FFF2-40B4-BE49-F238E27FC236}">
                  <a16:creationId xmlns:a16="http://schemas.microsoft.com/office/drawing/2014/main" id="{EC56D3A3-F17F-4F03-8C30-7A1677719234}"/>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6">
                      <a:lumMod val="75000"/>
                    </a:schemeClr>
                  </a:solidFill>
                </a:rPr>
                <a:t>Lorem Ipsum</a:t>
              </a:r>
            </a:p>
          </p:txBody>
        </p:sp>
        <p:sp>
          <p:nvSpPr>
            <p:cNvPr id="69" name="TextBox 68">
              <a:extLst>
                <a:ext uri="{FF2B5EF4-FFF2-40B4-BE49-F238E27FC236}">
                  <a16:creationId xmlns:a16="http://schemas.microsoft.com/office/drawing/2014/main" id="{711F8CE2-59AB-4BD5-93D5-1959CABDA223}"/>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665028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Abstract Tree w/ 4 Branches – Slide Template</a:t>
            </a:r>
          </a:p>
        </p:txBody>
      </p:sp>
      <p:grpSp>
        <p:nvGrpSpPr>
          <p:cNvPr id="32" name="Group 31">
            <a:extLst>
              <a:ext uri="{FF2B5EF4-FFF2-40B4-BE49-F238E27FC236}">
                <a16:creationId xmlns:a16="http://schemas.microsoft.com/office/drawing/2014/main" id="{ECBB669B-DF0F-456C-9C2B-0E6F34B91611}"/>
              </a:ext>
            </a:extLst>
          </p:cNvPr>
          <p:cNvGrpSpPr/>
          <p:nvPr/>
        </p:nvGrpSpPr>
        <p:grpSpPr>
          <a:xfrm>
            <a:off x="6388954" y="3474248"/>
            <a:ext cx="2194560" cy="1260003"/>
            <a:chOff x="8921977" y="1394910"/>
            <a:chExt cx="2926080" cy="1680003"/>
          </a:xfrm>
        </p:grpSpPr>
        <p:sp>
          <p:nvSpPr>
            <p:cNvPr id="39" name="TextBox 38">
              <a:extLst>
                <a:ext uri="{FF2B5EF4-FFF2-40B4-BE49-F238E27FC236}">
                  <a16:creationId xmlns:a16="http://schemas.microsoft.com/office/drawing/2014/main" id="{A7CFB275-AB8C-478B-B06E-2B73B1AE594C}"/>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4"/>
                  </a:solidFill>
                </a:rPr>
                <a:t>Lorem Ipsum</a:t>
              </a:r>
            </a:p>
          </p:txBody>
        </p:sp>
        <p:sp>
          <p:nvSpPr>
            <p:cNvPr id="40" name="TextBox 39">
              <a:extLst>
                <a:ext uri="{FF2B5EF4-FFF2-40B4-BE49-F238E27FC236}">
                  <a16:creationId xmlns:a16="http://schemas.microsoft.com/office/drawing/2014/main" id="{F2DF1261-67D3-49BF-92A5-C1ECEA2085C3}"/>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1" name="Group 40">
            <a:extLst>
              <a:ext uri="{FF2B5EF4-FFF2-40B4-BE49-F238E27FC236}">
                <a16:creationId xmlns:a16="http://schemas.microsoft.com/office/drawing/2014/main" id="{A7CEEE7C-AF45-4CC8-8C4C-B004491453E9}"/>
              </a:ext>
            </a:extLst>
          </p:cNvPr>
          <p:cNvGrpSpPr/>
          <p:nvPr/>
        </p:nvGrpSpPr>
        <p:grpSpPr>
          <a:xfrm>
            <a:off x="6388954" y="1972654"/>
            <a:ext cx="2194560" cy="1260003"/>
            <a:chOff x="8921977" y="1394910"/>
            <a:chExt cx="2926080" cy="1680003"/>
          </a:xfrm>
        </p:grpSpPr>
        <p:sp>
          <p:nvSpPr>
            <p:cNvPr id="42" name="TextBox 41">
              <a:extLst>
                <a:ext uri="{FF2B5EF4-FFF2-40B4-BE49-F238E27FC236}">
                  <a16:creationId xmlns:a16="http://schemas.microsoft.com/office/drawing/2014/main" id="{D0498AC0-F73E-4896-BFDB-5CC41D517B89}"/>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accent6"/>
                  </a:solidFill>
                </a:rPr>
                <a:t>Lorem Ipsum</a:t>
              </a:r>
            </a:p>
          </p:txBody>
        </p:sp>
        <p:sp>
          <p:nvSpPr>
            <p:cNvPr id="43" name="TextBox 42">
              <a:extLst>
                <a:ext uri="{FF2B5EF4-FFF2-40B4-BE49-F238E27FC236}">
                  <a16:creationId xmlns:a16="http://schemas.microsoft.com/office/drawing/2014/main" id="{212CA576-5449-477C-A9E9-E589328160A6}"/>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777FAE7B-D1A2-4C78-B8C7-4D8985260ACF}"/>
              </a:ext>
            </a:extLst>
          </p:cNvPr>
          <p:cNvGrpSpPr/>
          <p:nvPr/>
        </p:nvGrpSpPr>
        <p:grpSpPr>
          <a:xfrm>
            <a:off x="556459" y="1681388"/>
            <a:ext cx="2194560" cy="1260003"/>
            <a:chOff x="332936" y="2555951"/>
            <a:chExt cx="2926080" cy="1680003"/>
          </a:xfrm>
        </p:grpSpPr>
        <p:sp>
          <p:nvSpPr>
            <p:cNvPr id="46" name="TextBox 45">
              <a:extLst>
                <a:ext uri="{FF2B5EF4-FFF2-40B4-BE49-F238E27FC236}">
                  <a16:creationId xmlns:a16="http://schemas.microsoft.com/office/drawing/2014/main" id="{2668A243-E150-4046-BC8E-52D1453C95CC}"/>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2"/>
                  </a:solidFill>
                </a:rPr>
                <a:t>Lorem Ipsum</a:t>
              </a:r>
            </a:p>
          </p:txBody>
        </p:sp>
        <p:sp>
          <p:nvSpPr>
            <p:cNvPr id="47" name="TextBox 46">
              <a:extLst>
                <a:ext uri="{FF2B5EF4-FFF2-40B4-BE49-F238E27FC236}">
                  <a16:creationId xmlns:a16="http://schemas.microsoft.com/office/drawing/2014/main" id="{0DC02548-444E-48F9-9D4B-343D1DEA34D2}"/>
                </a:ext>
              </a:extLst>
            </p:cNvPr>
            <p:cNvSpPr txBox="1"/>
            <p:nvPr/>
          </p:nvSpPr>
          <p:spPr>
            <a:xfrm>
              <a:off x="332936" y="308692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8" name="Group 47">
            <a:extLst>
              <a:ext uri="{FF2B5EF4-FFF2-40B4-BE49-F238E27FC236}">
                <a16:creationId xmlns:a16="http://schemas.microsoft.com/office/drawing/2014/main" id="{683FEA61-AF3C-43B0-A89D-D65AAE62BFA1}"/>
              </a:ext>
            </a:extLst>
          </p:cNvPr>
          <p:cNvGrpSpPr/>
          <p:nvPr/>
        </p:nvGrpSpPr>
        <p:grpSpPr>
          <a:xfrm>
            <a:off x="556459" y="3118296"/>
            <a:ext cx="2194560" cy="2452636"/>
            <a:chOff x="332936" y="2555951"/>
            <a:chExt cx="2926080" cy="3270182"/>
          </a:xfrm>
        </p:grpSpPr>
        <p:sp>
          <p:nvSpPr>
            <p:cNvPr id="49" name="TextBox 48">
              <a:extLst>
                <a:ext uri="{FF2B5EF4-FFF2-40B4-BE49-F238E27FC236}">
                  <a16:creationId xmlns:a16="http://schemas.microsoft.com/office/drawing/2014/main" id="{8BDCBBCA-2253-4C23-A882-B8612212954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3"/>
                  </a:solidFill>
                </a:rPr>
                <a:t>Lorem Ipsum</a:t>
              </a:r>
            </a:p>
          </p:txBody>
        </p:sp>
        <p:sp>
          <p:nvSpPr>
            <p:cNvPr id="50" name="TextBox 49">
              <a:extLst>
                <a:ext uri="{FF2B5EF4-FFF2-40B4-BE49-F238E27FC236}">
                  <a16:creationId xmlns:a16="http://schemas.microsoft.com/office/drawing/2014/main" id="{22787F3C-6115-4CE2-AA31-011FEC141E99}"/>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4" name="Shape">
            <a:extLst>
              <a:ext uri="{FF2B5EF4-FFF2-40B4-BE49-F238E27FC236}">
                <a16:creationId xmlns:a16="http://schemas.microsoft.com/office/drawing/2014/main" id="{C6D02FBF-9995-438C-A769-71F01BC9DDAD}"/>
              </a:ext>
            </a:extLst>
          </p:cNvPr>
          <p:cNvSpPr/>
          <p:nvPr/>
        </p:nvSpPr>
        <p:spPr>
          <a:xfrm>
            <a:off x="3720281" y="2351452"/>
            <a:ext cx="1724597" cy="3696921"/>
          </a:xfrm>
          <a:custGeom>
            <a:avLst/>
            <a:gdLst/>
            <a:ahLst/>
            <a:cxnLst>
              <a:cxn ang="0">
                <a:pos x="wd2" y="hd2"/>
              </a:cxn>
              <a:cxn ang="5400000">
                <a:pos x="wd2" y="hd2"/>
              </a:cxn>
              <a:cxn ang="10800000">
                <a:pos x="wd2" y="hd2"/>
              </a:cxn>
              <a:cxn ang="16200000">
                <a:pos x="wd2" y="hd2"/>
              </a:cxn>
            </a:cxnLst>
            <a:rect l="0" t="0" r="r" b="b"/>
            <a:pathLst>
              <a:path w="21600" h="21600" extrusionOk="0">
                <a:moveTo>
                  <a:pt x="21268" y="18775"/>
                </a:moveTo>
                <a:lnTo>
                  <a:pt x="18056" y="18775"/>
                </a:lnTo>
                <a:lnTo>
                  <a:pt x="16062" y="17897"/>
                </a:lnTo>
                <a:lnTo>
                  <a:pt x="18536" y="17897"/>
                </a:lnTo>
                <a:cubicBezTo>
                  <a:pt x="18720" y="17897"/>
                  <a:pt x="18868" y="17828"/>
                  <a:pt x="18868" y="17742"/>
                </a:cubicBezTo>
                <a:cubicBezTo>
                  <a:pt x="18868" y="17656"/>
                  <a:pt x="18720" y="17587"/>
                  <a:pt x="18536" y="17587"/>
                </a:cubicBezTo>
                <a:lnTo>
                  <a:pt x="11705" y="17587"/>
                </a:lnTo>
                <a:lnTo>
                  <a:pt x="11705" y="0"/>
                </a:lnTo>
                <a:lnTo>
                  <a:pt x="9526" y="0"/>
                </a:lnTo>
                <a:lnTo>
                  <a:pt x="9526" y="17587"/>
                </a:lnTo>
                <a:lnTo>
                  <a:pt x="2326" y="17587"/>
                </a:lnTo>
                <a:cubicBezTo>
                  <a:pt x="2142" y="17587"/>
                  <a:pt x="1994" y="17656"/>
                  <a:pt x="1994" y="17742"/>
                </a:cubicBezTo>
                <a:cubicBezTo>
                  <a:pt x="1994" y="17828"/>
                  <a:pt x="2142" y="17897"/>
                  <a:pt x="2326" y="17897"/>
                </a:cubicBezTo>
                <a:lnTo>
                  <a:pt x="5391" y="17897"/>
                </a:lnTo>
                <a:lnTo>
                  <a:pt x="3397" y="18775"/>
                </a:lnTo>
                <a:lnTo>
                  <a:pt x="185" y="18775"/>
                </a:lnTo>
                <a:cubicBezTo>
                  <a:pt x="74" y="18775"/>
                  <a:pt x="0" y="18810"/>
                  <a:pt x="0" y="18861"/>
                </a:cubicBezTo>
                <a:cubicBezTo>
                  <a:pt x="0" y="18913"/>
                  <a:pt x="74" y="18947"/>
                  <a:pt x="185" y="18947"/>
                </a:cubicBezTo>
                <a:lnTo>
                  <a:pt x="3286" y="18947"/>
                </a:lnTo>
                <a:lnTo>
                  <a:pt x="3286" y="20343"/>
                </a:lnTo>
                <a:cubicBezTo>
                  <a:pt x="3286" y="20394"/>
                  <a:pt x="3360" y="20429"/>
                  <a:pt x="3471" y="20429"/>
                </a:cubicBezTo>
                <a:cubicBezTo>
                  <a:pt x="3582" y="20429"/>
                  <a:pt x="3655" y="20394"/>
                  <a:pt x="3655" y="20343"/>
                </a:cubicBezTo>
                <a:lnTo>
                  <a:pt x="3655" y="18913"/>
                </a:lnTo>
                <a:lnTo>
                  <a:pt x="5908" y="17914"/>
                </a:lnTo>
                <a:lnTo>
                  <a:pt x="7053" y="17914"/>
                </a:lnTo>
                <a:lnTo>
                  <a:pt x="7053" y="20325"/>
                </a:lnTo>
                <a:lnTo>
                  <a:pt x="4616" y="21462"/>
                </a:lnTo>
                <a:cubicBezTo>
                  <a:pt x="4542" y="21497"/>
                  <a:pt x="4542" y="21548"/>
                  <a:pt x="4616" y="21583"/>
                </a:cubicBezTo>
                <a:cubicBezTo>
                  <a:pt x="4652" y="21600"/>
                  <a:pt x="4689" y="21600"/>
                  <a:pt x="4763" y="21600"/>
                </a:cubicBezTo>
                <a:cubicBezTo>
                  <a:pt x="4837" y="21600"/>
                  <a:pt x="4874" y="21600"/>
                  <a:pt x="4911" y="21583"/>
                </a:cubicBezTo>
                <a:lnTo>
                  <a:pt x="7274" y="20480"/>
                </a:lnTo>
                <a:lnTo>
                  <a:pt x="9526" y="21531"/>
                </a:lnTo>
                <a:cubicBezTo>
                  <a:pt x="9563" y="21548"/>
                  <a:pt x="9600" y="21548"/>
                  <a:pt x="9674" y="21548"/>
                </a:cubicBezTo>
                <a:cubicBezTo>
                  <a:pt x="9748" y="21548"/>
                  <a:pt x="9785" y="21548"/>
                  <a:pt x="9822" y="21531"/>
                </a:cubicBezTo>
                <a:cubicBezTo>
                  <a:pt x="9895" y="21497"/>
                  <a:pt x="9895" y="21445"/>
                  <a:pt x="9822" y="21411"/>
                </a:cubicBezTo>
                <a:lnTo>
                  <a:pt x="7495" y="20325"/>
                </a:lnTo>
                <a:lnTo>
                  <a:pt x="7495" y="17914"/>
                </a:lnTo>
                <a:lnTo>
                  <a:pt x="10228" y="17914"/>
                </a:lnTo>
                <a:lnTo>
                  <a:pt x="8049" y="18930"/>
                </a:lnTo>
                <a:cubicBezTo>
                  <a:pt x="7975" y="18965"/>
                  <a:pt x="7975" y="19016"/>
                  <a:pt x="8049" y="19051"/>
                </a:cubicBezTo>
                <a:cubicBezTo>
                  <a:pt x="8086" y="19068"/>
                  <a:pt x="8123" y="19068"/>
                  <a:pt x="8197" y="19068"/>
                </a:cubicBezTo>
                <a:cubicBezTo>
                  <a:pt x="8271" y="19068"/>
                  <a:pt x="8308" y="19068"/>
                  <a:pt x="8345" y="19051"/>
                </a:cubicBezTo>
                <a:lnTo>
                  <a:pt x="10708" y="17948"/>
                </a:lnTo>
                <a:lnTo>
                  <a:pt x="12960" y="18999"/>
                </a:lnTo>
                <a:cubicBezTo>
                  <a:pt x="12997" y="19016"/>
                  <a:pt x="13034" y="19016"/>
                  <a:pt x="13108" y="19016"/>
                </a:cubicBezTo>
                <a:cubicBezTo>
                  <a:pt x="13182" y="19016"/>
                  <a:pt x="13219" y="19016"/>
                  <a:pt x="13255" y="18999"/>
                </a:cubicBezTo>
                <a:cubicBezTo>
                  <a:pt x="13329" y="18965"/>
                  <a:pt x="13329" y="18913"/>
                  <a:pt x="13255" y="18878"/>
                </a:cubicBezTo>
                <a:lnTo>
                  <a:pt x="11188" y="17914"/>
                </a:lnTo>
                <a:lnTo>
                  <a:pt x="14105" y="17914"/>
                </a:lnTo>
                <a:lnTo>
                  <a:pt x="14105" y="20325"/>
                </a:lnTo>
                <a:lnTo>
                  <a:pt x="11778" y="21411"/>
                </a:lnTo>
                <a:cubicBezTo>
                  <a:pt x="11705" y="21445"/>
                  <a:pt x="11705" y="21497"/>
                  <a:pt x="11778" y="21531"/>
                </a:cubicBezTo>
                <a:cubicBezTo>
                  <a:pt x="11815" y="21548"/>
                  <a:pt x="11852" y="21548"/>
                  <a:pt x="11926" y="21548"/>
                </a:cubicBezTo>
                <a:cubicBezTo>
                  <a:pt x="12000" y="21548"/>
                  <a:pt x="12037" y="21548"/>
                  <a:pt x="12074" y="21531"/>
                </a:cubicBezTo>
                <a:lnTo>
                  <a:pt x="14326" y="20480"/>
                </a:lnTo>
                <a:lnTo>
                  <a:pt x="16689" y="21583"/>
                </a:lnTo>
                <a:cubicBezTo>
                  <a:pt x="16726" y="21600"/>
                  <a:pt x="16763" y="21600"/>
                  <a:pt x="16837" y="21600"/>
                </a:cubicBezTo>
                <a:cubicBezTo>
                  <a:pt x="16911" y="21600"/>
                  <a:pt x="16948" y="21600"/>
                  <a:pt x="16985" y="21583"/>
                </a:cubicBezTo>
                <a:cubicBezTo>
                  <a:pt x="17058" y="21548"/>
                  <a:pt x="17058" y="21497"/>
                  <a:pt x="16985" y="21462"/>
                </a:cubicBezTo>
                <a:lnTo>
                  <a:pt x="14547" y="20325"/>
                </a:lnTo>
                <a:lnTo>
                  <a:pt x="14547" y="17914"/>
                </a:lnTo>
                <a:lnTo>
                  <a:pt x="15692" y="17914"/>
                </a:lnTo>
                <a:lnTo>
                  <a:pt x="17945" y="18913"/>
                </a:lnTo>
                <a:lnTo>
                  <a:pt x="17945" y="20343"/>
                </a:lnTo>
                <a:cubicBezTo>
                  <a:pt x="17945" y="20394"/>
                  <a:pt x="18018" y="20429"/>
                  <a:pt x="18129" y="20429"/>
                </a:cubicBezTo>
                <a:cubicBezTo>
                  <a:pt x="18240" y="20429"/>
                  <a:pt x="18314" y="20394"/>
                  <a:pt x="18314" y="20343"/>
                </a:cubicBezTo>
                <a:lnTo>
                  <a:pt x="18314" y="18947"/>
                </a:lnTo>
                <a:lnTo>
                  <a:pt x="21415" y="18947"/>
                </a:lnTo>
                <a:cubicBezTo>
                  <a:pt x="21526" y="18947"/>
                  <a:pt x="21600" y="18913"/>
                  <a:pt x="21600" y="18861"/>
                </a:cubicBezTo>
                <a:cubicBezTo>
                  <a:pt x="21600" y="18810"/>
                  <a:pt x="21379" y="18775"/>
                  <a:pt x="21268" y="18775"/>
                </a:cubicBezTo>
                <a:close/>
              </a:path>
            </a:pathLst>
          </a:custGeom>
          <a:solidFill>
            <a:schemeClr val="bg2">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nvGrpSpPr>
          <p:cNvPr id="58" name="Group 57">
            <a:extLst>
              <a:ext uri="{FF2B5EF4-FFF2-40B4-BE49-F238E27FC236}">
                <a16:creationId xmlns:a16="http://schemas.microsoft.com/office/drawing/2014/main" id="{D5E6DA6F-5D57-44C5-8D54-451547B6E63B}"/>
              </a:ext>
            </a:extLst>
          </p:cNvPr>
          <p:cNvGrpSpPr/>
          <p:nvPr/>
        </p:nvGrpSpPr>
        <p:grpSpPr>
          <a:xfrm>
            <a:off x="3024658" y="1443392"/>
            <a:ext cx="1780813" cy="1310410"/>
            <a:chOff x="4409971" y="1102510"/>
            <a:chExt cx="1938528" cy="1426464"/>
          </a:xfrm>
        </p:grpSpPr>
        <p:sp>
          <p:nvSpPr>
            <p:cNvPr id="81" name="Shape">
              <a:extLst>
                <a:ext uri="{FF2B5EF4-FFF2-40B4-BE49-F238E27FC236}">
                  <a16:creationId xmlns:a16="http://schemas.microsoft.com/office/drawing/2014/main" id="{8B53A19D-C96A-4425-8C75-C1F42FB952CD}"/>
                </a:ext>
              </a:extLst>
            </p:cNvPr>
            <p:cNvSpPr/>
            <p:nvPr/>
          </p:nvSpPr>
          <p:spPr>
            <a:xfrm>
              <a:off x="4409971" y="1102510"/>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82" name="Circle">
              <a:extLst>
                <a:ext uri="{FF2B5EF4-FFF2-40B4-BE49-F238E27FC236}">
                  <a16:creationId xmlns:a16="http://schemas.microsoft.com/office/drawing/2014/main" id="{D5E16653-EC1C-4FF5-AE09-CE36CE48EBA2}"/>
                </a:ext>
              </a:extLst>
            </p:cNvPr>
            <p:cNvSpPr/>
            <p:nvPr/>
          </p:nvSpPr>
          <p:spPr>
            <a:xfrm>
              <a:off x="5930473" y="2113493"/>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62" name="Graphic 29" descr="Lights On">
            <a:extLst>
              <a:ext uri="{FF2B5EF4-FFF2-40B4-BE49-F238E27FC236}">
                <a16:creationId xmlns:a16="http://schemas.microsoft.com/office/drawing/2014/main" id="{E629B952-49C0-4B3B-AFC0-1D4E6A5292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78198" y="1699433"/>
            <a:ext cx="734549" cy="728904"/>
          </a:xfrm>
          <a:prstGeom prst="rect">
            <a:avLst/>
          </a:prstGeom>
        </p:spPr>
      </p:pic>
      <p:grpSp>
        <p:nvGrpSpPr>
          <p:cNvPr id="66" name="Group 65">
            <a:extLst>
              <a:ext uri="{FF2B5EF4-FFF2-40B4-BE49-F238E27FC236}">
                <a16:creationId xmlns:a16="http://schemas.microsoft.com/office/drawing/2014/main" id="{FA0B25DD-0207-4A3B-9E6B-E49D2BFF2F8D}"/>
              </a:ext>
            </a:extLst>
          </p:cNvPr>
          <p:cNvGrpSpPr/>
          <p:nvPr/>
        </p:nvGrpSpPr>
        <p:grpSpPr>
          <a:xfrm>
            <a:off x="4332819" y="2130411"/>
            <a:ext cx="1780813" cy="1310410"/>
            <a:chOff x="5833986" y="1850374"/>
            <a:chExt cx="1938528" cy="1426464"/>
          </a:xfrm>
        </p:grpSpPr>
        <p:sp>
          <p:nvSpPr>
            <p:cNvPr id="79" name="Shape">
              <a:extLst>
                <a:ext uri="{FF2B5EF4-FFF2-40B4-BE49-F238E27FC236}">
                  <a16:creationId xmlns:a16="http://schemas.microsoft.com/office/drawing/2014/main" id="{C572FE88-3FB7-4E47-B6A1-4DDB8D11DC02}"/>
                </a:ext>
              </a:extLst>
            </p:cNvPr>
            <p:cNvSpPr/>
            <p:nvPr/>
          </p:nvSpPr>
          <p:spPr>
            <a:xfrm>
              <a:off x="5833986" y="185037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80" name="Circle">
              <a:extLst>
                <a:ext uri="{FF2B5EF4-FFF2-40B4-BE49-F238E27FC236}">
                  <a16:creationId xmlns:a16="http://schemas.microsoft.com/office/drawing/2014/main" id="{A690C2C1-716C-4009-B8C8-01D6F9D652CE}"/>
                </a:ext>
              </a:extLst>
            </p:cNvPr>
            <p:cNvSpPr/>
            <p:nvPr/>
          </p:nvSpPr>
          <p:spPr>
            <a:xfrm>
              <a:off x="5944091" y="286061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70" name="Graphic 27" descr="Gears">
            <a:extLst>
              <a:ext uri="{FF2B5EF4-FFF2-40B4-BE49-F238E27FC236}">
                <a16:creationId xmlns:a16="http://schemas.microsoft.com/office/drawing/2014/main" id="{2C5A2EBB-CA15-4528-BCF6-EC76EB0368E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23667" y="2376202"/>
            <a:ext cx="733576" cy="733365"/>
          </a:xfrm>
          <a:prstGeom prst="rect">
            <a:avLst/>
          </a:prstGeom>
        </p:spPr>
      </p:pic>
      <p:grpSp>
        <p:nvGrpSpPr>
          <p:cNvPr id="71" name="Group 70">
            <a:extLst>
              <a:ext uri="{FF2B5EF4-FFF2-40B4-BE49-F238E27FC236}">
                <a16:creationId xmlns:a16="http://schemas.microsoft.com/office/drawing/2014/main" id="{A2BFE905-7001-427A-B25B-6B54507F2853}"/>
              </a:ext>
            </a:extLst>
          </p:cNvPr>
          <p:cNvGrpSpPr/>
          <p:nvPr/>
        </p:nvGrpSpPr>
        <p:grpSpPr>
          <a:xfrm>
            <a:off x="3034157" y="2809407"/>
            <a:ext cx="1780813" cy="1310410"/>
            <a:chOff x="4420311" y="2589504"/>
            <a:chExt cx="1938528" cy="1426464"/>
          </a:xfrm>
        </p:grpSpPr>
        <p:sp>
          <p:nvSpPr>
            <p:cNvPr id="77" name="Shape">
              <a:extLst>
                <a:ext uri="{FF2B5EF4-FFF2-40B4-BE49-F238E27FC236}">
                  <a16:creationId xmlns:a16="http://schemas.microsoft.com/office/drawing/2014/main" id="{A1337AF5-9D24-4385-B2E6-B450E9B68728}"/>
                </a:ext>
              </a:extLst>
            </p:cNvPr>
            <p:cNvSpPr/>
            <p:nvPr/>
          </p:nvSpPr>
          <p:spPr>
            <a:xfrm>
              <a:off x="4420311" y="258950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78" name="Circle">
              <a:extLst>
                <a:ext uri="{FF2B5EF4-FFF2-40B4-BE49-F238E27FC236}">
                  <a16:creationId xmlns:a16="http://schemas.microsoft.com/office/drawing/2014/main" id="{04CF470B-DDAE-4B5D-9DB5-A670C7566920}"/>
                </a:ext>
              </a:extLst>
            </p:cNvPr>
            <p:cNvSpPr/>
            <p:nvPr/>
          </p:nvSpPr>
          <p:spPr>
            <a:xfrm>
              <a:off x="5940813" y="3600487"/>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72" name="Graphic 28" descr="Hourglass Finished">
            <a:extLst>
              <a:ext uri="{FF2B5EF4-FFF2-40B4-BE49-F238E27FC236}">
                <a16:creationId xmlns:a16="http://schemas.microsoft.com/office/drawing/2014/main" id="{C86EBD43-D298-4ED3-B746-705D4A7905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87697" y="3065448"/>
            <a:ext cx="734549" cy="728904"/>
          </a:xfrm>
          <a:prstGeom prst="rect">
            <a:avLst/>
          </a:prstGeom>
        </p:spPr>
      </p:pic>
      <p:grpSp>
        <p:nvGrpSpPr>
          <p:cNvPr id="73" name="Group 72">
            <a:extLst>
              <a:ext uri="{FF2B5EF4-FFF2-40B4-BE49-F238E27FC236}">
                <a16:creationId xmlns:a16="http://schemas.microsoft.com/office/drawing/2014/main" id="{1592D5C1-326A-4022-9435-DD4E9508191B}"/>
              </a:ext>
            </a:extLst>
          </p:cNvPr>
          <p:cNvGrpSpPr/>
          <p:nvPr/>
        </p:nvGrpSpPr>
        <p:grpSpPr>
          <a:xfrm>
            <a:off x="4332819" y="3492399"/>
            <a:ext cx="1780813" cy="1310410"/>
            <a:chOff x="5833986" y="3332984"/>
            <a:chExt cx="1938528" cy="1426464"/>
          </a:xfrm>
        </p:grpSpPr>
        <p:sp>
          <p:nvSpPr>
            <p:cNvPr id="75" name="Shape">
              <a:extLst>
                <a:ext uri="{FF2B5EF4-FFF2-40B4-BE49-F238E27FC236}">
                  <a16:creationId xmlns:a16="http://schemas.microsoft.com/office/drawing/2014/main" id="{6B0A8B79-73E5-4F6A-B857-5F6CD8A841FF}"/>
                </a:ext>
              </a:extLst>
            </p:cNvPr>
            <p:cNvSpPr/>
            <p:nvPr/>
          </p:nvSpPr>
          <p:spPr>
            <a:xfrm>
              <a:off x="5833986" y="333298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ffectLst>
                  <a:outerShdw blurRad="38100" dist="12700" dir="5400000" rotWithShape="0">
                    <a:srgbClr val="000000">
                      <a:alpha val="50000"/>
                    </a:srgbClr>
                  </a:outerShdw>
                </a:effectLst>
              </a:endParaRPr>
            </a:p>
          </p:txBody>
        </p:sp>
        <p:sp>
          <p:nvSpPr>
            <p:cNvPr id="76" name="Circle">
              <a:extLst>
                <a:ext uri="{FF2B5EF4-FFF2-40B4-BE49-F238E27FC236}">
                  <a16:creationId xmlns:a16="http://schemas.microsoft.com/office/drawing/2014/main" id="{D528CE7E-262E-4263-9FEB-3D8CD1FE92A2}"/>
                </a:ext>
              </a:extLst>
            </p:cNvPr>
            <p:cNvSpPr/>
            <p:nvPr/>
          </p:nvSpPr>
          <p:spPr>
            <a:xfrm>
              <a:off x="5944091" y="434322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dirty="0"/>
            </a:p>
          </p:txBody>
        </p:sp>
      </p:grpSp>
      <p:pic>
        <p:nvPicPr>
          <p:cNvPr id="74" name="Graphic 30" descr="Presentation with bar chart">
            <a:extLst>
              <a:ext uri="{FF2B5EF4-FFF2-40B4-BE49-F238E27FC236}">
                <a16:creationId xmlns:a16="http://schemas.microsoft.com/office/drawing/2014/main" id="{3BFB15F2-59D3-43C9-916A-7E5C48373A9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23667" y="3738190"/>
            <a:ext cx="733576" cy="733365"/>
          </a:xfrm>
          <a:prstGeom prst="rect">
            <a:avLst/>
          </a:prstGeom>
        </p:spPr>
      </p:pic>
    </p:spTree>
    <p:extLst>
      <p:ext uri="{BB962C8B-B14F-4D97-AF65-F5344CB8AC3E}">
        <p14:creationId xmlns:p14="http://schemas.microsoft.com/office/powerpoint/2010/main" val="288484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455</Words>
  <Application>Microsoft Office PowerPoint</Application>
  <PresentationFormat>On-screen Show (4:3)</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4 Branches – Slide Template</vt:lpstr>
      <vt:lpstr>Abstract Tree w/ 4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4 Branches</dc:title>
  <dc:creator>PresentationGO.com</dc:creator>
  <dc:description>© Copyright PresentationGO.com - Do not distribute or sale without written permission.</dc:description>
  <cp:lastModifiedBy>Christophe Barroche</cp:lastModifiedBy>
  <cp:revision>17</cp:revision>
  <dcterms:created xsi:type="dcterms:W3CDTF">2014-11-26T05:14:11Z</dcterms:created>
  <dcterms:modified xsi:type="dcterms:W3CDTF">2022-02-02T04:30:50Z</dcterms:modified>
  <cp:category>Charts &amp; Diagrams</cp:category>
</cp:coreProperties>
</file>