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69" r:id="rId4"/>
    <p:sldId id="374" r:id="rId5"/>
    <p:sldId id="307"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EB1E42"/>
    <a:srgbClr val="FFDB55"/>
    <a:srgbClr val="05ACC7"/>
    <a:srgbClr val="C13018"/>
    <a:srgbClr val="F36F13"/>
    <a:srgbClr val="A2B969"/>
    <a:srgbClr val="063951"/>
    <a:srgbClr val="F16077"/>
    <a:srgbClr val="DF361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541" autoAdjust="0"/>
    <p:restoredTop sz="96433" autoAdjust="0"/>
  </p:normalViewPr>
  <p:slideViewPr>
    <p:cSldViewPr snapToGrid="0" showGuides="1">
      <p:cViewPr varScale="1">
        <p:scale>
          <a:sx n="127" d="100"/>
          <a:sy n="127" d="100"/>
        </p:scale>
        <p:origin x="804"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2/1/2022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2880953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2007209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12" name="Group 11">
            <a:extLst>
              <a:ext uri="{FF2B5EF4-FFF2-40B4-BE49-F238E27FC236}">
                <a16:creationId xmlns:a16="http://schemas.microsoft.com/office/drawing/2014/main" id="{426D102F-F220-4E57-BDD6-CCEBB93D58AF}"/>
              </a:ext>
            </a:extLst>
          </p:cNvPr>
          <p:cNvGrpSpPr/>
          <p:nvPr userDrawn="1"/>
        </p:nvGrpSpPr>
        <p:grpSpPr>
          <a:xfrm>
            <a:off x="12558029" y="1"/>
            <a:ext cx="1644047" cy="1816099"/>
            <a:chOff x="9433981" y="1"/>
            <a:chExt cx="1644047" cy="1816099"/>
          </a:xfrm>
        </p:grpSpPr>
        <p:sp>
          <p:nvSpPr>
            <p:cNvPr id="13" name="Rectangle: Folded Corner 12">
              <a:extLst>
                <a:ext uri="{FF2B5EF4-FFF2-40B4-BE49-F238E27FC236}">
                  <a16:creationId xmlns:a16="http://schemas.microsoft.com/office/drawing/2014/main" id="{8C7E1A5C-1B15-4E0A-8682-D203C7DE6B6B}"/>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14" name="Picture 13">
              <a:extLst>
                <a:ext uri="{FF2B5EF4-FFF2-40B4-BE49-F238E27FC236}">
                  <a16:creationId xmlns:a16="http://schemas.microsoft.com/office/drawing/2014/main" id="{C830CBBC-4DBF-48F3-A80A-5B9A52315886}"/>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838200" y="163481"/>
            <a:ext cx="10515600" cy="739056"/>
          </a:xfrm>
        </p:spPr>
        <p:txBody>
          <a:bodyPr>
            <a:normAutofit/>
          </a:bodyPr>
          <a:lstStyle>
            <a:lvl1pPr>
              <a:defRPr sz="3600"/>
            </a:lvl1pPr>
          </a:lstStyle>
          <a:p>
            <a:r>
              <a:rPr lang="en-US" dirty="0"/>
              <a:t>Click to edit Master title style</a:t>
            </a:r>
          </a:p>
        </p:txBody>
      </p:sp>
      <p:grpSp>
        <p:nvGrpSpPr>
          <p:cNvPr id="6" name="Group 5">
            <a:extLst>
              <a:ext uri="{FF2B5EF4-FFF2-40B4-BE49-F238E27FC236}">
                <a16:creationId xmlns:a16="http://schemas.microsoft.com/office/drawing/2014/main" id="{1E91CD03-3F67-4027-8593-90178174566B}"/>
              </a:ext>
            </a:extLst>
          </p:cNvPr>
          <p:cNvGrpSpPr/>
          <p:nvPr userDrawn="1"/>
        </p:nvGrpSpPr>
        <p:grpSpPr>
          <a:xfrm>
            <a:off x="12558029" y="1"/>
            <a:ext cx="1644047" cy="1816099"/>
            <a:chOff x="9433981" y="1"/>
            <a:chExt cx="1644047" cy="1816099"/>
          </a:xfrm>
        </p:grpSpPr>
        <p:sp>
          <p:nvSpPr>
            <p:cNvPr id="7" name="Rectangle: Folded Corner 6">
              <a:extLst>
                <a:ext uri="{FF2B5EF4-FFF2-40B4-BE49-F238E27FC236}">
                  <a16:creationId xmlns:a16="http://schemas.microsoft.com/office/drawing/2014/main" id="{9967EC7A-09F8-4E1B-AB8A-1A11DE75D851}"/>
                </a:ext>
              </a:extLst>
            </p:cNvPr>
            <p:cNvSpPr/>
            <p:nvPr userDrawn="1"/>
          </p:nvSpPr>
          <p:spPr>
            <a:xfrm>
              <a:off x="9433981" y="1"/>
              <a:ext cx="1644047" cy="1816099"/>
            </a:xfrm>
            <a:prstGeom prst="foldedCorner">
              <a:avLst/>
            </a:prstGeom>
            <a:ln>
              <a:noFill/>
            </a:ln>
            <a:effectLst>
              <a:outerShdw blurRad="101600" dist="63500" dir="2700000" algn="tl" rotWithShape="0">
                <a:prstClr val="black">
                  <a:alpha val="40000"/>
                </a:prstClr>
              </a:outerShdw>
            </a:effectLst>
          </p:spPr>
          <p:style>
            <a:lnRef idx="2">
              <a:schemeClr val="accent4">
                <a:shade val="50000"/>
              </a:schemeClr>
            </a:lnRef>
            <a:fillRef idx="1">
              <a:schemeClr val="accent4"/>
            </a:fillRef>
            <a:effectRef idx="0">
              <a:schemeClr val="accent4"/>
            </a:effectRef>
            <a:fontRef idx="minor">
              <a:schemeClr val="lt1"/>
            </a:fontRef>
          </p:style>
          <p:txBody>
            <a:bodyPr rIns="0" rtlCol="0" anchor="t"/>
            <a:lstStyle/>
            <a:p>
              <a:r>
                <a:rPr lang="en-US" sz="1400" dirty="0">
                  <a:solidFill>
                    <a:schemeClr val="accent2">
                      <a:lumMod val="50000"/>
                    </a:schemeClr>
                  </a:solidFill>
                </a:rPr>
                <a:t>To insert your own icons*:</a:t>
              </a:r>
            </a:p>
            <a:p>
              <a:endParaRPr lang="en-US" sz="1400" dirty="0">
                <a:solidFill>
                  <a:schemeClr val="accent2">
                    <a:lumMod val="50000"/>
                  </a:schemeClr>
                </a:solidFill>
              </a:endParaRPr>
            </a:p>
            <a:p>
              <a:r>
                <a:rPr lang="en-US" sz="1400" b="1" dirty="0">
                  <a:solidFill>
                    <a:schemeClr val="accent2">
                      <a:lumMod val="50000"/>
                    </a:schemeClr>
                  </a:solidFill>
                </a:rPr>
                <a:t>Insert</a:t>
              </a:r>
              <a:r>
                <a:rPr lang="en-US" sz="1400" dirty="0">
                  <a:solidFill>
                    <a:schemeClr val="accent2">
                      <a:lumMod val="50000"/>
                    </a:schemeClr>
                  </a:solidFill>
                </a:rPr>
                <a:t> &gt;&gt; </a:t>
              </a:r>
              <a:r>
                <a:rPr lang="en-US" sz="1400" b="1" dirty="0">
                  <a:solidFill>
                    <a:schemeClr val="accent2">
                      <a:lumMod val="50000"/>
                    </a:schemeClr>
                  </a:solidFill>
                </a:rPr>
                <a:t>Icons</a:t>
              </a:r>
            </a:p>
            <a:p>
              <a:endParaRPr lang="en-US" sz="1400" dirty="0">
                <a:solidFill>
                  <a:schemeClr val="accent2">
                    <a:lumMod val="50000"/>
                  </a:schemeClr>
                </a:solidFill>
              </a:endParaRPr>
            </a:p>
            <a:p>
              <a:r>
                <a:rPr lang="en-US" sz="1200" i="1" dirty="0">
                  <a:solidFill>
                    <a:schemeClr val="accent2">
                      <a:lumMod val="50000"/>
                    </a:schemeClr>
                  </a:solidFill>
                </a:rPr>
                <a:t>(*Only available to Microsoft 365 subscribers)</a:t>
              </a:r>
            </a:p>
          </p:txBody>
        </p:sp>
        <p:pic>
          <p:nvPicPr>
            <p:cNvPr id="8" name="Picture 7">
              <a:extLst>
                <a:ext uri="{FF2B5EF4-FFF2-40B4-BE49-F238E27FC236}">
                  <a16:creationId xmlns:a16="http://schemas.microsoft.com/office/drawing/2014/main" id="{1BB72257-1851-43E6-BD0E-7525A0ADEFDA}"/>
                </a:ext>
              </a:extLst>
            </p:cNvPr>
            <p:cNvPicPr>
              <a:picLocks noChangeAspect="1"/>
            </p:cNvPicPr>
            <p:nvPr userDrawn="1"/>
          </p:nvPicPr>
          <p:blipFill rotWithShape="1">
            <a:blip r:embed="rId2"/>
            <a:srcRect t="1" b="5479"/>
            <a:stretch/>
          </p:blipFill>
          <p:spPr>
            <a:xfrm>
              <a:off x="10677978" y="424090"/>
              <a:ext cx="400050" cy="657225"/>
            </a:xfrm>
            <a:prstGeom prst="rect">
              <a:avLst/>
            </a:prstGeom>
          </p:spPr>
        </p:pic>
      </p:gr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6"/>
            <a:ext cx="12192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731912" y="3071723"/>
            <a:ext cx="6728177"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extBox 1"/>
          <p:cNvSpPr txBox="1"/>
          <p:nvPr userDrawn="1"/>
        </p:nvSpPr>
        <p:spPr>
          <a:xfrm>
            <a:off x="4123473" y="5982900"/>
            <a:ext cx="3945053" cy="646331"/>
          </a:xfrm>
          <a:prstGeom prst="rect">
            <a:avLst/>
          </a:prstGeom>
          <a:noFill/>
        </p:spPr>
        <p:txBody>
          <a:bodyPr wrap="square" rtlCol="0" anchor="ctr">
            <a:spAutoFit/>
          </a:bodyPr>
          <a:lstStyle/>
          <a:p>
            <a:pPr algn="ctr"/>
            <a:r>
              <a:rPr lang="en-US" sz="1800" dirty="0">
                <a:solidFill>
                  <a:srgbClr val="A5CD00"/>
                </a:solidFill>
              </a:rPr>
              <a:t>T</a:t>
            </a:r>
            <a:r>
              <a:rPr lang="en-US" sz="1800" baseline="0" dirty="0">
                <a:solidFill>
                  <a:srgbClr val="A5CD00"/>
                </a:solidFill>
              </a:rPr>
              <a:t>he free PowerPoint and Google Slides template library</a:t>
            </a:r>
            <a:endParaRPr lang="en-US" sz="1800" dirty="0">
              <a:solidFill>
                <a:srgbClr val="A5CD00"/>
              </a:solidFill>
            </a:endParaRPr>
          </a:p>
        </p:txBody>
      </p:sp>
      <p:grpSp>
        <p:nvGrpSpPr>
          <p:cNvPr id="8" name="Group 7"/>
          <p:cNvGrpSpPr/>
          <p:nvPr userDrawn="1"/>
        </p:nvGrpSpPr>
        <p:grpSpPr>
          <a:xfrm>
            <a:off x="4983933" y="2633133"/>
            <a:ext cx="2224135" cy="369332"/>
            <a:chOff x="3459936" y="2633133"/>
            <a:chExt cx="2224135" cy="369332"/>
          </a:xfrm>
        </p:grpSpPr>
        <p:sp>
          <p:nvSpPr>
            <p:cNvPr id="9" name="TextBox 8"/>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10"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presentationgo.com/" TargetMode="Externa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7" name="Rectangle 6"/>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163482"/>
            <a:ext cx="105156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838200" y="1219200"/>
            <a:ext cx="105156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1"/>
            <a:ext cx="12192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13" name="Freeform 12"/>
          <p:cNvSpPr/>
          <p:nvPr userDrawn="1"/>
        </p:nvSpPr>
        <p:spPr>
          <a:xfrm rot="5400000">
            <a:off x="91178" y="17358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14" name="Group 13"/>
          <p:cNvGrpSpPr/>
          <p:nvPr userDrawn="1"/>
        </p:nvGrpSpPr>
        <p:grpSpPr>
          <a:xfrm>
            <a:off x="-1654908" y="-16654"/>
            <a:ext cx="1569183" cy="612144"/>
            <a:chOff x="-2096383" y="21447"/>
            <a:chExt cx="1569183" cy="612144"/>
          </a:xfrm>
        </p:grpSpPr>
        <p:sp>
          <p:nvSpPr>
            <p:cNvPr id="15" name="TextBox 14"/>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6" name="TextBox 15"/>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7" name="Picture 16"/>
            <p:cNvPicPr>
              <a:picLocks noChangeAspect="1"/>
            </p:cNvPicPr>
            <p:nvPr userDrawn="1"/>
          </p:nvPicPr>
          <p:blipFill>
            <a:blip r:embed="rId3"/>
            <a:stretch>
              <a:fillRect/>
            </a:stretch>
          </p:blipFill>
          <p:spPr>
            <a:xfrm>
              <a:off x="-2018604" y="234547"/>
              <a:ext cx="1405251" cy="185944"/>
            </a:xfrm>
            <a:prstGeom prst="rect">
              <a:avLst/>
            </a:prstGeom>
          </p:spPr>
        </p:pic>
      </p:grpSp>
      <p:sp>
        <p:nvSpPr>
          <p:cNvPr id="18" name="Rectangle 17"/>
          <p:cNvSpPr/>
          <p:nvPr userDrawn="1"/>
        </p:nvSpPr>
        <p:spPr>
          <a:xfrm>
            <a:off x="-12701" y="6959601"/>
            <a:ext cx="1661032"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2/1/2022</a:t>
            </a:fld>
            <a:endParaRPr lang="en-US"/>
          </a:p>
        </p:txBody>
      </p:sp>
      <p:sp>
        <p:nvSpPr>
          <p:cNvPr id="5" name="Footer Placeholder 4"/>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0.svg"/><Relationship Id="rId4" Type="http://schemas.openxmlformats.org/officeDocument/2006/relationships/image" Target="../media/image4.sv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png"/><Relationship Id="rId10" Type="http://schemas.openxmlformats.org/officeDocument/2006/relationships/image" Target="../media/image12.svg"/><Relationship Id="rId4" Type="http://schemas.openxmlformats.org/officeDocument/2006/relationships/image" Target="../media/image4.svg"/><Relationship Id="rId9" Type="http://schemas.openxmlformats.org/officeDocument/2006/relationships/image" Target="../media/image1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Tree w/ 4 Branches – Slide Template</a:t>
            </a:r>
          </a:p>
        </p:txBody>
      </p:sp>
      <p:sp>
        <p:nvSpPr>
          <p:cNvPr id="10" name="Shape">
            <a:extLst>
              <a:ext uri="{FF2B5EF4-FFF2-40B4-BE49-F238E27FC236}">
                <a16:creationId xmlns:a16="http://schemas.microsoft.com/office/drawing/2014/main" id="{4FAF263A-7D65-6742-A2DA-31E4042CB2C4}"/>
              </a:ext>
            </a:extLst>
          </p:cNvPr>
          <p:cNvSpPr/>
          <p:nvPr/>
        </p:nvSpPr>
        <p:spPr>
          <a:xfrm>
            <a:off x="5167199" y="2090992"/>
            <a:ext cx="1877333" cy="4024332"/>
          </a:xfrm>
          <a:custGeom>
            <a:avLst/>
            <a:gdLst/>
            <a:ahLst/>
            <a:cxnLst>
              <a:cxn ang="0">
                <a:pos x="wd2" y="hd2"/>
              </a:cxn>
              <a:cxn ang="5400000">
                <a:pos x="wd2" y="hd2"/>
              </a:cxn>
              <a:cxn ang="10800000">
                <a:pos x="wd2" y="hd2"/>
              </a:cxn>
              <a:cxn ang="16200000">
                <a:pos x="wd2" y="hd2"/>
              </a:cxn>
            </a:cxnLst>
            <a:rect l="0" t="0" r="r" b="b"/>
            <a:pathLst>
              <a:path w="21600" h="21600" extrusionOk="0">
                <a:moveTo>
                  <a:pt x="21268" y="18775"/>
                </a:moveTo>
                <a:lnTo>
                  <a:pt x="18056" y="18775"/>
                </a:lnTo>
                <a:lnTo>
                  <a:pt x="16062" y="17897"/>
                </a:lnTo>
                <a:lnTo>
                  <a:pt x="18536" y="17897"/>
                </a:lnTo>
                <a:cubicBezTo>
                  <a:pt x="18720" y="17897"/>
                  <a:pt x="18868" y="17828"/>
                  <a:pt x="18868" y="17742"/>
                </a:cubicBezTo>
                <a:cubicBezTo>
                  <a:pt x="18868" y="17656"/>
                  <a:pt x="18720" y="17587"/>
                  <a:pt x="18536" y="17587"/>
                </a:cubicBezTo>
                <a:lnTo>
                  <a:pt x="11705" y="17587"/>
                </a:lnTo>
                <a:lnTo>
                  <a:pt x="11705" y="0"/>
                </a:lnTo>
                <a:lnTo>
                  <a:pt x="9526" y="0"/>
                </a:lnTo>
                <a:lnTo>
                  <a:pt x="9526" y="17587"/>
                </a:lnTo>
                <a:lnTo>
                  <a:pt x="2326" y="17587"/>
                </a:lnTo>
                <a:cubicBezTo>
                  <a:pt x="2142" y="17587"/>
                  <a:pt x="1994" y="17656"/>
                  <a:pt x="1994" y="17742"/>
                </a:cubicBezTo>
                <a:cubicBezTo>
                  <a:pt x="1994" y="17828"/>
                  <a:pt x="2142" y="17897"/>
                  <a:pt x="2326" y="17897"/>
                </a:cubicBezTo>
                <a:lnTo>
                  <a:pt x="5391" y="17897"/>
                </a:lnTo>
                <a:lnTo>
                  <a:pt x="3397" y="18775"/>
                </a:lnTo>
                <a:lnTo>
                  <a:pt x="185" y="18775"/>
                </a:lnTo>
                <a:cubicBezTo>
                  <a:pt x="74" y="18775"/>
                  <a:pt x="0" y="18810"/>
                  <a:pt x="0" y="18861"/>
                </a:cubicBezTo>
                <a:cubicBezTo>
                  <a:pt x="0" y="18913"/>
                  <a:pt x="74" y="18947"/>
                  <a:pt x="185" y="18947"/>
                </a:cubicBezTo>
                <a:lnTo>
                  <a:pt x="3286" y="18947"/>
                </a:lnTo>
                <a:lnTo>
                  <a:pt x="3286" y="20343"/>
                </a:lnTo>
                <a:cubicBezTo>
                  <a:pt x="3286" y="20394"/>
                  <a:pt x="3360" y="20429"/>
                  <a:pt x="3471" y="20429"/>
                </a:cubicBezTo>
                <a:cubicBezTo>
                  <a:pt x="3582" y="20429"/>
                  <a:pt x="3655" y="20394"/>
                  <a:pt x="3655" y="20343"/>
                </a:cubicBezTo>
                <a:lnTo>
                  <a:pt x="3655" y="18913"/>
                </a:lnTo>
                <a:lnTo>
                  <a:pt x="5908" y="17914"/>
                </a:lnTo>
                <a:lnTo>
                  <a:pt x="7053" y="17914"/>
                </a:lnTo>
                <a:lnTo>
                  <a:pt x="7053" y="20325"/>
                </a:lnTo>
                <a:lnTo>
                  <a:pt x="4616" y="21462"/>
                </a:lnTo>
                <a:cubicBezTo>
                  <a:pt x="4542" y="21497"/>
                  <a:pt x="4542" y="21548"/>
                  <a:pt x="4616" y="21583"/>
                </a:cubicBezTo>
                <a:cubicBezTo>
                  <a:pt x="4652" y="21600"/>
                  <a:pt x="4689" y="21600"/>
                  <a:pt x="4763" y="21600"/>
                </a:cubicBezTo>
                <a:cubicBezTo>
                  <a:pt x="4837" y="21600"/>
                  <a:pt x="4874" y="21600"/>
                  <a:pt x="4911" y="21583"/>
                </a:cubicBezTo>
                <a:lnTo>
                  <a:pt x="7274" y="20480"/>
                </a:lnTo>
                <a:lnTo>
                  <a:pt x="9526" y="21531"/>
                </a:lnTo>
                <a:cubicBezTo>
                  <a:pt x="9563" y="21548"/>
                  <a:pt x="9600" y="21548"/>
                  <a:pt x="9674" y="21548"/>
                </a:cubicBezTo>
                <a:cubicBezTo>
                  <a:pt x="9748" y="21548"/>
                  <a:pt x="9785" y="21548"/>
                  <a:pt x="9822" y="21531"/>
                </a:cubicBezTo>
                <a:cubicBezTo>
                  <a:pt x="9895" y="21497"/>
                  <a:pt x="9895" y="21445"/>
                  <a:pt x="9822" y="21411"/>
                </a:cubicBezTo>
                <a:lnTo>
                  <a:pt x="7495" y="20325"/>
                </a:lnTo>
                <a:lnTo>
                  <a:pt x="7495" y="17914"/>
                </a:lnTo>
                <a:lnTo>
                  <a:pt x="10228" y="17914"/>
                </a:lnTo>
                <a:lnTo>
                  <a:pt x="8049" y="18930"/>
                </a:lnTo>
                <a:cubicBezTo>
                  <a:pt x="7975" y="18965"/>
                  <a:pt x="7975" y="19016"/>
                  <a:pt x="8049" y="19051"/>
                </a:cubicBezTo>
                <a:cubicBezTo>
                  <a:pt x="8086" y="19068"/>
                  <a:pt x="8123" y="19068"/>
                  <a:pt x="8197" y="19068"/>
                </a:cubicBezTo>
                <a:cubicBezTo>
                  <a:pt x="8271" y="19068"/>
                  <a:pt x="8308" y="19068"/>
                  <a:pt x="8345" y="19051"/>
                </a:cubicBezTo>
                <a:lnTo>
                  <a:pt x="10708" y="17948"/>
                </a:lnTo>
                <a:lnTo>
                  <a:pt x="12960" y="18999"/>
                </a:lnTo>
                <a:cubicBezTo>
                  <a:pt x="12997" y="19016"/>
                  <a:pt x="13034" y="19016"/>
                  <a:pt x="13108" y="19016"/>
                </a:cubicBezTo>
                <a:cubicBezTo>
                  <a:pt x="13182" y="19016"/>
                  <a:pt x="13219" y="19016"/>
                  <a:pt x="13255" y="18999"/>
                </a:cubicBezTo>
                <a:cubicBezTo>
                  <a:pt x="13329" y="18965"/>
                  <a:pt x="13329" y="18913"/>
                  <a:pt x="13255" y="18878"/>
                </a:cubicBezTo>
                <a:lnTo>
                  <a:pt x="11188" y="17914"/>
                </a:lnTo>
                <a:lnTo>
                  <a:pt x="14105" y="17914"/>
                </a:lnTo>
                <a:lnTo>
                  <a:pt x="14105" y="20325"/>
                </a:lnTo>
                <a:lnTo>
                  <a:pt x="11778" y="21411"/>
                </a:lnTo>
                <a:cubicBezTo>
                  <a:pt x="11705" y="21445"/>
                  <a:pt x="11705" y="21497"/>
                  <a:pt x="11778" y="21531"/>
                </a:cubicBezTo>
                <a:cubicBezTo>
                  <a:pt x="11815" y="21548"/>
                  <a:pt x="11852" y="21548"/>
                  <a:pt x="11926" y="21548"/>
                </a:cubicBezTo>
                <a:cubicBezTo>
                  <a:pt x="12000" y="21548"/>
                  <a:pt x="12037" y="21548"/>
                  <a:pt x="12074" y="21531"/>
                </a:cubicBezTo>
                <a:lnTo>
                  <a:pt x="14326" y="20480"/>
                </a:lnTo>
                <a:lnTo>
                  <a:pt x="16689" y="21583"/>
                </a:lnTo>
                <a:cubicBezTo>
                  <a:pt x="16726" y="21600"/>
                  <a:pt x="16763" y="21600"/>
                  <a:pt x="16837" y="21600"/>
                </a:cubicBezTo>
                <a:cubicBezTo>
                  <a:pt x="16911" y="21600"/>
                  <a:pt x="16948" y="21600"/>
                  <a:pt x="16985" y="21583"/>
                </a:cubicBezTo>
                <a:cubicBezTo>
                  <a:pt x="17058" y="21548"/>
                  <a:pt x="17058" y="21497"/>
                  <a:pt x="16985" y="21462"/>
                </a:cubicBezTo>
                <a:lnTo>
                  <a:pt x="14547" y="20325"/>
                </a:lnTo>
                <a:lnTo>
                  <a:pt x="14547" y="17914"/>
                </a:lnTo>
                <a:lnTo>
                  <a:pt x="15692" y="17914"/>
                </a:lnTo>
                <a:lnTo>
                  <a:pt x="17945" y="18913"/>
                </a:lnTo>
                <a:lnTo>
                  <a:pt x="17945" y="20343"/>
                </a:lnTo>
                <a:cubicBezTo>
                  <a:pt x="17945" y="20394"/>
                  <a:pt x="18018" y="20429"/>
                  <a:pt x="18129" y="20429"/>
                </a:cubicBezTo>
                <a:cubicBezTo>
                  <a:pt x="18240" y="20429"/>
                  <a:pt x="18314" y="20394"/>
                  <a:pt x="18314" y="20343"/>
                </a:cubicBezTo>
                <a:lnTo>
                  <a:pt x="18314" y="18947"/>
                </a:lnTo>
                <a:lnTo>
                  <a:pt x="21415" y="18947"/>
                </a:lnTo>
                <a:cubicBezTo>
                  <a:pt x="21526" y="18947"/>
                  <a:pt x="21600" y="18913"/>
                  <a:pt x="21600" y="18861"/>
                </a:cubicBezTo>
                <a:cubicBezTo>
                  <a:pt x="21600" y="18810"/>
                  <a:pt x="21379" y="18775"/>
                  <a:pt x="21268" y="18775"/>
                </a:cubicBezTo>
                <a:close/>
              </a:path>
            </a:pathLst>
          </a:custGeom>
          <a:solidFill>
            <a:schemeClr val="tx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nvGrpSpPr>
          <p:cNvPr id="4" name="Group 3">
            <a:extLst>
              <a:ext uri="{FF2B5EF4-FFF2-40B4-BE49-F238E27FC236}">
                <a16:creationId xmlns:a16="http://schemas.microsoft.com/office/drawing/2014/main" id="{C0809B82-E296-4B9D-967F-805070A3DAFE}"/>
              </a:ext>
            </a:extLst>
          </p:cNvPr>
          <p:cNvGrpSpPr/>
          <p:nvPr/>
        </p:nvGrpSpPr>
        <p:grpSpPr>
          <a:xfrm>
            <a:off x="4409971" y="1102510"/>
            <a:ext cx="1938528" cy="1426464"/>
            <a:chOff x="4409971" y="1102510"/>
            <a:chExt cx="1938528" cy="1426464"/>
          </a:xfrm>
        </p:grpSpPr>
        <p:sp>
          <p:nvSpPr>
            <p:cNvPr id="45" name="Shape">
              <a:extLst>
                <a:ext uri="{FF2B5EF4-FFF2-40B4-BE49-F238E27FC236}">
                  <a16:creationId xmlns:a16="http://schemas.microsoft.com/office/drawing/2014/main" id="{7E776E11-9E92-4A77-9ACA-2DDA66EB70AC}"/>
                </a:ext>
              </a:extLst>
            </p:cNvPr>
            <p:cNvSpPr/>
            <p:nvPr/>
          </p:nvSpPr>
          <p:spPr>
            <a:xfrm>
              <a:off x="4409971" y="1102510"/>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52" name="Circle">
              <a:extLst>
                <a:ext uri="{FF2B5EF4-FFF2-40B4-BE49-F238E27FC236}">
                  <a16:creationId xmlns:a16="http://schemas.microsoft.com/office/drawing/2014/main" id="{C08DEC5B-88CE-4F43-93C3-C1A8EC997F4D}"/>
                </a:ext>
              </a:extLst>
            </p:cNvPr>
            <p:cNvSpPr/>
            <p:nvPr/>
          </p:nvSpPr>
          <p:spPr>
            <a:xfrm>
              <a:off x="5930473" y="2113493"/>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53" name="Graphic 29" descr="Lights On">
            <a:extLst>
              <a:ext uri="{FF2B5EF4-FFF2-40B4-BE49-F238E27FC236}">
                <a16:creationId xmlns:a16="http://schemas.microsoft.com/office/drawing/2014/main" id="{AC18ED80-C839-4E00-B723-A08A54AB70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5965" y="1381228"/>
            <a:ext cx="799603" cy="793458"/>
          </a:xfrm>
          <a:prstGeom prst="rect">
            <a:avLst/>
          </a:prstGeom>
        </p:spPr>
      </p:pic>
      <p:grpSp>
        <p:nvGrpSpPr>
          <p:cNvPr id="6" name="Group 5">
            <a:extLst>
              <a:ext uri="{FF2B5EF4-FFF2-40B4-BE49-F238E27FC236}">
                <a16:creationId xmlns:a16="http://schemas.microsoft.com/office/drawing/2014/main" id="{6CAE3527-C36A-4F5C-A765-D5E43CCC7E9A}"/>
              </a:ext>
            </a:extLst>
          </p:cNvPr>
          <p:cNvGrpSpPr/>
          <p:nvPr/>
        </p:nvGrpSpPr>
        <p:grpSpPr>
          <a:xfrm>
            <a:off x="5833986" y="1850374"/>
            <a:ext cx="1938528" cy="1426464"/>
            <a:chOff x="5833986" y="1850374"/>
            <a:chExt cx="1938528" cy="1426464"/>
          </a:xfrm>
        </p:grpSpPr>
        <p:sp>
          <p:nvSpPr>
            <p:cNvPr id="55" name="Shape">
              <a:extLst>
                <a:ext uri="{FF2B5EF4-FFF2-40B4-BE49-F238E27FC236}">
                  <a16:creationId xmlns:a16="http://schemas.microsoft.com/office/drawing/2014/main" id="{7371F133-3A04-4429-B1EE-58C33006E96C}"/>
                </a:ext>
              </a:extLst>
            </p:cNvPr>
            <p:cNvSpPr/>
            <p:nvPr/>
          </p:nvSpPr>
          <p:spPr>
            <a:xfrm>
              <a:off x="5833986" y="185037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56" name="Circle">
              <a:extLst>
                <a:ext uri="{FF2B5EF4-FFF2-40B4-BE49-F238E27FC236}">
                  <a16:creationId xmlns:a16="http://schemas.microsoft.com/office/drawing/2014/main" id="{7DBD5BCA-E2C4-472A-A604-BEE0B550FBF9}"/>
                </a:ext>
              </a:extLst>
            </p:cNvPr>
            <p:cNvSpPr/>
            <p:nvPr/>
          </p:nvSpPr>
          <p:spPr>
            <a:xfrm>
              <a:off x="5944091" y="2860615"/>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57" name="Graphic 27" descr="Gears">
            <a:extLst>
              <a:ext uri="{FF2B5EF4-FFF2-40B4-BE49-F238E27FC236}">
                <a16:creationId xmlns:a16="http://schemas.microsoft.com/office/drawing/2014/main" id="{708E37D1-1577-4996-8E98-8A42F60A51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94875" y="2117933"/>
            <a:ext cx="798544" cy="798315"/>
          </a:xfrm>
          <a:prstGeom prst="rect">
            <a:avLst/>
          </a:prstGeom>
        </p:spPr>
      </p:pic>
      <p:grpSp>
        <p:nvGrpSpPr>
          <p:cNvPr id="5" name="Group 4">
            <a:extLst>
              <a:ext uri="{FF2B5EF4-FFF2-40B4-BE49-F238E27FC236}">
                <a16:creationId xmlns:a16="http://schemas.microsoft.com/office/drawing/2014/main" id="{33228B5E-2A79-4A4C-BBE2-DA073BEEF703}"/>
              </a:ext>
            </a:extLst>
          </p:cNvPr>
          <p:cNvGrpSpPr/>
          <p:nvPr/>
        </p:nvGrpSpPr>
        <p:grpSpPr>
          <a:xfrm>
            <a:off x="4420311" y="2589504"/>
            <a:ext cx="1938528" cy="1426464"/>
            <a:chOff x="4420311" y="2589504"/>
            <a:chExt cx="1938528" cy="1426464"/>
          </a:xfrm>
        </p:grpSpPr>
        <p:sp>
          <p:nvSpPr>
            <p:cNvPr id="59" name="Shape">
              <a:extLst>
                <a:ext uri="{FF2B5EF4-FFF2-40B4-BE49-F238E27FC236}">
                  <a16:creationId xmlns:a16="http://schemas.microsoft.com/office/drawing/2014/main" id="{30BD85E6-502D-4E98-B4FD-4071E9B19BBD}"/>
                </a:ext>
              </a:extLst>
            </p:cNvPr>
            <p:cNvSpPr/>
            <p:nvPr/>
          </p:nvSpPr>
          <p:spPr>
            <a:xfrm>
              <a:off x="4420311" y="258950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60" name="Circle">
              <a:extLst>
                <a:ext uri="{FF2B5EF4-FFF2-40B4-BE49-F238E27FC236}">
                  <a16:creationId xmlns:a16="http://schemas.microsoft.com/office/drawing/2014/main" id="{B6901600-971D-4D19-80D9-AE9C25EEA864}"/>
                </a:ext>
              </a:extLst>
            </p:cNvPr>
            <p:cNvSpPr/>
            <p:nvPr/>
          </p:nvSpPr>
          <p:spPr>
            <a:xfrm>
              <a:off x="5940813" y="3600487"/>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61" name="Graphic 28" descr="Hourglass Finished">
            <a:extLst>
              <a:ext uri="{FF2B5EF4-FFF2-40B4-BE49-F238E27FC236}">
                <a16:creationId xmlns:a16="http://schemas.microsoft.com/office/drawing/2014/main" id="{12748968-0ACF-4BF5-A878-70F42FBF50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6305" y="2868222"/>
            <a:ext cx="799603" cy="793458"/>
          </a:xfrm>
          <a:prstGeom prst="rect">
            <a:avLst/>
          </a:prstGeom>
        </p:spPr>
      </p:pic>
      <p:grpSp>
        <p:nvGrpSpPr>
          <p:cNvPr id="3" name="Group 2">
            <a:extLst>
              <a:ext uri="{FF2B5EF4-FFF2-40B4-BE49-F238E27FC236}">
                <a16:creationId xmlns:a16="http://schemas.microsoft.com/office/drawing/2014/main" id="{29833855-B203-4EFE-8E70-0B4D3AC522D5}"/>
              </a:ext>
            </a:extLst>
          </p:cNvPr>
          <p:cNvGrpSpPr/>
          <p:nvPr/>
        </p:nvGrpSpPr>
        <p:grpSpPr>
          <a:xfrm>
            <a:off x="5833986" y="3332984"/>
            <a:ext cx="1938528" cy="1426464"/>
            <a:chOff x="5833986" y="3332984"/>
            <a:chExt cx="1938528" cy="1426464"/>
          </a:xfrm>
        </p:grpSpPr>
        <p:sp>
          <p:nvSpPr>
            <p:cNvPr id="63" name="Shape">
              <a:extLst>
                <a:ext uri="{FF2B5EF4-FFF2-40B4-BE49-F238E27FC236}">
                  <a16:creationId xmlns:a16="http://schemas.microsoft.com/office/drawing/2014/main" id="{4E19CDDB-DEE9-48F4-956B-FD31A203BD8B}"/>
                </a:ext>
              </a:extLst>
            </p:cNvPr>
            <p:cNvSpPr/>
            <p:nvPr/>
          </p:nvSpPr>
          <p:spPr>
            <a:xfrm>
              <a:off x="5833986" y="333298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5"/>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64" name="Circle">
              <a:extLst>
                <a:ext uri="{FF2B5EF4-FFF2-40B4-BE49-F238E27FC236}">
                  <a16:creationId xmlns:a16="http://schemas.microsoft.com/office/drawing/2014/main" id="{6EBE801F-D774-4CB6-A4A3-EBC221303EDD}"/>
                </a:ext>
              </a:extLst>
            </p:cNvPr>
            <p:cNvSpPr/>
            <p:nvPr/>
          </p:nvSpPr>
          <p:spPr>
            <a:xfrm>
              <a:off x="5944091" y="4343225"/>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65" name="Graphic 30" descr="Presentation with bar chart">
            <a:extLst>
              <a:ext uri="{FF2B5EF4-FFF2-40B4-BE49-F238E27FC236}">
                <a16:creationId xmlns:a16="http://schemas.microsoft.com/office/drawing/2014/main" id="{A473B70B-BFA7-45AF-A048-6625386D96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94875" y="3600543"/>
            <a:ext cx="798544" cy="798315"/>
          </a:xfrm>
          <a:prstGeom prst="rect">
            <a:avLst/>
          </a:prstGeom>
        </p:spPr>
      </p:pic>
      <p:grpSp>
        <p:nvGrpSpPr>
          <p:cNvPr id="21" name="Group 20">
            <a:extLst>
              <a:ext uri="{FF2B5EF4-FFF2-40B4-BE49-F238E27FC236}">
                <a16:creationId xmlns:a16="http://schemas.microsoft.com/office/drawing/2014/main" id="{F9F980B6-B8B9-4DDE-808F-E0DCD8601B3A}"/>
              </a:ext>
            </a:extLst>
          </p:cNvPr>
          <p:cNvGrpSpPr/>
          <p:nvPr/>
        </p:nvGrpSpPr>
        <p:grpSpPr>
          <a:xfrm>
            <a:off x="8518605" y="3370891"/>
            <a:ext cx="2926080" cy="1290153"/>
            <a:chOff x="8921977" y="1466725"/>
            <a:chExt cx="2926080" cy="1290153"/>
          </a:xfrm>
        </p:grpSpPr>
        <p:sp>
          <p:nvSpPr>
            <p:cNvPr id="22" name="TextBox 21">
              <a:extLst>
                <a:ext uri="{FF2B5EF4-FFF2-40B4-BE49-F238E27FC236}">
                  <a16:creationId xmlns:a16="http://schemas.microsoft.com/office/drawing/2014/main" id="{A23D00EE-D473-492E-A082-80C01A305A0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5">
                      <a:lumMod val="75000"/>
                    </a:schemeClr>
                  </a:solidFill>
                </a:rPr>
                <a:t>Lorem Ipsum</a:t>
              </a:r>
            </a:p>
          </p:txBody>
        </p:sp>
        <p:sp>
          <p:nvSpPr>
            <p:cNvPr id="23" name="TextBox 22">
              <a:extLst>
                <a:ext uri="{FF2B5EF4-FFF2-40B4-BE49-F238E27FC236}">
                  <a16:creationId xmlns:a16="http://schemas.microsoft.com/office/drawing/2014/main" id="{5810912C-4F6D-4A00-8461-EE9A6F8E6356}"/>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3" name="Group 32">
            <a:extLst>
              <a:ext uri="{FF2B5EF4-FFF2-40B4-BE49-F238E27FC236}">
                <a16:creationId xmlns:a16="http://schemas.microsoft.com/office/drawing/2014/main" id="{63FA8781-EF9A-4FEE-875F-8A8E70C5D857}"/>
              </a:ext>
            </a:extLst>
          </p:cNvPr>
          <p:cNvGrpSpPr/>
          <p:nvPr/>
        </p:nvGrpSpPr>
        <p:grpSpPr>
          <a:xfrm>
            <a:off x="8518605" y="1904074"/>
            <a:ext cx="2926080" cy="1290153"/>
            <a:chOff x="8921977" y="1466725"/>
            <a:chExt cx="2926080" cy="1290153"/>
          </a:xfrm>
        </p:grpSpPr>
        <p:sp>
          <p:nvSpPr>
            <p:cNvPr id="34" name="TextBox 33">
              <a:extLst>
                <a:ext uri="{FF2B5EF4-FFF2-40B4-BE49-F238E27FC236}">
                  <a16:creationId xmlns:a16="http://schemas.microsoft.com/office/drawing/2014/main" id="{309E252D-68F6-4A4C-B86C-E285B33E5F6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lumMod val="75000"/>
                    </a:schemeClr>
                  </a:solidFill>
                </a:rPr>
                <a:t>Lorem Ipsum</a:t>
              </a:r>
            </a:p>
          </p:txBody>
        </p:sp>
        <p:sp>
          <p:nvSpPr>
            <p:cNvPr id="35" name="TextBox 34">
              <a:extLst>
                <a:ext uri="{FF2B5EF4-FFF2-40B4-BE49-F238E27FC236}">
                  <a16:creationId xmlns:a16="http://schemas.microsoft.com/office/drawing/2014/main" id="{75AAE8E7-3F46-4341-979E-AC4DDCBDB580}"/>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36" name="Group 35">
            <a:extLst>
              <a:ext uri="{FF2B5EF4-FFF2-40B4-BE49-F238E27FC236}">
                <a16:creationId xmlns:a16="http://schemas.microsoft.com/office/drawing/2014/main" id="{2A44EC4A-A50D-47E4-91A1-498AD3A88C68}"/>
              </a:ext>
            </a:extLst>
          </p:cNvPr>
          <p:cNvGrpSpPr/>
          <p:nvPr/>
        </p:nvGrpSpPr>
        <p:grpSpPr>
          <a:xfrm>
            <a:off x="741945" y="1170665"/>
            <a:ext cx="2926080" cy="1290153"/>
            <a:chOff x="332936" y="2627766"/>
            <a:chExt cx="2926080" cy="1290153"/>
          </a:xfrm>
        </p:grpSpPr>
        <p:sp>
          <p:nvSpPr>
            <p:cNvPr id="37" name="TextBox 36">
              <a:extLst>
                <a:ext uri="{FF2B5EF4-FFF2-40B4-BE49-F238E27FC236}">
                  <a16:creationId xmlns:a16="http://schemas.microsoft.com/office/drawing/2014/main" id="{1C39D990-5444-4D49-8A05-97101C53C58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2">
                      <a:lumMod val="75000"/>
                    </a:schemeClr>
                  </a:solidFill>
                </a:rPr>
                <a:t>Lorem Ipsum</a:t>
              </a:r>
            </a:p>
          </p:txBody>
        </p:sp>
        <p:sp>
          <p:nvSpPr>
            <p:cNvPr id="38" name="TextBox 37">
              <a:extLst>
                <a:ext uri="{FF2B5EF4-FFF2-40B4-BE49-F238E27FC236}">
                  <a16:creationId xmlns:a16="http://schemas.microsoft.com/office/drawing/2014/main" id="{25342AAC-4FD3-4206-80E0-36CB904FD839}"/>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67" name="Group 66">
            <a:extLst>
              <a:ext uri="{FF2B5EF4-FFF2-40B4-BE49-F238E27FC236}">
                <a16:creationId xmlns:a16="http://schemas.microsoft.com/office/drawing/2014/main" id="{67AB0379-1325-46B3-87A5-463C1B74203C}"/>
              </a:ext>
            </a:extLst>
          </p:cNvPr>
          <p:cNvGrpSpPr/>
          <p:nvPr/>
        </p:nvGrpSpPr>
        <p:grpSpPr>
          <a:xfrm>
            <a:off x="741945" y="2637483"/>
            <a:ext cx="2926080" cy="2736703"/>
            <a:chOff x="332936" y="2627766"/>
            <a:chExt cx="2926080" cy="2736703"/>
          </a:xfrm>
        </p:grpSpPr>
        <p:sp>
          <p:nvSpPr>
            <p:cNvPr id="68" name="TextBox 67">
              <a:extLst>
                <a:ext uri="{FF2B5EF4-FFF2-40B4-BE49-F238E27FC236}">
                  <a16:creationId xmlns:a16="http://schemas.microsoft.com/office/drawing/2014/main" id="{EC56D3A3-F17F-4F03-8C30-7A1677719234}"/>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6">
                      <a:lumMod val="75000"/>
                    </a:schemeClr>
                  </a:solidFill>
                </a:rPr>
                <a:t>Lorem Ipsum</a:t>
              </a:r>
            </a:p>
          </p:txBody>
        </p:sp>
        <p:sp>
          <p:nvSpPr>
            <p:cNvPr id="69" name="TextBox 68">
              <a:extLst>
                <a:ext uri="{FF2B5EF4-FFF2-40B4-BE49-F238E27FC236}">
                  <a16:creationId xmlns:a16="http://schemas.microsoft.com/office/drawing/2014/main" id="{711F8CE2-59AB-4BD5-93D5-1959CABDA22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41672326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lstStyle/>
          <a:p>
            <a:r>
              <a:rPr lang="en-US" dirty="0"/>
              <a:t>Abstract Tree w/ 4 Branches – Slide Template</a:t>
            </a:r>
          </a:p>
        </p:txBody>
      </p:sp>
      <p:sp>
        <p:nvSpPr>
          <p:cNvPr id="10" name="Shape">
            <a:extLst>
              <a:ext uri="{FF2B5EF4-FFF2-40B4-BE49-F238E27FC236}">
                <a16:creationId xmlns:a16="http://schemas.microsoft.com/office/drawing/2014/main" id="{4FAF263A-7D65-6742-A2DA-31E4042CB2C4}"/>
              </a:ext>
            </a:extLst>
          </p:cNvPr>
          <p:cNvSpPr/>
          <p:nvPr/>
        </p:nvSpPr>
        <p:spPr>
          <a:xfrm>
            <a:off x="5167199" y="2090992"/>
            <a:ext cx="1877333" cy="4024332"/>
          </a:xfrm>
          <a:custGeom>
            <a:avLst/>
            <a:gdLst/>
            <a:ahLst/>
            <a:cxnLst>
              <a:cxn ang="0">
                <a:pos x="wd2" y="hd2"/>
              </a:cxn>
              <a:cxn ang="5400000">
                <a:pos x="wd2" y="hd2"/>
              </a:cxn>
              <a:cxn ang="10800000">
                <a:pos x="wd2" y="hd2"/>
              </a:cxn>
              <a:cxn ang="16200000">
                <a:pos x="wd2" y="hd2"/>
              </a:cxn>
            </a:cxnLst>
            <a:rect l="0" t="0" r="r" b="b"/>
            <a:pathLst>
              <a:path w="21600" h="21600" extrusionOk="0">
                <a:moveTo>
                  <a:pt x="21268" y="18775"/>
                </a:moveTo>
                <a:lnTo>
                  <a:pt x="18056" y="18775"/>
                </a:lnTo>
                <a:lnTo>
                  <a:pt x="16062" y="17897"/>
                </a:lnTo>
                <a:lnTo>
                  <a:pt x="18536" y="17897"/>
                </a:lnTo>
                <a:cubicBezTo>
                  <a:pt x="18720" y="17897"/>
                  <a:pt x="18868" y="17828"/>
                  <a:pt x="18868" y="17742"/>
                </a:cubicBezTo>
                <a:cubicBezTo>
                  <a:pt x="18868" y="17656"/>
                  <a:pt x="18720" y="17587"/>
                  <a:pt x="18536" y="17587"/>
                </a:cubicBezTo>
                <a:lnTo>
                  <a:pt x="11705" y="17587"/>
                </a:lnTo>
                <a:lnTo>
                  <a:pt x="11705" y="0"/>
                </a:lnTo>
                <a:lnTo>
                  <a:pt x="9526" y="0"/>
                </a:lnTo>
                <a:lnTo>
                  <a:pt x="9526" y="17587"/>
                </a:lnTo>
                <a:lnTo>
                  <a:pt x="2326" y="17587"/>
                </a:lnTo>
                <a:cubicBezTo>
                  <a:pt x="2142" y="17587"/>
                  <a:pt x="1994" y="17656"/>
                  <a:pt x="1994" y="17742"/>
                </a:cubicBezTo>
                <a:cubicBezTo>
                  <a:pt x="1994" y="17828"/>
                  <a:pt x="2142" y="17897"/>
                  <a:pt x="2326" y="17897"/>
                </a:cubicBezTo>
                <a:lnTo>
                  <a:pt x="5391" y="17897"/>
                </a:lnTo>
                <a:lnTo>
                  <a:pt x="3397" y="18775"/>
                </a:lnTo>
                <a:lnTo>
                  <a:pt x="185" y="18775"/>
                </a:lnTo>
                <a:cubicBezTo>
                  <a:pt x="74" y="18775"/>
                  <a:pt x="0" y="18810"/>
                  <a:pt x="0" y="18861"/>
                </a:cubicBezTo>
                <a:cubicBezTo>
                  <a:pt x="0" y="18913"/>
                  <a:pt x="74" y="18947"/>
                  <a:pt x="185" y="18947"/>
                </a:cubicBezTo>
                <a:lnTo>
                  <a:pt x="3286" y="18947"/>
                </a:lnTo>
                <a:lnTo>
                  <a:pt x="3286" y="20343"/>
                </a:lnTo>
                <a:cubicBezTo>
                  <a:pt x="3286" y="20394"/>
                  <a:pt x="3360" y="20429"/>
                  <a:pt x="3471" y="20429"/>
                </a:cubicBezTo>
                <a:cubicBezTo>
                  <a:pt x="3582" y="20429"/>
                  <a:pt x="3655" y="20394"/>
                  <a:pt x="3655" y="20343"/>
                </a:cubicBezTo>
                <a:lnTo>
                  <a:pt x="3655" y="18913"/>
                </a:lnTo>
                <a:lnTo>
                  <a:pt x="5908" y="17914"/>
                </a:lnTo>
                <a:lnTo>
                  <a:pt x="7053" y="17914"/>
                </a:lnTo>
                <a:lnTo>
                  <a:pt x="7053" y="20325"/>
                </a:lnTo>
                <a:lnTo>
                  <a:pt x="4616" y="21462"/>
                </a:lnTo>
                <a:cubicBezTo>
                  <a:pt x="4542" y="21497"/>
                  <a:pt x="4542" y="21548"/>
                  <a:pt x="4616" y="21583"/>
                </a:cubicBezTo>
                <a:cubicBezTo>
                  <a:pt x="4652" y="21600"/>
                  <a:pt x="4689" y="21600"/>
                  <a:pt x="4763" y="21600"/>
                </a:cubicBezTo>
                <a:cubicBezTo>
                  <a:pt x="4837" y="21600"/>
                  <a:pt x="4874" y="21600"/>
                  <a:pt x="4911" y="21583"/>
                </a:cubicBezTo>
                <a:lnTo>
                  <a:pt x="7274" y="20480"/>
                </a:lnTo>
                <a:lnTo>
                  <a:pt x="9526" y="21531"/>
                </a:lnTo>
                <a:cubicBezTo>
                  <a:pt x="9563" y="21548"/>
                  <a:pt x="9600" y="21548"/>
                  <a:pt x="9674" y="21548"/>
                </a:cubicBezTo>
                <a:cubicBezTo>
                  <a:pt x="9748" y="21548"/>
                  <a:pt x="9785" y="21548"/>
                  <a:pt x="9822" y="21531"/>
                </a:cubicBezTo>
                <a:cubicBezTo>
                  <a:pt x="9895" y="21497"/>
                  <a:pt x="9895" y="21445"/>
                  <a:pt x="9822" y="21411"/>
                </a:cubicBezTo>
                <a:lnTo>
                  <a:pt x="7495" y="20325"/>
                </a:lnTo>
                <a:lnTo>
                  <a:pt x="7495" y="17914"/>
                </a:lnTo>
                <a:lnTo>
                  <a:pt x="10228" y="17914"/>
                </a:lnTo>
                <a:lnTo>
                  <a:pt x="8049" y="18930"/>
                </a:lnTo>
                <a:cubicBezTo>
                  <a:pt x="7975" y="18965"/>
                  <a:pt x="7975" y="19016"/>
                  <a:pt x="8049" y="19051"/>
                </a:cubicBezTo>
                <a:cubicBezTo>
                  <a:pt x="8086" y="19068"/>
                  <a:pt x="8123" y="19068"/>
                  <a:pt x="8197" y="19068"/>
                </a:cubicBezTo>
                <a:cubicBezTo>
                  <a:pt x="8271" y="19068"/>
                  <a:pt x="8308" y="19068"/>
                  <a:pt x="8345" y="19051"/>
                </a:cubicBezTo>
                <a:lnTo>
                  <a:pt x="10708" y="17948"/>
                </a:lnTo>
                <a:lnTo>
                  <a:pt x="12960" y="18999"/>
                </a:lnTo>
                <a:cubicBezTo>
                  <a:pt x="12997" y="19016"/>
                  <a:pt x="13034" y="19016"/>
                  <a:pt x="13108" y="19016"/>
                </a:cubicBezTo>
                <a:cubicBezTo>
                  <a:pt x="13182" y="19016"/>
                  <a:pt x="13219" y="19016"/>
                  <a:pt x="13255" y="18999"/>
                </a:cubicBezTo>
                <a:cubicBezTo>
                  <a:pt x="13329" y="18965"/>
                  <a:pt x="13329" y="18913"/>
                  <a:pt x="13255" y="18878"/>
                </a:cubicBezTo>
                <a:lnTo>
                  <a:pt x="11188" y="17914"/>
                </a:lnTo>
                <a:lnTo>
                  <a:pt x="14105" y="17914"/>
                </a:lnTo>
                <a:lnTo>
                  <a:pt x="14105" y="20325"/>
                </a:lnTo>
                <a:lnTo>
                  <a:pt x="11778" y="21411"/>
                </a:lnTo>
                <a:cubicBezTo>
                  <a:pt x="11705" y="21445"/>
                  <a:pt x="11705" y="21497"/>
                  <a:pt x="11778" y="21531"/>
                </a:cubicBezTo>
                <a:cubicBezTo>
                  <a:pt x="11815" y="21548"/>
                  <a:pt x="11852" y="21548"/>
                  <a:pt x="11926" y="21548"/>
                </a:cubicBezTo>
                <a:cubicBezTo>
                  <a:pt x="12000" y="21548"/>
                  <a:pt x="12037" y="21548"/>
                  <a:pt x="12074" y="21531"/>
                </a:cubicBezTo>
                <a:lnTo>
                  <a:pt x="14326" y="20480"/>
                </a:lnTo>
                <a:lnTo>
                  <a:pt x="16689" y="21583"/>
                </a:lnTo>
                <a:cubicBezTo>
                  <a:pt x="16726" y="21600"/>
                  <a:pt x="16763" y="21600"/>
                  <a:pt x="16837" y="21600"/>
                </a:cubicBezTo>
                <a:cubicBezTo>
                  <a:pt x="16911" y="21600"/>
                  <a:pt x="16948" y="21600"/>
                  <a:pt x="16985" y="21583"/>
                </a:cubicBezTo>
                <a:cubicBezTo>
                  <a:pt x="17058" y="21548"/>
                  <a:pt x="17058" y="21497"/>
                  <a:pt x="16985" y="21462"/>
                </a:cubicBezTo>
                <a:lnTo>
                  <a:pt x="14547" y="20325"/>
                </a:lnTo>
                <a:lnTo>
                  <a:pt x="14547" y="17914"/>
                </a:lnTo>
                <a:lnTo>
                  <a:pt x="15692" y="17914"/>
                </a:lnTo>
                <a:lnTo>
                  <a:pt x="17945" y="18913"/>
                </a:lnTo>
                <a:lnTo>
                  <a:pt x="17945" y="20343"/>
                </a:lnTo>
                <a:cubicBezTo>
                  <a:pt x="17945" y="20394"/>
                  <a:pt x="18018" y="20429"/>
                  <a:pt x="18129" y="20429"/>
                </a:cubicBezTo>
                <a:cubicBezTo>
                  <a:pt x="18240" y="20429"/>
                  <a:pt x="18314" y="20394"/>
                  <a:pt x="18314" y="20343"/>
                </a:cubicBezTo>
                <a:lnTo>
                  <a:pt x="18314" y="18947"/>
                </a:lnTo>
                <a:lnTo>
                  <a:pt x="21415" y="18947"/>
                </a:lnTo>
                <a:cubicBezTo>
                  <a:pt x="21526" y="18947"/>
                  <a:pt x="21600" y="18913"/>
                  <a:pt x="21600" y="18861"/>
                </a:cubicBezTo>
                <a:cubicBezTo>
                  <a:pt x="21600" y="18810"/>
                  <a:pt x="21379" y="18775"/>
                  <a:pt x="21268" y="18775"/>
                </a:cubicBezTo>
                <a:close/>
              </a:path>
            </a:pathLst>
          </a:custGeom>
          <a:solidFill>
            <a:schemeClr val="bg2">
              <a:lumMod val="75000"/>
            </a:schemeClr>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nvGrpSpPr>
          <p:cNvPr id="4" name="Group 3">
            <a:extLst>
              <a:ext uri="{FF2B5EF4-FFF2-40B4-BE49-F238E27FC236}">
                <a16:creationId xmlns:a16="http://schemas.microsoft.com/office/drawing/2014/main" id="{C0809B82-E296-4B9D-967F-805070A3DAFE}"/>
              </a:ext>
            </a:extLst>
          </p:cNvPr>
          <p:cNvGrpSpPr/>
          <p:nvPr/>
        </p:nvGrpSpPr>
        <p:grpSpPr>
          <a:xfrm>
            <a:off x="4409971" y="1102510"/>
            <a:ext cx="1938528" cy="1426464"/>
            <a:chOff x="4409971" y="1102510"/>
            <a:chExt cx="1938528" cy="1426464"/>
          </a:xfrm>
        </p:grpSpPr>
        <p:sp>
          <p:nvSpPr>
            <p:cNvPr id="45" name="Shape">
              <a:extLst>
                <a:ext uri="{FF2B5EF4-FFF2-40B4-BE49-F238E27FC236}">
                  <a16:creationId xmlns:a16="http://schemas.microsoft.com/office/drawing/2014/main" id="{7E776E11-9E92-4A77-9ACA-2DDA66EB70AC}"/>
                </a:ext>
              </a:extLst>
            </p:cNvPr>
            <p:cNvSpPr/>
            <p:nvPr/>
          </p:nvSpPr>
          <p:spPr>
            <a:xfrm>
              <a:off x="4409971" y="1102510"/>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2"/>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52" name="Circle">
              <a:extLst>
                <a:ext uri="{FF2B5EF4-FFF2-40B4-BE49-F238E27FC236}">
                  <a16:creationId xmlns:a16="http://schemas.microsoft.com/office/drawing/2014/main" id="{C08DEC5B-88CE-4F43-93C3-C1A8EC997F4D}"/>
                </a:ext>
              </a:extLst>
            </p:cNvPr>
            <p:cNvSpPr/>
            <p:nvPr/>
          </p:nvSpPr>
          <p:spPr>
            <a:xfrm>
              <a:off x="5930473" y="2113493"/>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53" name="Graphic 29" descr="Lights On">
            <a:extLst>
              <a:ext uri="{FF2B5EF4-FFF2-40B4-BE49-F238E27FC236}">
                <a16:creationId xmlns:a16="http://schemas.microsoft.com/office/drawing/2014/main" id="{AC18ED80-C839-4E00-B723-A08A54AB70DD}"/>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85965" y="1381228"/>
            <a:ext cx="799603" cy="793458"/>
          </a:xfrm>
          <a:prstGeom prst="rect">
            <a:avLst/>
          </a:prstGeom>
        </p:spPr>
      </p:pic>
      <p:grpSp>
        <p:nvGrpSpPr>
          <p:cNvPr id="6" name="Group 5">
            <a:extLst>
              <a:ext uri="{FF2B5EF4-FFF2-40B4-BE49-F238E27FC236}">
                <a16:creationId xmlns:a16="http://schemas.microsoft.com/office/drawing/2014/main" id="{6CAE3527-C36A-4F5C-A765-D5E43CCC7E9A}"/>
              </a:ext>
            </a:extLst>
          </p:cNvPr>
          <p:cNvGrpSpPr/>
          <p:nvPr/>
        </p:nvGrpSpPr>
        <p:grpSpPr>
          <a:xfrm>
            <a:off x="5833986" y="1850374"/>
            <a:ext cx="1938528" cy="1426464"/>
            <a:chOff x="5833986" y="1850374"/>
            <a:chExt cx="1938528" cy="1426464"/>
          </a:xfrm>
        </p:grpSpPr>
        <p:sp>
          <p:nvSpPr>
            <p:cNvPr id="55" name="Shape">
              <a:extLst>
                <a:ext uri="{FF2B5EF4-FFF2-40B4-BE49-F238E27FC236}">
                  <a16:creationId xmlns:a16="http://schemas.microsoft.com/office/drawing/2014/main" id="{7371F133-3A04-4429-B1EE-58C33006E96C}"/>
                </a:ext>
              </a:extLst>
            </p:cNvPr>
            <p:cNvSpPr/>
            <p:nvPr/>
          </p:nvSpPr>
          <p:spPr>
            <a:xfrm>
              <a:off x="5833986" y="185037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6"/>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56" name="Circle">
              <a:extLst>
                <a:ext uri="{FF2B5EF4-FFF2-40B4-BE49-F238E27FC236}">
                  <a16:creationId xmlns:a16="http://schemas.microsoft.com/office/drawing/2014/main" id="{7DBD5BCA-E2C4-472A-A604-BEE0B550FBF9}"/>
                </a:ext>
              </a:extLst>
            </p:cNvPr>
            <p:cNvSpPr/>
            <p:nvPr/>
          </p:nvSpPr>
          <p:spPr>
            <a:xfrm>
              <a:off x="5944091" y="2860615"/>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57" name="Graphic 27" descr="Gears">
            <a:extLst>
              <a:ext uri="{FF2B5EF4-FFF2-40B4-BE49-F238E27FC236}">
                <a16:creationId xmlns:a16="http://schemas.microsoft.com/office/drawing/2014/main" id="{708E37D1-1577-4996-8E98-8A42F60A51DD}"/>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694875" y="2117933"/>
            <a:ext cx="798544" cy="798315"/>
          </a:xfrm>
          <a:prstGeom prst="rect">
            <a:avLst/>
          </a:prstGeom>
        </p:spPr>
      </p:pic>
      <p:grpSp>
        <p:nvGrpSpPr>
          <p:cNvPr id="5" name="Group 4">
            <a:extLst>
              <a:ext uri="{FF2B5EF4-FFF2-40B4-BE49-F238E27FC236}">
                <a16:creationId xmlns:a16="http://schemas.microsoft.com/office/drawing/2014/main" id="{33228B5E-2A79-4A4C-BBE2-DA073BEEF703}"/>
              </a:ext>
            </a:extLst>
          </p:cNvPr>
          <p:cNvGrpSpPr/>
          <p:nvPr/>
        </p:nvGrpSpPr>
        <p:grpSpPr>
          <a:xfrm>
            <a:off x="4420311" y="2589504"/>
            <a:ext cx="1938528" cy="1426464"/>
            <a:chOff x="4420311" y="2589504"/>
            <a:chExt cx="1938528" cy="1426464"/>
          </a:xfrm>
        </p:grpSpPr>
        <p:sp>
          <p:nvSpPr>
            <p:cNvPr id="59" name="Shape">
              <a:extLst>
                <a:ext uri="{FF2B5EF4-FFF2-40B4-BE49-F238E27FC236}">
                  <a16:creationId xmlns:a16="http://schemas.microsoft.com/office/drawing/2014/main" id="{30BD85E6-502D-4E98-B4FD-4071E9B19BBD}"/>
                </a:ext>
              </a:extLst>
            </p:cNvPr>
            <p:cNvSpPr/>
            <p:nvPr/>
          </p:nvSpPr>
          <p:spPr>
            <a:xfrm>
              <a:off x="4420311" y="258950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9926" y="849"/>
                  </a:moveTo>
                  <a:cubicBezTo>
                    <a:pt x="12893" y="2675"/>
                    <a:pt x="14426" y="6862"/>
                    <a:pt x="13926" y="10914"/>
                  </a:cubicBezTo>
                  <a:cubicBezTo>
                    <a:pt x="13826" y="11760"/>
                    <a:pt x="14126" y="12607"/>
                    <a:pt x="14693" y="12963"/>
                  </a:cubicBezTo>
                  <a:lnTo>
                    <a:pt x="14760" y="13007"/>
                  </a:lnTo>
                  <a:cubicBezTo>
                    <a:pt x="15193" y="13275"/>
                    <a:pt x="15693" y="13275"/>
                    <a:pt x="16126" y="12963"/>
                  </a:cubicBezTo>
                  <a:cubicBezTo>
                    <a:pt x="16893" y="12428"/>
                    <a:pt x="17826" y="12384"/>
                    <a:pt x="18660" y="12963"/>
                  </a:cubicBezTo>
                  <a:cubicBezTo>
                    <a:pt x="19926" y="13854"/>
                    <a:pt x="20493" y="15947"/>
                    <a:pt x="19926" y="17684"/>
                  </a:cubicBezTo>
                  <a:cubicBezTo>
                    <a:pt x="19293" y="19599"/>
                    <a:pt x="17593" y="20445"/>
                    <a:pt x="16193" y="19510"/>
                  </a:cubicBezTo>
                  <a:cubicBezTo>
                    <a:pt x="15360" y="18975"/>
                    <a:pt x="14826" y="17906"/>
                    <a:pt x="14693" y="16793"/>
                  </a:cubicBezTo>
                  <a:cubicBezTo>
                    <a:pt x="14626" y="16170"/>
                    <a:pt x="14326" y="15680"/>
                    <a:pt x="13893" y="15412"/>
                  </a:cubicBezTo>
                  <a:lnTo>
                    <a:pt x="13860" y="15368"/>
                  </a:lnTo>
                  <a:cubicBezTo>
                    <a:pt x="13293" y="14967"/>
                    <a:pt x="12593" y="15190"/>
                    <a:pt x="12160" y="15813"/>
                  </a:cubicBezTo>
                  <a:cubicBezTo>
                    <a:pt x="10093" y="18753"/>
                    <a:pt x="6760" y="19688"/>
                    <a:pt x="3926" y="17817"/>
                  </a:cubicBezTo>
                  <a:cubicBezTo>
                    <a:pt x="293" y="15412"/>
                    <a:pt x="-1107" y="9400"/>
                    <a:pt x="960" y="4679"/>
                  </a:cubicBezTo>
                  <a:cubicBezTo>
                    <a:pt x="2760" y="493"/>
                    <a:pt x="6693" y="-1155"/>
                    <a:pt x="9926" y="849"/>
                  </a:cubicBezTo>
                  <a:close/>
                </a:path>
              </a:pathLst>
            </a:custGeom>
            <a:solidFill>
              <a:schemeClr val="accent3"/>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60" name="Circle">
              <a:extLst>
                <a:ext uri="{FF2B5EF4-FFF2-40B4-BE49-F238E27FC236}">
                  <a16:creationId xmlns:a16="http://schemas.microsoft.com/office/drawing/2014/main" id="{B6901600-971D-4D19-80D9-AE9C25EEA864}"/>
                </a:ext>
              </a:extLst>
            </p:cNvPr>
            <p:cNvSpPr/>
            <p:nvPr/>
          </p:nvSpPr>
          <p:spPr>
            <a:xfrm>
              <a:off x="5940813" y="3600487"/>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a:p>
          </p:txBody>
        </p:sp>
      </p:grpSp>
      <p:pic>
        <p:nvPicPr>
          <p:cNvPr id="61" name="Graphic 28" descr="Hourglass Finished">
            <a:extLst>
              <a:ext uri="{FF2B5EF4-FFF2-40B4-BE49-F238E27FC236}">
                <a16:creationId xmlns:a16="http://schemas.microsoft.com/office/drawing/2014/main" id="{12748968-0ACF-4BF5-A878-70F42FBF50DC}"/>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696305" y="2868222"/>
            <a:ext cx="799603" cy="793458"/>
          </a:xfrm>
          <a:prstGeom prst="rect">
            <a:avLst/>
          </a:prstGeom>
        </p:spPr>
      </p:pic>
      <p:grpSp>
        <p:nvGrpSpPr>
          <p:cNvPr id="3" name="Group 2">
            <a:extLst>
              <a:ext uri="{FF2B5EF4-FFF2-40B4-BE49-F238E27FC236}">
                <a16:creationId xmlns:a16="http://schemas.microsoft.com/office/drawing/2014/main" id="{29833855-B203-4EFE-8E70-0B4D3AC522D5}"/>
              </a:ext>
            </a:extLst>
          </p:cNvPr>
          <p:cNvGrpSpPr/>
          <p:nvPr/>
        </p:nvGrpSpPr>
        <p:grpSpPr>
          <a:xfrm>
            <a:off x="5833986" y="3332984"/>
            <a:ext cx="1938528" cy="1426464"/>
            <a:chOff x="5833986" y="3332984"/>
            <a:chExt cx="1938528" cy="1426464"/>
          </a:xfrm>
        </p:grpSpPr>
        <p:sp>
          <p:nvSpPr>
            <p:cNvPr id="63" name="Shape">
              <a:extLst>
                <a:ext uri="{FF2B5EF4-FFF2-40B4-BE49-F238E27FC236}">
                  <a16:creationId xmlns:a16="http://schemas.microsoft.com/office/drawing/2014/main" id="{4E19CDDB-DEE9-48F4-956B-FD31A203BD8B}"/>
                </a:ext>
              </a:extLst>
            </p:cNvPr>
            <p:cNvSpPr/>
            <p:nvPr/>
          </p:nvSpPr>
          <p:spPr>
            <a:xfrm>
              <a:off x="5833986" y="3332984"/>
              <a:ext cx="1938528" cy="1426464"/>
            </a:xfrm>
            <a:custGeom>
              <a:avLst/>
              <a:gdLst/>
              <a:ahLst/>
              <a:cxnLst>
                <a:cxn ang="0">
                  <a:pos x="wd2" y="hd2"/>
                </a:cxn>
                <a:cxn ang="5400000">
                  <a:pos x="wd2" y="hd2"/>
                </a:cxn>
                <a:cxn ang="10800000">
                  <a:pos x="wd2" y="hd2"/>
                </a:cxn>
                <a:cxn ang="16200000">
                  <a:pos x="wd2" y="hd2"/>
                </a:cxn>
              </a:cxnLst>
              <a:rect l="0" t="0" r="r" b="b"/>
              <a:pathLst>
                <a:path w="20146" h="19892" extrusionOk="0">
                  <a:moveTo>
                    <a:pt x="10220" y="849"/>
                  </a:moveTo>
                  <a:cubicBezTo>
                    <a:pt x="7253" y="2675"/>
                    <a:pt x="5720" y="6862"/>
                    <a:pt x="6220" y="10914"/>
                  </a:cubicBezTo>
                  <a:cubicBezTo>
                    <a:pt x="6320" y="11760"/>
                    <a:pt x="6020" y="12607"/>
                    <a:pt x="5453" y="12963"/>
                  </a:cubicBezTo>
                  <a:lnTo>
                    <a:pt x="5386" y="13007"/>
                  </a:lnTo>
                  <a:cubicBezTo>
                    <a:pt x="4953" y="13275"/>
                    <a:pt x="4453" y="13275"/>
                    <a:pt x="4020" y="12963"/>
                  </a:cubicBezTo>
                  <a:cubicBezTo>
                    <a:pt x="3253" y="12428"/>
                    <a:pt x="2320" y="12384"/>
                    <a:pt x="1486" y="12963"/>
                  </a:cubicBezTo>
                  <a:cubicBezTo>
                    <a:pt x="220" y="13854"/>
                    <a:pt x="-347" y="15947"/>
                    <a:pt x="220" y="17684"/>
                  </a:cubicBezTo>
                  <a:cubicBezTo>
                    <a:pt x="853" y="19599"/>
                    <a:pt x="2553" y="20445"/>
                    <a:pt x="3953" y="19510"/>
                  </a:cubicBezTo>
                  <a:cubicBezTo>
                    <a:pt x="4786" y="18975"/>
                    <a:pt x="5320" y="17906"/>
                    <a:pt x="5453" y="16793"/>
                  </a:cubicBezTo>
                  <a:cubicBezTo>
                    <a:pt x="5520" y="16170"/>
                    <a:pt x="5820" y="15680"/>
                    <a:pt x="6253" y="15412"/>
                  </a:cubicBezTo>
                  <a:lnTo>
                    <a:pt x="6286" y="15368"/>
                  </a:lnTo>
                  <a:cubicBezTo>
                    <a:pt x="6853" y="14967"/>
                    <a:pt x="7553" y="15190"/>
                    <a:pt x="7986" y="15813"/>
                  </a:cubicBezTo>
                  <a:cubicBezTo>
                    <a:pt x="10053" y="18753"/>
                    <a:pt x="13386" y="19688"/>
                    <a:pt x="16220" y="17817"/>
                  </a:cubicBezTo>
                  <a:cubicBezTo>
                    <a:pt x="19853" y="15412"/>
                    <a:pt x="21253" y="9400"/>
                    <a:pt x="19186" y="4679"/>
                  </a:cubicBezTo>
                  <a:cubicBezTo>
                    <a:pt x="17420" y="493"/>
                    <a:pt x="13486" y="-1155"/>
                    <a:pt x="10220" y="849"/>
                  </a:cubicBezTo>
                  <a:close/>
                </a:path>
              </a:pathLst>
            </a:custGeom>
            <a:solidFill>
              <a:schemeClr val="accent4"/>
            </a:solidFill>
            <a:ln w="12700">
              <a:miter lim="400000"/>
            </a:ln>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sz="3000">
                <a:solidFill>
                  <a:srgbClr val="FFFFFF"/>
                </a:solidFill>
                <a:effectLst>
                  <a:outerShdw blurRad="38100" dist="12700" dir="5400000" rotWithShape="0">
                    <a:srgbClr val="000000">
                      <a:alpha val="50000"/>
                    </a:srgbClr>
                  </a:outerShdw>
                </a:effectLst>
              </a:endParaRPr>
            </a:p>
          </p:txBody>
        </p:sp>
        <p:sp>
          <p:nvSpPr>
            <p:cNvPr id="64" name="Circle">
              <a:extLst>
                <a:ext uri="{FF2B5EF4-FFF2-40B4-BE49-F238E27FC236}">
                  <a16:creationId xmlns:a16="http://schemas.microsoft.com/office/drawing/2014/main" id="{6EBE801F-D774-4CB6-A4A3-EBC221303EDD}"/>
                </a:ext>
              </a:extLst>
            </p:cNvPr>
            <p:cNvSpPr/>
            <p:nvPr/>
          </p:nvSpPr>
          <p:spPr>
            <a:xfrm>
              <a:off x="5944091" y="4343225"/>
              <a:ext cx="307920" cy="306593"/>
            </a:xfrm>
            <a:prstGeom prst="ellipse">
              <a:avLst/>
            </a:prstGeom>
            <a:solidFill>
              <a:schemeClr val="bg1"/>
            </a:solidFill>
            <a:ln w="12700">
              <a:miter lim="400000"/>
            </a:ln>
            <a:effectLst>
              <a:outerShdw blurRad="50800" dist="38100" dir="2700000" algn="tl" rotWithShape="0">
                <a:prstClr val="black">
                  <a:alpha val="40000"/>
                </a:prstClr>
              </a:outerShdw>
            </a:effectLst>
          </p:spPr>
          <p:txBody>
            <a:bodyPr lIns="38100" tIns="38100" rIns="38100" bIns="3810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3000">
                  <a:solidFill>
                    <a:srgbClr val="FFFFFF"/>
                  </a:solidFill>
                  <a:effectLst>
                    <a:outerShdw blurRad="38100" dist="12700" dir="5400000" rotWithShape="0">
                      <a:srgbClr val="000000">
                        <a:alpha val="50000"/>
                      </a:srgbClr>
                    </a:outerShdw>
                  </a:effectLst>
                </a:defRPr>
              </a:pPr>
              <a:endParaRPr dirty="0"/>
            </a:p>
          </p:txBody>
        </p:sp>
      </p:grpSp>
      <p:pic>
        <p:nvPicPr>
          <p:cNvPr id="65" name="Graphic 30" descr="Presentation with bar chart">
            <a:extLst>
              <a:ext uri="{FF2B5EF4-FFF2-40B4-BE49-F238E27FC236}">
                <a16:creationId xmlns:a16="http://schemas.microsoft.com/office/drawing/2014/main" id="{A473B70B-BFA7-45AF-A048-6625386D96AD}"/>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694875" y="3600543"/>
            <a:ext cx="798544" cy="798315"/>
          </a:xfrm>
          <a:prstGeom prst="rect">
            <a:avLst/>
          </a:prstGeom>
        </p:spPr>
      </p:pic>
      <p:grpSp>
        <p:nvGrpSpPr>
          <p:cNvPr id="21" name="Group 20">
            <a:extLst>
              <a:ext uri="{FF2B5EF4-FFF2-40B4-BE49-F238E27FC236}">
                <a16:creationId xmlns:a16="http://schemas.microsoft.com/office/drawing/2014/main" id="{F9F980B6-B8B9-4DDE-808F-E0DCD8601B3A}"/>
              </a:ext>
            </a:extLst>
          </p:cNvPr>
          <p:cNvGrpSpPr/>
          <p:nvPr/>
        </p:nvGrpSpPr>
        <p:grpSpPr>
          <a:xfrm>
            <a:off x="8518605" y="3370891"/>
            <a:ext cx="2926080" cy="1290153"/>
            <a:chOff x="8921977" y="1466725"/>
            <a:chExt cx="2926080" cy="1290153"/>
          </a:xfrm>
        </p:grpSpPr>
        <p:sp>
          <p:nvSpPr>
            <p:cNvPr id="22" name="TextBox 21">
              <a:extLst>
                <a:ext uri="{FF2B5EF4-FFF2-40B4-BE49-F238E27FC236}">
                  <a16:creationId xmlns:a16="http://schemas.microsoft.com/office/drawing/2014/main" id="{A23D00EE-D473-492E-A082-80C01A305A0A}"/>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4"/>
                  </a:solidFill>
                </a:rPr>
                <a:t>Lorem Ipsum</a:t>
              </a:r>
            </a:p>
          </p:txBody>
        </p:sp>
        <p:sp>
          <p:nvSpPr>
            <p:cNvPr id="23" name="TextBox 22">
              <a:extLst>
                <a:ext uri="{FF2B5EF4-FFF2-40B4-BE49-F238E27FC236}">
                  <a16:creationId xmlns:a16="http://schemas.microsoft.com/office/drawing/2014/main" id="{5810912C-4F6D-4A00-8461-EE9A6F8E6356}"/>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3" name="Group 32">
            <a:extLst>
              <a:ext uri="{FF2B5EF4-FFF2-40B4-BE49-F238E27FC236}">
                <a16:creationId xmlns:a16="http://schemas.microsoft.com/office/drawing/2014/main" id="{63FA8781-EF9A-4FEE-875F-8A8E70C5D857}"/>
              </a:ext>
            </a:extLst>
          </p:cNvPr>
          <p:cNvGrpSpPr/>
          <p:nvPr/>
        </p:nvGrpSpPr>
        <p:grpSpPr>
          <a:xfrm>
            <a:off x="8518605" y="1904074"/>
            <a:ext cx="2926080" cy="1290153"/>
            <a:chOff x="8921977" y="1466725"/>
            <a:chExt cx="2926080" cy="1290153"/>
          </a:xfrm>
        </p:grpSpPr>
        <p:sp>
          <p:nvSpPr>
            <p:cNvPr id="34" name="TextBox 33">
              <a:extLst>
                <a:ext uri="{FF2B5EF4-FFF2-40B4-BE49-F238E27FC236}">
                  <a16:creationId xmlns:a16="http://schemas.microsoft.com/office/drawing/2014/main" id="{309E252D-68F6-4A4C-B86C-E285B33E5F65}"/>
                </a:ext>
              </a:extLst>
            </p:cNvPr>
            <p:cNvSpPr txBox="1"/>
            <p:nvPr/>
          </p:nvSpPr>
          <p:spPr>
            <a:xfrm>
              <a:off x="8921977" y="1466725"/>
              <a:ext cx="2926080" cy="461665"/>
            </a:xfrm>
            <a:prstGeom prst="rect">
              <a:avLst/>
            </a:prstGeom>
            <a:noFill/>
          </p:spPr>
          <p:txBody>
            <a:bodyPr wrap="square" lIns="0" rIns="0" rtlCol="0" anchor="b">
              <a:spAutoFit/>
            </a:bodyPr>
            <a:lstStyle/>
            <a:p>
              <a:r>
                <a:rPr lang="en-US" sz="2400" b="1" noProof="1">
                  <a:solidFill>
                    <a:schemeClr val="accent6"/>
                  </a:solidFill>
                </a:rPr>
                <a:t>Lorem Ipsum</a:t>
              </a:r>
            </a:p>
          </p:txBody>
        </p:sp>
        <p:sp>
          <p:nvSpPr>
            <p:cNvPr id="35" name="TextBox 34">
              <a:extLst>
                <a:ext uri="{FF2B5EF4-FFF2-40B4-BE49-F238E27FC236}">
                  <a16:creationId xmlns:a16="http://schemas.microsoft.com/office/drawing/2014/main" id="{75AAE8E7-3F46-4341-979E-AC4DDCBDB580}"/>
                </a:ext>
              </a:extLst>
            </p:cNvPr>
            <p:cNvSpPr txBox="1"/>
            <p:nvPr/>
          </p:nvSpPr>
          <p:spPr>
            <a:xfrm>
              <a:off x="8921977" y="1925881"/>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36" name="Group 35">
            <a:extLst>
              <a:ext uri="{FF2B5EF4-FFF2-40B4-BE49-F238E27FC236}">
                <a16:creationId xmlns:a16="http://schemas.microsoft.com/office/drawing/2014/main" id="{2A44EC4A-A50D-47E4-91A1-498AD3A88C68}"/>
              </a:ext>
            </a:extLst>
          </p:cNvPr>
          <p:cNvGrpSpPr/>
          <p:nvPr/>
        </p:nvGrpSpPr>
        <p:grpSpPr>
          <a:xfrm>
            <a:off x="741945" y="1170665"/>
            <a:ext cx="2926080" cy="1290153"/>
            <a:chOff x="332936" y="2627766"/>
            <a:chExt cx="2926080" cy="1290153"/>
          </a:xfrm>
        </p:grpSpPr>
        <p:sp>
          <p:nvSpPr>
            <p:cNvPr id="37" name="TextBox 36">
              <a:extLst>
                <a:ext uri="{FF2B5EF4-FFF2-40B4-BE49-F238E27FC236}">
                  <a16:creationId xmlns:a16="http://schemas.microsoft.com/office/drawing/2014/main" id="{1C39D990-5444-4D49-8A05-97101C53C581}"/>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2"/>
                  </a:solidFill>
                </a:rPr>
                <a:t>Lorem Ipsum</a:t>
              </a:r>
            </a:p>
          </p:txBody>
        </p:sp>
        <p:sp>
          <p:nvSpPr>
            <p:cNvPr id="38" name="TextBox 37">
              <a:extLst>
                <a:ext uri="{FF2B5EF4-FFF2-40B4-BE49-F238E27FC236}">
                  <a16:creationId xmlns:a16="http://schemas.microsoft.com/office/drawing/2014/main" id="{25342AAC-4FD3-4206-80E0-36CB904FD839}"/>
                </a:ext>
              </a:extLst>
            </p:cNvPr>
            <p:cNvSpPr txBox="1"/>
            <p:nvPr/>
          </p:nvSpPr>
          <p:spPr>
            <a:xfrm>
              <a:off x="332936" y="3086922"/>
              <a:ext cx="2926080" cy="830997"/>
            </a:xfrm>
            <a:prstGeom prst="rect">
              <a:avLst/>
            </a:prstGeom>
            <a:noFill/>
          </p:spPr>
          <p:txBody>
            <a:bodyPr wrap="square" lIns="0" rIns="0" rtlCol="0" anchor="t">
              <a:spAutoFit/>
            </a:bodyPr>
            <a:lstStyle/>
            <a:p>
              <a:pPr algn="just"/>
              <a:r>
                <a:rPr lang="en-US" sz="12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67" name="Group 66">
            <a:extLst>
              <a:ext uri="{FF2B5EF4-FFF2-40B4-BE49-F238E27FC236}">
                <a16:creationId xmlns:a16="http://schemas.microsoft.com/office/drawing/2014/main" id="{67AB0379-1325-46B3-87A5-463C1B74203C}"/>
              </a:ext>
            </a:extLst>
          </p:cNvPr>
          <p:cNvGrpSpPr/>
          <p:nvPr/>
        </p:nvGrpSpPr>
        <p:grpSpPr>
          <a:xfrm>
            <a:off x="741945" y="2637483"/>
            <a:ext cx="2926080" cy="2736703"/>
            <a:chOff x="332936" y="2627766"/>
            <a:chExt cx="2926080" cy="2736703"/>
          </a:xfrm>
        </p:grpSpPr>
        <p:sp>
          <p:nvSpPr>
            <p:cNvPr id="68" name="TextBox 67">
              <a:extLst>
                <a:ext uri="{FF2B5EF4-FFF2-40B4-BE49-F238E27FC236}">
                  <a16:creationId xmlns:a16="http://schemas.microsoft.com/office/drawing/2014/main" id="{EC56D3A3-F17F-4F03-8C30-7A1677719234}"/>
                </a:ext>
              </a:extLst>
            </p:cNvPr>
            <p:cNvSpPr txBox="1"/>
            <p:nvPr/>
          </p:nvSpPr>
          <p:spPr>
            <a:xfrm>
              <a:off x="332936" y="2627766"/>
              <a:ext cx="2926080" cy="461665"/>
            </a:xfrm>
            <a:prstGeom prst="rect">
              <a:avLst/>
            </a:prstGeom>
            <a:noFill/>
          </p:spPr>
          <p:txBody>
            <a:bodyPr wrap="square" lIns="0" rIns="0" rtlCol="0" anchor="b">
              <a:spAutoFit/>
            </a:bodyPr>
            <a:lstStyle/>
            <a:p>
              <a:pPr algn="r"/>
              <a:r>
                <a:rPr lang="en-US" sz="2400" b="1" noProof="1">
                  <a:solidFill>
                    <a:schemeClr val="accent3"/>
                  </a:solidFill>
                </a:rPr>
                <a:t>Lorem Ipsum</a:t>
              </a:r>
            </a:p>
          </p:txBody>
        </p:sp>
        <p:sp>
          <p:nvSpPr>
            <p:cNvPr id="69" name="TextBox 68">
              <a:extLst>
                <a:ext uri="{FF2B5EF4-FFF2-40B4-BE49-F238E27FC236}">
                  <a16:creationId xmlns:a16="http://schemas.microsoft.com/office/drawing/2014/main" id="{711F8CE2-59AB-4BD5-93D5-1959CABDA223}"/>
                </a:ext>
              </a:extLst>
            </p:cNvPr>
            <p:cNvSpPr txBox="1"/>
            <p:nvPr/>
          </p:nvSpPr>
          <p:spPr>
            <a:xfrm>
              <a:off x="332936" y="3086922"/>
              <a:ext cx="2926080" cy="2277547"/>
            </a:xfrm>
            <a:prstGeom prst="rect">
              <a:avLst/>
            </a:prstGeom>
            <a:noFill/>
          </p:spPr>
          <p:txBody>
            <a:bodyPr wrap="square" lIns="0" rIns="0" rtlCol="0" anchor="t">
              <a:spAutoFit/>
            </a:bodyPr>
            <a:lstStyle/>
            <a:p>
              <a:pPr algn="just">
                <a:spcAft>
                  <a:spcPts val="1200"/>
                </a:spcAft>
              </a:pPr>
              <a:r>
                <a:rPr lang="en-US" sz="12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1200"/>
                </a:spcAft>
              </a:pPr>
              <a:r>
                <a:rPr lang="en-US" sz="12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spTree>
    <p:extLst>
      <p:ext uri="{BB962C8B-B14F-4D97-AF65-F5344CB8AC3E}">
        <p14:creationId xmlns:p14="http://schemas.microsoft.com/office/powerpoint/2010/main" val="28848467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8995</TotalTime>
  <Words>455</Words>
  <Application>Microsoft Office PowerPoint</Application>
  <PresentationFormat>Widescreen</PresentationFormat>
  <Paragraphs>26</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Abstract Tree w/ 4 Branches – Slide Template</vt:lpstr>
      <vt:lpstr>Abstract Tree w/ 4 Branches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Abstract Tree w/ 4 Branches</dc:title>
  <dc:creator>PresentationGO.com</dc:creator>
  <dc:description>© Copyright PresentationGO.com - Do not distribute or sale without written permission.</dc:description>
  <cp:lastModifiedBy>Christophe Barroche</cp:lastModifiedBy>
  <cp:revision>24</cp:revision>
  <dcterms:created xsi:type="dcterms:W3CDTF">2014-11-26T05:14:11Z</dcterms:created>
  <dcterms:modified xsi:type="dcterms:W3CDTF">2022-02-02T04:32:37Z</dcterms:modified>
  <cp:category>Graphics &amp; Metaphors</cp:category>
</cp:coreProperties>
</file>