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1200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26" Type="http://schemas.openxmlformats.org/officeDocument/2006/relationships/image" Target="../media/image26.sv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24" Type="http://schemas.openxmlformats.org/officeDocument/2006/relationships/image" Target="../media/image24.sv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Relationship Id="rId22" Type="http://schemas.openxmlformats.org/officeDocument/2006/relationships/image" Target="../media/image2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26" Type="http://schemas.openxmlformats.org/officeDocument/2006/relationships/image" Target="../media/image26.sv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24" Type="http://schemas.openxmlformats.org/officeDocument/2006/relationships/image" Target="../media/image24.sv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Relationship Id="rId22" Type="http://schemas.openxmlformats.org/officeDocument/2006/relationships/image" Target="../media/image2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10-Step Infinity Process – Slide Template</a:t>
            </a:r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D83BFDE4-E228-44AC-AF21-E4EDC61F163C}"/>
              </a:ext>
            </a:extLst>
          </p:cNvPr>
          <p:cNvSpPr/>
          <p:nvPr/>
        </p:nvSpPr>
        <p:spPr>
          <a:xfrm flipH="1">
            <a:off x="6210444" y="3779872"/>
            <a:ext cx="1467612" cy="1523723"/>
          </a:xfrm>
          <a:custGeom>
            <a:avLst/>
            <a:gdLst>
              <a:gd name="connsiteX0" fmla="*/ 21600 w 21600"/>
              <a:gd name="connsiteY0" fmla="*/ 7450 h 21529"/>
              <a:gd name="connsiteX1" fmla="*/ 16949 w 21600"/>
              <a:gd name="connsiteY1" fmla="*/ 0 h 21529"/>
              <a:gd name="connsiteX2" fmla="*/ 19 w 21600"/>
              <a:gd name="connsiteY2" fmla="*/ 0 h 21529"/>
              <a:gd name="connsiteX3" fmla="*/ 0 w 21600"/>
              <a:gd name="connsiteY3" fmla="*/ 107 h 21529"/>
              <a:gd name="connsiteX4" fmla="*/ 12856 w 21600"/>
              <a:gd name="connsiteY4" fmla="*/ 21458 h 21529"/>
              <a:gd name="connsiteX5" fmla="*/ 13042 w 21600"/>
              <a:gd name="connsiteY5" fmla="*/ 21529 h 21529"/>
              <a:gd name="connsiteX6" fmla="*/ 21488 w 21600"/>
              <a:gd name="connsiteY6" fmla="*/ 7503 h 21529"/>
              <a:gd name="connsiteX7" fmla="*/ 21600 w 21600"/>
              <a:gd name="connsiteY7" fmla="*/ 7450 h 21529"/>
              <a:gd name="connsiteX0" fmla="*/ 21600 w 21600"/>
              <a:gd name="connsiteY0" fmla="*/ 7450 h 21529"/>
              <a:gd name="connsiteX1" fmla="*/ 16949 w 21600"/>
              <a:gd name="connsiteY1" fmla="*/ 0 h 21529"/>
              <a:gd name="connsiteX2" fmla="*/ 19 w 21600"/>
              <a:gd name="connsiteY2" fmla="*/ 0 h 21529"/>
              <a:gd name="connsiteX3" fmla="*/ 0 w 21600"/>
              <a:gd name="connsiteY3" fmla="*/ 107 h 21529"/>
              <a:gd name="connsiteX4" fmla="*/ 12856 w 21600"/>
              <a:gd name="connsiteY4" fmla="*/ 21458 h 21529"/>
              <a:gd name="connsiteX5" fmla="*/ 13042 w 21600"/>
              <a:gd name="connsiteY5" fmla="*/ 21529 h 21529"/>
              <a:gd name="connsiteX6" fmla="*/ 21600 w 21600"/>
              <a:gd name="connsiteY6" fmla="*/ 7450 h 21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600" h="21529" extrusionOk="0">
                <a:moveTo>
                  <a:pt x="21600" y="7450"/>
                </a:moveTo>
                <a:lnTo>
                  <a:pt x="16949" y="0"/>
                </a:lnTo>
                <a:lnTo>
                  <a:pt x="19" y="0"/>
                </a:lnTo>
                <a:cubicBezTo>
                  <a:pt x="13" y="36"/>
                  <a:pt x="6" y="71"/>
                  <a:pt x="0" y="107"/>
                </a:cubicBezTo>
                <a:lnTo>
                  <a:pt x="12856" y="21458"/>
                </a:lnTo>
                <a:lnTo>
                  <a:pt x="13042" y="21529"/>
                </a:lnTo>
                <a:lnTo>
                  <a:pt x="21600" y="745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1FE542F6-4498-4A5F-A33A-F0737F1464EB}"/>
              </a:ext>
            </a:extLst>
          </p:cNvPr>
          <p:cNvSpPr/>
          <p:nvPr/>
        </p:nvSpPr>
        <p:spPr>
          <a:xfrm>
            <a:off x="2411951" y="4342450"/>
            <a:ext cx="1767143" cy="1009076"/>
          </a:xfrm>
          <a:custGeom>
            <a:avLst/>
            <a:gdLst>
              <a:gd name="connsiteX0" fmla="*/ 21600 w 21600"/>
              <a:gd name="connsiteY0" fmla="*/ 21600 h 21600"/>
              <a:gd name="connsiteX1" fmla="*/ 14539 w 21600"/>
              <a:gd name="connsiteY1" fmla="*/ 0 h 21600"/>
              <a:gd name="connsiteX2" fmla="*/ 7030 w 21600"/>
              <a:gd name="connsiteY2" fmla="*/ 0 h 21600"/>
              <a:gd name="connsiteX3" fmla="*/ 7030 w 21600"/>
              <a:gd name="connsiteY3" fmla="*/ 216 h 21600"/>
              <a:gd name="connsiteX4" fmla="*/ 0 w 21600"/>
              <a:gd name="connsiteY4" fmla="*/ 21519 h 21600"/>
              <a:gd name="connsiteX5" fmla="*/ 46 w 21600"/>
              <a:gd name="connsiteY5" fmla="*/ 21600 h 21600"/>
              <a:gd name="connsiteX6" fmla="*/ 21600 w 21600"/>
              <a:gd name="connsiteY6" fmla="*/ 21600 h 21600"/>
              <a:gd name="connsiteX0" fmla="*/ 21600 w 21600"/>
              <a:gd name="connsiteY0" fmla="*/ 21600 h 21600"/>
              <a:gd name="connsiteX1" fmla="*/ 14539 w 21600"/>
              <a:gd name="connsiteY1" fmla="*/ 0 h 21600"/>
              <a:gd name="connsiteX2" fmla="*/ 7030 w 21600"/>
              <a:gd name="connsiteY2" fmla="*/ 0 h 21600"/>
              <a:gd name="connsiteX3" fmla="*/ 0 w 21600"/>
              <a:gd name="connsiteY3" fmla="*/ 21519 h 21600"/>
              <a:gd name="connsiteX4" fmla="*/ 46 w 21600"/>
              <a:gd name="connsiteY4" fmla="*/ 21600 h 21600"/>
              <a:gd name="connsiteX5" fmla="*/ 21600 w 21600"/>
              <a:gd name="connsiteY5" fmla="*/ 2160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600" h="21600" extrusionOk="0">
                <a:moveTo>
                  <a:pt x="21600" y="21600"/>
                </a:moveTo>
                <a:lnTo>
                  <a:pt x="14539" y="0"/>
                </a:lnTo>
                <a:lnTo>
                  <a:pt x="7030" y="0"/>
                </a:lnTo>
                <a:lnTo>
                  <a:pt x="0" y="21519"/>
                </a:lnTo>
                <a:cubicBezTo>
                  <a:pt x="15" y="21546"/>
                  <a:pt x="31" y="21573"/>
                  <a:pt x="46" y="21600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2A28B6FF-BDBF-4AEA-B3C7-A839179D8A54}"/>
              </a:ext>
            </a:extLst>
          </p:cNvPr>
          <p:cNvSpPr/>
          <p:nvPr/>
        </p:nvSpPr>
        <p:spPr>
          <a:xfrm>
            <a:off x="6208593" y="2172940"/>
            <a:ext cx="1468208" cy="1531268"/>
          </a:xfrm>
          <a:custGeom>
            <a:avLst/>
            <a:gdLst>
              <a:gd name="connsiteX0" fmla="*/ 0 w 21600"/>
              <a:gd name="connsiteY0" fmla="*/ 14134 h 21529"/>
              <a:gd name="connsiteX1" fmla="*/ 4695 w 21600"/>
              <a:gd name="connsiteY1" fmla="*/ 21529 h 21529"/>
              <a:gd name="connsiteX2" fmla="*/ 21600 w 21600"/>
              <a:gd name="connsiteY2" fmla="*/ 21529 h 21529"/>
              <a:gd name="connsiteX3" fmla="*/ 8592 w 21600"/>
              <a:gd name="connsiteY3" fmla="*/ 0 h 21529"/>
              <a:gd name="connsiteX4" fmla="*/ 149 w 21600"/>
              <a:gd name="connsiteY4" fmla="*/ 14010 h 21529"/>
              <a:gd name="connsiteX5" fmla="*/ 0 w 21600"/>
              <a:gd name="connsiteY5" fmla="*/ 14134 h 21529"/>
              <a:gd name="connsiteX0" fmla="*/ 0 w 21600"/>
              <a:gd name="connsiteY0" fmla="*/ 14134 h 21529"/>
              <a:gd name="connsiteX1" fmla="*/ 4695 w 21600"/>
              <a:gd name="connsiteY1" fmla="*/ 21529 h 21529"/>
              <a:gd name="connsiteX2" fmla="*/ 21600 w 21600"/>
              <a:gd name="connsiteY2" fmla="*/ 21529 h 21529"/>
              <a:gd name="connsiteX3" fmla="*/ 8592 w 21600"/>
              <a:gd name="connsiteY3" fmla="*/ 0 h 21529"/>
              <a:gd name="connsiteX4" fmla="*/ 0 w 21600"/>
              <a:gd name="connsiteY4" fmla="*/ 14134 h 21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1529" extrusionOk="0">
                <a:moveTo>
                  <a:pt x="0" y="14134"/>
                </a:moveTo>
                <a:lnTo>
                  <a:pt x="4695" y="21529"/>
                </a:lnTo>
                <a:lnTo>
                  <a:pt x="21600" y="21529"/>
                </a:lnTo>
                <a:lnTo>
                  <a:pt x="8592" y="0"/>
                </a:lnTo>
                <a:lnTo>
                  <a:pt x="0" y="14134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AFC4813B-EA2D-4AE5-BFF3-D56EDAB3C2BC}"/>
              </a:ext>
            </a:extLst>
          </p:cNvPr>
          <p:cNvSpPr/>
          <p:nvPr/>
        </p:nvSpPr>
        <p:spPr>
          <a:xfrm>
            <a:off x="4959863" y="4342450"/>
            <a:ext cx="1767143" cy="1009076"/>
          </a:xfrm>
          <a:custGeom>
            <a:avLst/>
            <a:gdLst>
              <a:gd name="connsiteX0" fmla="*/ 21600 w 21600"/>
              <a:gd name="connsiteY0" fmla="*/ 21600 h 21600"/>
              <a:gd name="connsiteX1" fmla="*/ 14539 w 21600"/>
              <a:gd name="connsiteY1" fmla="*/ 0 h 21600"/>
              <a:gd name="connsiteX2" fmla="*/ 7030 w 21600"/>
              <a:gd name="connsiteY2" fmla="*/ 0 h 21600"/>
              <a:gd name="connsiteX3" fmla="*/ 7030 w 21600"/>
              <a:gd name="connsiteY3" fmla="*/ 216 h 21600"/>
              <a:gd name="connsiteX4" fmla="*/ 0 w 21600"/>
              <a:gd name="connsiteY4" fmla="*/ 21519 h 21600"/>
              <a:gd name="connsiteX5" fmla="*/ 46 w 21600"/>
              <a:gd name="connsiteY5" fmla="*/ 21600 h 21600"/>
              <a:gd name="connsiteX6" fmla="*/ 21600 w 21600"/>
              <a:gd name="connsiteY6" fmla="*/ 21600 h 21600"/>
              <a:gd name="connsiteX0" fmla="*/ 21600 w 21600"/>
              <a:gd name="connsiteY0" fmla="*/ 21600 h 21600"/>
              <a:gd name="connsiteX1" fmla="*/ 14539 w 21600"/>
              <a:gd name="connsiteY1" fmla="*/ 0 h 21600"/>
              <a:gd name="connsiteX2" fmla="*/ 7030 w 21600"/>
              <a:gd name="connsiteY2" fmla="*/ 0 h 21600"/>
              <a:gd name="connsiteX3" fmla="*/ 0 w 21600"/>
              <a:gd name="connsiteY3" fmla="*/ 21519 h 21600"/>
              <a:gd name="connsiteX4" fmla="*/ 46 w 21600"/>
              <a:gd name="connsiteY4" fmla="*/ 21600 h 21600"/>
              <a:gd name="connsiteX5" fmla="*/ 21600 w 21600"/>
              <a:gd name="connsiteY5" fmla="*/ 2160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600" h="21600" extrusionOk="0">
                <a:moveTo>
                  <a:pt x="21600" y="21600"/>
                </a:moveTo>
                <a:lnTo>
                  <a:pt x="14539" y="0"/>
                </a:lnTo>
                <a:lnTo>
                  <a:pt x="7030" y="0"/>
                </a:lnTo>
                <a:lnTo>
                  <a:pt x="0" y="21519"/>
                </a:lnTo>
                <a:cubicBezTo>
                  <a:pt x="15" y="21546"/>
                  <a:pt x="31" y="21573"/>
                  <a:pt x="46" y="21600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A05A2DD4-D5A1-4136-BE39-6FC8D554DCED}"/>
              </a:ext>
            </a:extLst>
          </p:cNvPr>
          <p:cNvSpPr/>
          <p:nvPr/>
        </p:nvSpPr>
        <p:spPr>
          <a:xfrm>
            <a:off x="3660681" y="2172940"/>
            <a:ext cx="1469464" cy="1531271"/>
          </a:xfrm>
          <a:custGeom>
            <a:avLst/>
            <a:gdLst>
              <a:gd name="connsiteX0" fmla="*/ 8603 w 21600"/>
              <a:gd name="connsiteY0" fmla="*/ 0 h 21600"/>
              <a:gd name="connsiteX1" fmla="*/ 0 w 21600"/>
              <a:gd name="connsiteY1" fmla="*/ 14163 h 21600"/>
              <a:gd name="connsiteX2" fmla="*/ 4468 w 21600"/>
              <a:gd name="connsiteY2" fmla="*/ 21600 h 21600"/>
              <a:gd name="connsiteX3" fmla="*/ 21600 w 21600"/>
              <a:gd name="connsiteY3" fmla="*/ 21600 h 21600"/>
              <a:gd name="connsiteX4" fmla="*/ 13349 w 21600"/>
              <a:gd name="connsiteY4" fmla="*/ 7900 h 21600"/>
              <a:gd name="connsiteX5" fmla="*/ 8603 w 21600"/>
              <a:gd name="connsiteY5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600" h="21600" extrusionOk="0">
                <a:moveTo>
                  <a:pt x="8603" y="0"/>
                </a:moveTo>
                <a:lnTo>
                  <a:pt x="0" y="14163"/>
                </a:lnTo>
                <a:lnTo>
                  <a:pt x="4468" y="21600"/>
                </a:lnTo>
                <a:lnTo>
                  <a:pt x="21600" y="21600"/>
                </a:lnTo>
                <a:lnTo>
                  <a:pt x="13349" y="7900"/>
                </a:lnTo>
                <a:lnTo>
                  <a:pt x="8603" y="0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8B89ED3D-4B19-4970-BA75-064FCCE5A534}"/>
              </a:ext>
            </a:extLst>
          </p:cNvPr>
          <p:cNvSpPr/>
          <p:nvPr/>
        </p:nvSpPr>
        <p:spPr>
          <a:xfrm>
            <a:off x="4922023" y="2135101"/>
            <a:ext cx="1812549" cy="10090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460" y="21600"/>
                </a:moveTo>
                <a:lnTo>
                  <a:pt x="14821" y="21087"/>
                </a:lnTo>
                <a:lnTo>
                  <a:pt x="21600" y="0"/>
                </a:lnTo>
                <a:lnTo>
                  <a:pt x="0" y="0"/>
                </a:lnTo>
                <a:lnTo>
                  <a:pt x="6944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485AEF8E-5613-4621-829D-621AC5E205B9}"/>
              </a:ext>
            </a:extLst>
          </p:cNvPr>
          <p:cNvSpPr/>
          <p:nvPr/>
        </p:nvSpPr>
        <p:spPr>
          <a:xfrm>
            <a:off x="2411950" y="2135101"/>
            <a:ext cx="1768406" cy="10090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6979" y="21168"/>
                </a:lnTo>
                <a:lnTo>
                  <a:pt x="7149" y="21600"/>
                </a:lnTo>
                <a:lnTo>
                  <a:pt x="14097" y="21600"/>
                </a:lnTo>
                <a:lnTo>
                  <a:pt x="14682" y="21006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62A65C72-F2FE-4AC0-9D43-02BFA74C0B96}"/>
              </a:ext>
            </a:extLst>
          </p:cNvPr>
          <p:cNvSpPr/>
          <p:nvPr/>
        </p:nvSpPr>
        <p:spPr>
          <a:xfrm>
            <a:off x="4013856" y="3774845"/>
            <a:ext cx="1450544" cy="15312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7757"/>
                </a:moveTo>
                <a:lnTo>
                  <a:pt x="21600" y="6975"/>
                </a:lnTo>
                <a:lnTo>
                  <a:pt x="17355" y="0"/>
                </a:lnTo>
                <a:lnTo>
                  <a:pt x="0" y="0"/>
                </a:lnTo>
                <a:lnTo>
                  <a:pt x="8339" y="13700"/>
                </a:lnTo>
                <a:lnTo>
                  <a:pt x="13167" y="2160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28A999E2-7D45-41A8-8784-44040F00AF5A}"/>
              </a:ext>
            </a:extLst>
          </p:cNvPr>
          <p:cNvSpPr/>
          <p:nvPr/>
        </p:nvSpPr>
        <p:spPr>
          <a:xfrm>
            <a:off x="1465943" y="2172940"/>
            <a:ext cx="1468203" cy="15312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682" y="21600"/>
                </a:moveTo>
                <a:lnTo>
                  <a:pt x="17388" y="21209"/>
                </a:lnTo>
                <a:lnTo>
                  <a:pt x="21600" y="14216"/>
                </a:lnTo>
                <a:lnTo>
                  <a:pt x="21414" y="13967"/>
                </a:lnTo>
                <a:lnTo>
                  <a:pt x="13008" y="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79FCA185-BA94-4D34-852A-2D42CDD65B69}"/>
              </a:ext>
            </a:extLst>
          </p:cNvPr>
          <p:cNvSpPr/>
          <p:nvPr/>
        </p:nvSpPr>
        <p:spPr>
          <a:xfrm>
            <a:off x="1465944" y="3779872"/>
            <a:ext cx="1464421" cy="1523723"/>
          </a:xfrm>
          <a:custGeom>
            <a:avLst/>
            <a:gdLst>
              <a:gd name="connsiteX0" fmla="*/ 21600 w 21600"/>
              <a:gd name="connsiteY0" fmla="*/ 7450 h 21529"/>
              <a:gd name="connsiteX1" fmla="*/ 16949 w 21600"/>
              <a:gd name="connsiteY1" fmla="*/ 0 h 21529"/>
              <a:gd name="connsiteX2" fmla="*/ 19 w 21600"/>
              <a:gd name="connsiteY2" fmla="*/ 0 h 21529"/>
              <a:gd name="connsiteX3" fmla="*/ 0 w 21600"/>
              <a:gd name="connsiteY3" fmla="*/ 107 h 21529"/>
              <a:gd name="connsiteX4" fmla="*/ 12856 w 21600"/>
              <a:gd name="connsiteY4" fmla="*/ 21458 h 21529"/>
              <a:gd name="connsiteX5" fmla="*/ 13042 w 21600"/>
              <a:gd name="connsiteY5" fmla="*/ 21529 h 21529"/>
              <a:gd name="connsiteX6" fmla="*/ 21488 w 21600"/>
              <a:gd name="connsiteY6" fmla="*/ 7503 h 21529"/>
              <a:gd name="connsiteX7" fmla="*/ 21600 w 21600"/>
              <a:gd name="connsiteY7" fmla="*/ 7450 h 21529"/>
              <a:gd name="connsiteX0" fmla="*/ 21600 w 21600"/>
              <a:gd name="connsiteY0" fmla="*/ 7450 h 21529"/>
              <a:gd name="connsiteX1" fmla="*/ 16949 w 21600"/>
              <a:gd name="connsiteY1" fmla="*/ 0 h 21529"/>
              <a:gd name="connsiteX2" fmla="*/ 19 w 21600"/>
              <a:gd name="connsiteY2" fmla="*/ 0 h 21529"/>
              <a:gd name="connsiteX3" fmla="*/ 0 w 21600"/>
              <a:gd name="connsiteY3" fmla="*/ 107 h 21529"/>
              <a:gd name="connsiteX4" fmla="*/ 12856 w 21600"/>
              <a:gd name="connsiteY4" fmla="*/ 21458 h 21529"/>
              <a:gd name="connsiteX5" fmla="*/ 13042 w 21600"/>
              <a:gd name="connsiteY5" fmla="*/ 21529 h 21529"/>
              <a:gd name="connsiteX6" fmla="*/ 21600 w 21600"/>
              <a:gd name="connsiteY6" fmla="*/ 7450 h 21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600" h="21529" extrusionOk="0">
                <a:moveTo>
                  <a:pt x="21600" y="7450"/>
                </a:moveTo>
                <a:lnTo>
                  <a:pt x="16949" y="0"/>
                </a:lnTo>
                <a:lnTo>
                  <a:pt x="19" y="0"/>
                </a:lnTo>
                <a:cubicBezTo>
                  <a:pt x="13" y="36"/>
                  <a:pt x="6" y="71"/>
                  <a:pt x="0" y="107"/>
                </a:cubicBezTo>
                <a:lnTo>
                  <a:pt x="12856" y="21458"/>
                </a:lnTo>
                <a:lnTo>
                  <a:pt x="13042" y="21529"/>
                </a:lnTo>
                <a:lnTo>
                  <a:pt x="21600" y="745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13" name="Graphic 12" descr="Backpack">
            <a:extLst>
              <a:ext uri="{FF2B5EF4-FFF2-40B4-BE49-F238E27FC236}">
                <a16:creationId xmlns:a16="http://schemas.microsoft.com/office/drawing/2014/main" id="{C4FA5F2C-F1AB-445D-BB3E-40F7641314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84788" y="3079837"/>
            <a:ext cx="404504" cy="4045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Graphic 13" descr="Planet">
            <a:extLst>
              <a:ext uri="{FF2B5EF4-FFF2-40B4-BE49-F238E27FC236}">
                <a16:creationId xmlns:a16="http://schemas.microsoft.com/office/drawing/2014/main" id="{5079C7AC-4EE0-439C-9957-18AE81681C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271770" y="3958308"/>
            <a:ext cx="404504" cy="4045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Graphic 14" descr="GMO">
            <a:extLst>
              <a:ext uri="{FF2B5EF4-FFF2-40B4-BE49-F238E27FC236}">
                <a16:creationId xmlns:a16="http://schemas.microsoft.com/office/drawing/2014/main" id="{E40DCBE3-4035-470A-8CFA-D7E2C210655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92692" y="3046739"/>
            <a:ext cx="404504" cy="4045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Graphic 15" descr="Microscope">
            <a:extLst>
              <a:ext uri="{FF2B5EF4-FFF2-40B4-BE49-F238E27FC236}">
                <a16:creationId xmlns:a16="http://schemas.microsoft.com/office/drawing/2014/main" id="{65A1048B-EBDD-45CB-A7B1-D1F95580F1E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313948" y="3066160"/>
            <a:ext cx="404504" cy="4045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Graphic 16" descr="Pencil">
            <a:extLst>
              <a:ext uri="{FF2B5EF4-FFF2-40B4-BE49-F238E27FC236}">
                <a16:creationId xmlns:a16="http://schemas.microsoft.com/office/drawing/2014/main" id="{DB5F6C33-5027-4F04-B6B3-18E3BB09BE0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119618" y="2661655"/>
            <a:ext cx="404504" cy="4045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Graphic 17" descr="Lunch Box">
            <a:extLst>
              <a:ext uri="{FF2B5EF4-FFF2-40B4-BE49-F238E27FC236}">
                <a16:creationId xmlns:a16="http://schemas.microsoft.com/office/drawing/2014/main" id="{457F5E56-E915-4BDB-8F65-11677110F17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626045" y="2624354"/>
            <a:ext cx="404504" cy="4045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Graphic 18" descr="Books">
            <a:extLst>
              <a:ext uri="{FF2B5EF4-FFF2-40B4-BE49-F238E27FC236}">
                <a16:creationId xmlns:a16="http://schemas.microsoft.com/office/drawing/2014/main" id="{7AE299FB-62A6-4633-B8CA-DAE09F69CB1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416714" y="3945456"/>
            <a:ext cx="404504" cy="4045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Graphic 19" descr="Mathematics">
            <a:extLst>
              <a:ext uri="{FF2B5EF4-FFF2-40B4-BE49-F238E27FC236}">
                <a16:creationId xmlns:a16="http://schemas.microsoft.com/office/drawing/2014/main" id="{61C21E0F-2B08-4291-9508-A75D9545D6B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648278" y="4442482"/>
            <a:ext cx="404504" cy="4045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Graphic 20" descr="Diploma roll">
            <a:extLst>
              <a:ext uri="{FF2B5EF4-FFF2-40B4-BE49-F238E27FC236}">
                <a16:creationId xmlns:a16="http://schemas.microsoft.com/office/drawing/2014/main" id="{299A2900-1777-4F1B-885B-46A34E5C1855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4865652" y="3940442"/>
            <a:ext cx="404504" cy="4045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Graphic 21" descr="Open book">
            <a:extLst>
              <a:ext uri="{FF2B5EF4-FFF2-40B4-BE49-F238E27FC236}">
                <a16:creationId xmlns:a16="http://schemas.microsoft.com/office/drawing/2014/main" id="{E37BAD99-662E-45E5-9828-7730454E3A9D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3104224" y="4442483"/>
            <a:ext cx="404504" cy="4045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9C13290A-5DEA-4117-A3A8-C5C4ED19A24D}"/>
              </a:ext>
            </a:extLst>
          </p:cNvPr>
          <p:cNvSpPr txBox="1"/>
          <p:nvPr/>
        </p:nvSpPr>
        <p:spPr>
          <a:xfrm>
            <a:off x="2745224" y="4917622"/>
            <a:ext cx="111806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DF3DAA4-1876-4A67-A5BF-563FAF85409F}"/>
              </a:ext>
            </a:extLst>
          </p:cNvPr>
          <p:cNvSpPr txBox="1"/>
          <p:nvPr/>
        </p:nvSpPr>
        <p:spPr>
          <a:xfrm>
            <a:off x="5278650" y="4917622"/>
            <a:ext cx="111806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951FDF1-4E81-4AAA-AFA6-B3ECAD51234E}"/>
              </a:ext>
            </a:extLst>
          </p:cNvPr>
          <p:cNvSpPr txBox="1"/>
          <p:nvPr/>
        </p:nvSpPr>
        <p:spPr>
          <a:xfrm>
            <a:off x="2745224" y="2238967"/>
            <a:ext cx="111806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b="1" dirty="0"/>
              <a:t>Lorem Ipsum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5D50D12-22A6-4D37-AF8C-5EDD54F352BF}"/>
              </a:ext>
            </a:extLst>
          </p:cNvPr>
          <p:cNvSpPr txBox="1"/>
          <p:nvPr/>
        </p:nvSpPr>
        <p:spPr>
          <a:xfrm>
            <a:off x="5278650" y="2238967"/>
            <a:ext cx="111806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b="1" dirty="0"/>
              <a:t>Lorem Ipsum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84B77D8-7396-4071-B5E4-BE4C44E4E930}"/>
              </a:ext>
            </a:extLst>
          </p:cNvPr>
          <p:cNvSpPr txBox="1"/>
          <p:nvPr/>
        </p:nvSpPr>
        <p:spPr>
          <a:xfrm rot="3600000">
            <a:off x="6447343" y="2876908"/>
            <a:ext cx="111806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b="1" dirty="0"/>
              <a:t>Lorem Ipsum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7E67EDB-973C-44F7-B98D-E1B5709475C4}"/>
              </a:ext>
            </a:extLst>
          </p:cNvPr>
          <p:cNvSpPr txBox="1"/>
          <p:nvPr/>
        </p:nvSpPr>
        <p:spPr>
          <a:xfrm rot="3600000">
            <a:off x="1582197" y="4256576"/>
            <a:ext cx="111806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b="1" dirty="0"/>
              <a:t>Lorem Ipsum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28B7229-F352-41A7-80C5-22F3B6E21D85}"/>
              </a:ext>
            </a:extLst>
          </p:cNvPr>
          <p:cNvSpPr txBox="1"/>
          <p:nvPr/>
        </p:nvSpPr>
        <p:spPr>
          <a:xfrm rot="3600000">
            <a:off x="4115623" y="4256576"/>
            <a:ext cx="111806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b="1" dirty="0"/>
              <a:t>Lorem Ipsum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B725A84-D9E7-446F-83E0-372617E4AB67}"/>
              </a:ext>
            </a:extLst>
          </p:cNvPr>
          <p:cNvSpPr txBox="1"/>
          <p:nvPr/>
        </p:nvSpPr>
        <p:spPr>
          <a:xfrm rot="3600000">
            <a:off x="3913917" y="2925318"/>
            <a:ext cx="111806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78DF017-B516-4558-A726-CB46E0DEC7B6}"/>
              </a:ext>
            </a:extLst>
          </p:cNvPr>
          <p:cNvSpPr txBox="1"/>
          <p:nvPr/>
        </p:nvSpPr>
        <p:spPr>
          <a:xfrm rot="18000000">
            <a:off x="1557068" y="2878816"/>
            <a:ext cx="111806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b="1" dirty="0"/>
              <a:t>Lorem Ipsum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FC96BB3-79E4-489F-B21D-42E394339BEA}"/>
              </a:ext>
            </a:extLst>
          </p:cNvPr>
          <p:cNvSpPr txBox="1"/>
          <p:nvPr/>
        </p:nvSpPr>
        <p:spPr>
          <a:xfrm rot="18000000">
            <a:off x="6430282" y="4250415"/>
            <a:ext cx="111806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b="1" dirty="0"/>
              <a:t>Lorem Ipsum</a:t>
            </a:r>
          </a:p>
        </p:txBody>
      </p:sp>
      <p:pic>
        <p:nvPicPr>
          <p:cNvPr id="33" name="Graphic 32" descr="Gears">
            <a:extLst>
              <a:ext uri="{FF2B5EF4-FFF2-40B4-BE49-F238E27FC236}">
                <a16:creationId xmlns:a16="http://schemas.microsoft.com/office/drawing/2014/main" id="{F760B5B5-5CE9-46B6-AC31-6C61A453FA4A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5475864" y="3381992"/>
            <a:ext cx="722642" cy="722642"/>
          </a:xfrm>
          <a:prstGeom prst="rect">
            <a:avLst/>
          </a:prstGeom>
        </p:spPr>
      </p:pic>
      <p:pic>
        <p:nvPicPr>
          <p:cNvPr id="34" name="Graphic 33" descr="Lights On">
            <a:extLst>
              <a:ext uri="{FF2B5EF4-FFF2-40B4-BE49-F238E27FC236}">
                <a16:creationId xmlns:a16="http://schemas.microsoft.com/office/drawing/2014/main" id="{4B8D2412-49EF-427E-AEDC-41B65A8B7D7C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2939292" y="3381992"/>
            <a:ext cx="722642" cy="722642"/>
          </a:xfrm>
          <a:prstGeom prst="rect">
            <a:avLst/>
          </a:prstGeom>
        </p:spPr>
      </p:pic>
      <p:grpSp>
        <p:nvGrpSpPr>
          <p:cNvPr id="54" name="Group 53">
            <a:extLst>
              <a:ext uri="{FF2B5EF4-FFF2-40B4-BE49-F238E27FC236}">
                <a16:creationId xmlns:a16="http://schemas.microsoft.com/office/drawing/2014/main" id="{133B9D4E-2707-4EE9-ACE1-197436A87B3A}"/>
              </a:ext>
            </a:extLst>
          </p:cNvPr>
          <p:cNvGrpSpPr/>
          <p:nvPr/>
        </p:nvGrpSpPr>
        <p:grpSpPr>
          <a:xfrm>
            <a:off x="289833" y="4885057"/>
            <a:ext cx="1520178" cy="1022422"/>
            <a:chOff x="249702" y="4683254"/>
            <a:chExt cx="2194560" cy="1022422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D08EABD4-D035-4BD6-9D59-7D07D03EC31F}"/>
                </a:ext>
              </a:extLst>
            </p:cNvPr>
            <p:cNvSpPr txBox="1"/>
            <p:nvPr/>
          </p:nvSpPr>
          <p:spPr>
            <a:xfrm>
              <a:off x="249702" y="4683254"/>
              <a:ext cx="2194560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/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8C6504E-5856-4D42-A333-1260BACECEF4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A44CFA16-A4AB-4C3B-88B4-545D83780C60}"/>
              </a:ext>
            </a:extLst>
          </p:cNvPr>
          <p:cNvGrpSpPr/>
          <p:nvPr/>
        </p:nvGrpSpPr>
        <p:grpSpPr>
          <a:xfrm>
            <a:off x="290441" y="1579148"/>
            <a:ext cx="1520178" cy="1022422"/>
            <a:chOff x="249702" y="4683254"/>
            <a:chExt cx="2194560" cy="1022422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54FDE21F-48D8-4818-8AE2-8D7213563951}"/>
                </a:ext>
              </a:extLst>
            </p:cNvPr>
            <p:cNvSpPr txBox="1"/>
            <p:nvPr/>
          </p:nvSpPr>
          <p:spPr>
            <a:xfrm>
              <a:off x="249702" y="4683254"/>
              <a:ext cx="2194560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/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3B067088-186E-4FB6-93EC-A8FCDDE87385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19E6E45C-50B3-46F3-AB6C-3ED55D733B52}"/>
              </a:ext>
            </a:extLst>
          </p:cNvPr>
          <p:cNvGrpSpPr/>
          <p:nvPr/>
        </p:nvGrpSpPr>
        <p:grpSpPr>
          <a:xfrm>
            <a:off x="7333381" y="4885057"/>
            <a:ext cx="1520178" cy="1022422"/>
            <a:chOff x="249702" y="4683254"/>
            <a:chExt cx="2194560" cy="1022422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DC02247B-5BFB-42B3-A704-E3F994B7C7FE}"/>
                </a:ext>
              </a:extLst>
            </p:cNvPr>
            <p:cNvSpPr txBox="1"/>
            <p:nvPr/>
          </p:nvSpPr>
          <p:spPr>
            <a:xfrm>
              <a:off x="249702" y="4683254"/>
              <a:ext cx="2194560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/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2B8666C5-0321-487D-8DDB-6150D8BAD936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B4988DE7-0E5A-4919-874B-8C144A7FCED1}"/>
              </a:ext>
            </a:extLst>
          </p:cNvPr>
          <p:cNvGrpSpPr/>
          <p:nvPr/>
        </p:nvGrpSpPr>
        <p:grpSpPr>
          <a:xfrm>
            <a:off x="7333989" y="1579148"/>
            <a:ext cx="1520178" cy="1022422"/>
            <a:chOff x="249702" y="4683254"/>
            <a:chExt cx="2194560" cy="1022422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D2553B82-D884-487F-B0A8-92B959B821FA}"/>
                </a:ext>
              </a:extLst>
            </p:cNvPr>
            <p:cNvSpPr txBox="1"/>
            <p:nvPr/>
          </p:nvSpPr>
          <p:spPr>
            <a:xfrm>
              <a:off x="249702" y="4683254"/>
              <a:ext cx="2194560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/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833A13C8-270C-4198-8D9A-2453F8B2ECF1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10-Step Infinity Process – Slide Template</a:t>
            </a:r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D83BFDE4-E228-44AC-AF21-E4EDC61F163C}"/>
              </a:ext>
            </a:extLst>
          </p:cNvPr>
          <p:cNvSpPr/>
          <p:nvPr/>
        </p:nvSpPr>
        <p:spPr>
          <a:xfrm flipH="1">
            <a:off x="6210444" y="3779872"/>
            <a:ext cx="1467612" cy="1523723"/>
          </a:xfrm>
          <a:custGeom>
            <a:avLst/>
            <a:gdLst>
              <a:gd name="connsiteX0" fmla="*/ 21600 w 21600"/>
              <a:gd name="connsiteY0" fmla="*/ 7450 h 21529"/>
              <a:gd name="connsiteX1" fmla="*/ 16949 w 21600"/>
              <a:gd name="connsiteY1" fmla="*/ 0 h 21529"/>
              <a:gd name="connsiteX2" fmla="*/ 19 w 21600"/>
              <a:gd name="connsiteY2" fmla="*/ 0 h 21529"/>
              <a:gd name="connsiteX3" fmla="*/ 0 w 21600"/>
              <a:gd name="connsiteY3" fmla="*/ 107 h 21529"/>
              <a:gd name="connsiteX4" fmla="*/ 12856 w 21600"/>
              <a:gd name="connsiteY4" fmla="*/ 21458 h 21529"/>
              <a:gd name="connsiteX5" fmla="*/ 13042 w 21600"/>
              <a:gd name="connsiteY5" fmla="*/ 21529 h 21529"/>
              <a:gd name="connsiteX6" fmla="*/ 21488 w 21600"/>
              <a:gd name="connsiteY6" fmla="*/ 7503 h 21529"/>
              <a:gd name="connsiteX7" fmla="*/ 21600 w 21600"/>
              <a:gd name="connsiteY7" fmla="*/ 7450 h 21529"/>
              <a:gd name="connsiteX0" fmla="*/ 21600 w 21600"/>
              <a:gd name="connsiteY0" fmla="*/ 7450 h 21529"/>
              <a:gd name="connsiteX1" fmla="*/ 16949 w 21600"/>
              <a:gd name="connsiteY1" fmla="*/ 0 h 21529"/>
              <a:gd name="connsiteX2" fmla="*/ 19 w 21600"/>
              <a:gd name="connsiteY2" fmla="*/ 0 h 21529"/>
              <a:gd name="connsiteX3" fmla="*/ 0 w 21600"/>
              <a:gd name="connsiteY3" fmla="*/ 107 h 21529"/>
              <a:gd name="connsiteX4" fmla="*/ 12856 w 21600"/>
              <a:gd name="connsiteY4" fmla="*/ 21458 h 21529"/>
              <a:gd name="connsiteX5" fmla="*/ 13042 w 21600"/>
              <a:gd name="connsiteY5" fmla="*/ 21529 h 21529"/>
              <a:gd name="connsiteX6" fmla="*/ 21600 w 21600"/>
              <a:gd name="connsiteY6" fmla="*/ 7450 h 21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600" h="21529" extrusionOk="0">
                <a:moveTo>
                  <a:pt x="21600" y="7450"/>
                </a:moveTo>
                <a:lnTo>
                  <a:pt x="16949" y="0"/>
                </a:lnTo>
                <a:lnTo>
                  <a:pt x="19" y="0"/>
                </a:lnTo>
                <a:cubicBezTo>
                  <a:pt x="13" y="36"/>
                  <a:pt x="6" y="71"/>
                  <a:pt x="0" y="107"/>
                </a:cubicBezTo>
                <a:lnTo>
                  <a:pt x="12856" y="21458"/>
                </a:lnTo>
                <a:lnTo>
                  <a:pt x="13042" y="21529"/>
                </a:lnTo>
                <a:lnTo>
                  <a:pt x="21600" y="745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1FE542F6-4498-4A5F-A33A-F0737F1464EB}"/>
              </a:ext>
            </a:extLst>
          </p:cNvPr>
          <p:cNvSpPr/>
          <p:nvPr/>
        </p:nvSpPr>
        <p:spPr>
          <a:xfrm>
            <a:off x="2411951" y="4342450"/>
            <a:ext cx="1767143" cy="1009076"/>
          </a:xfrm>
          <a:custGeom>
            <a:avLst/>
            <a:gdLst>
              <a:gd name="connsiteX0" fmla="*/ 21600 w 21600"/>
              <a:gd name="connsiteY0" fmla="*/ 21600 h 21600"/>
              <a:gd name="connsiteX1" fmla="*/ 14539 w 21600"/>
              <a:gd name="connsiteY1" fmla="*/ 0 h 21600"/>
              <a:gd name="connsiteX2" fmla="*/ 7030 w 21600"/>
              <a:gd name="connsiteY2" fmla="*/ 0 h 21600"/>
              <a:gd name="connsiteX3" fmla="*/ 7030 w 21600"/>
              <a:gd name="connsiteY3" fmla="*/ 216 h 21600"/>
              <a:gd name="connsiteX4" fmla="*/ 0 w 21600"/>
              <a:gd name="connsiteY4" fmla="*/ 21519 h 21600"/>
              <a:gd name="connsiteX5" fmla="*/ 46 w 21600"/>
              <a:gd name="connsiteY5" fmla="*/ 21600 h 21600"/>
              <a:gd name="connsiteX6" fmla="*/ 21600 w 21600"/>
              <a:gd name="connsiteY6" fmla="*/ 21600 h 21600"/>
              <a:gd name="connsiteX0" fmla="*/ 21600 w 21600"/>
              <a:gd name="connsiteY0" fmla="*/ 21600 h 21600"/>
              <a:gd name="connsiteX1" fmla="*/ 14539 w 21600"/>
              <a:gd name="connsiteY1" fmla="*/ 0 h 21600"/>
              <a:gd name="connsiteX2" fmla="*/ 7030 w 21600"/>
              <a:gd name="connsiteY2" fmla="*/ 0 h 21600"/>
              <a:gd name="connsiteX3" fmla="*/ 0 w 21600"/>
              <a:gd name="connsiteY3" fmla="*/ 21519 h 21600"/>
              <a:gd name="connsiteX4" fmla="*/ 46 w 21600"/>
              <a:gd name="connsiteY4" fmla="*/ 21600 h 21600"/>
              <a:gd name="connsiteX5" fmla="*/ 21600 w 21600"/>
              <a:gd name="connsiteY5" fmla="*/ 2160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600" h="21600" extrusionOk="0">
                <a:moveTo>
                  <a:pt x="21600" y="21600"/>
                </a:moveTo>
                <a:lnTo>
                  <a:pt x="14539" y="0"/>
                </a:lnTo>
                <a:lnTo>
                  <a:pt x="7030" y="0"/>
                </a:lnTo>
                <a:lnTo>
                  <a:pt x="0" y="21519"/>
                </a:lnTo>
                <a:cubicBezTo>
                  <a:pt x="15" y="21546"/>
                  <a:pt x="31" y="21573"/>
                  <a:pt x="46" y="21600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2A28B6FF-BDBF-4AEA-B3C7-A839179D8A54}"/>
              </a:ext>
            </a:extLst>
          </p:cNvPr>
          <p:cNvSpPr/>
          <p:nvPr/>
        </p:nvSpPr>
        <p:spPr>
          <a:xfrm>
            <a:off x="6208593" y="2172940"/>
            <a:ext cx="1468208" cy="1531268"/>
          </a:xfrm>
          <a:custGeom>
            <a:avLst/>
            <a:gdLst>
              <a:gd name="connsiteX0" fmla="*/ 0 w 21600"/>
              <a:gd name="connsiteY0" fmla="*/ 14134 h 21529"/>
              <a:gd name="connsiteX1" fmla="*/ 4695 w 21600"/>
              <a:gd name="connsiteY1" fmla="*/ 21529 h 21529"/>
              <a:gd name="connsiteX2" fmla="*/ 21600 w 21600"/>
              <a:gd name="connsiteY2" fmla="*/ 21529 h 21529"/>
              <a:gd name="connsiteX3" fmla="*/ 8592 w 21600"/>
              <a:gd name="connsiteY3" fmla="*/ 0 h 21529"/>
              <a:gd name="connsiteX4" fmla="*/ 149 w 21600"/>
              <a:gd name="connsiteY4" fmla="*/ 14010 h 21529"/>
              <a:gd name="connsiteX5" fmla="*/ 0 w 21600"/>
              <a:gd name="connsiteY5" fmla="*/ 14134 h 21529"/>
              <a:gd name="connsiteX0" fmla="*/ 0 w 21600"/>
              <a:gd name="connsiteY0" fmla="*/ 14134 h 21529"/>
              <a:gd name="connsiteX1" fmla="*/ 4695 w 21600"/>
              <a:gd name="connsiteY1" fmla="*/ 21529 h 21529"/>
              <a:gd name="connsiteX2" fmla="*/ 21600 w 21600"/>
              <a:gd name="connsiteY2" fmla="*/ 21529 h 21529"/>
              <a:gd name="connsiteX3" fmla="*/ 8592 w 21600"/>
              <a:gd name="connsiteY3" fmla="*/ 0 h 21529"/>
              <a:gd name="connsiteX4" fmla="*/ 0 w 21600"/>
              <a:gd name="connsiteY4" fmla="*/ 14134 h 21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1529" extrusionOk="0">
                <a:moveTo>
                  <a:pt x="0" y="14134"/>
                </a:moveTo>
                <a:lnTo>
                  <a:pt x="4695" y="21529"/>
                </a:lnTo>
                <a:lnTo>
                  <a:pt x="21600" y="21529"/>
                </a:lnTo>
                <a:lnTo>
                  <a:pt x="8592" y="0"/>
                </a:lnTo>
                <a:lnTo>
                  <a:pt x="0" y="14134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AFC4813B-EA2D-4AE5-BFF3-D56EDAB3C2BC}"/>
              </a:ext>
            </a:extLst>
          </p:cNvPr>
          <p:cNvSpPr/>
          <p:nvPr/>
        </p:nvSpPr>
        <p:spPr>
          <a:xfrm>
            <a:off x="4959863" y="4342450"/>
            <a:ext cx="1767143" cy="1009076"/>
          </a:xfrm>
          <a:custGeom>
            <a:avLst/>
            <a:gdLst>
              <a:gd name="connsiteX0" fmla="*/ 21600 w 21600"/>
              <a:gd name="connsiteY0" fmla="*/ 21600 h 21600"/>
              <a:gd name="connsiteX1" fmla="*/ 14539 w 21600"/>
              <a:gd name="connsiteY1" fmla="*/ 0 h 21600"/>
              <a:gd name="connsiteX2" fmla="*/ 7030 w 21600"/>
              <a:gd name="connsiteY2" fmla="*/ 0 h 21600"/>
              <a:gd name="connsiteX3" fmla="*/ 7030 w 21600"/>
              <a:gd name="connsiteY3" fmla="*/ 216 h 21600"/>
              <a:gd name="connsiteX4" fmla="*/ 0 w 21600"/>
              <a:gd name="connsiteY4" fmla="*/ 21519 h 21600"/>
              <a:gd name="connsiteX5" fmla="*/ 46 w 21600"/>
              <a:gd name="connsiteY5" fmla="*/ 21600 h 21600"/>
              <a:gd name="connsiteX6" fmla="*/ 21600 w 21600"/>
              <a:gd name="connsiteY6" fmla="*/ 21600 h 21600"/>
              <a:gd name="connsiteX0" fmla="*/ 21600 w 21600"/>
              <a:gd name="connsiteY0" fmla="*/ 21600 h 21600"/>
              <a:gd name="connsiteX1" fmla="*/ 14539 w 21600"/>
              <a:gd name="connsiteY1" fmla="*/ 0 h 21600"/>
              <a:gd name="connsiteX2" fmla="*/ 7030 w 21600"/>
              <a:gd name="connsiteY2" fmla="*/ 0 h 21600"/>
              <a:gd name="connsiteX3" fmla="*/ 0 w 21600"/>
              <a:gd name="connsiteY3" fmla="*/ 21519 h 21600"/>
              <a:gd name="connsiteX4" fmla="*/ 46 w 21600"/>
              <a:gd name="connsiteY4" fmla="*/ 21600 h 21600"/>
              <a:gd name="connsiteX5" fmla="*/ 21600 w 21600"/>
              <a:gd name="connsiteY5" fmla="*/ 2160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600" h="21600" extrusionOk="0">
                <a:moveTo>
                  <a:pt x="21600" y="21600"/>
                </a:moveTo>
                <a:lnTo>
                  <a:pt x="14539" y="0"/>
                </a:lnTo>
                <a:lnTo>
                  <a:pt x="7030" y="0"/>
                </a:lnTo>
                <a:lnTo>
                  <a:pt x="0" y="21519"/>
                </a:lnTo>
                <a:cubicBezTo>
                  <a:pt x="15" y="21546"/>
                  <a:pt x="31" y="21573"/>
                  <a:pt x="46" y="21600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A05A2DD4-D5A1-4136-BE39-6FC8D554DCED}"/>
              </a:ext>
            </a:extLst>
          </p:cNvPr>
          <p:cNvSpPr/>
          <p:nvPr/>
        </p:nvSpPr>
        <p:spPr>
          <a:xfrm>
            <a:off x="3660681" y="2172940"/>
            <a:ext cx="1469464" cy="1531271"/>
          </a:xfrm>
          <a:custGeom>
            <a:avLst/>
            <a:gdLst>
              <a:gd name="connsiteX0" fmla="*/ 8603 w 21600"/>
              <a:gd name="connsiteY0" fmla="*/ 0 h 21600"/>
              <a:gd name="connsiteX1" fmla="*/ 0 w 21600"/>
              <a:gd name="connsiteY1" fmla="*/ 14163 h 21600"/>
              <a:gd name="connsiteX2" fmla="*/ 4468 w 21600"/>
              <a:gd name="connsiteY2" fmla="*/ 21600 h 21600"/>
              <a:gd name="connsiteX3" fmla="*/ 21600 w 21600"/>
              <a:gd name="connsiteY3" fmla="*/ 21600 h 21600"/>
              <a:gd name="connsiteX4" fmla="*/ 13349 w 21600"/>
              <a:gd name="connsiteY4" fmla="*/ 7900 h 21600"/>
              <a:gd name="connsiteX5" fmla="*/ 8603 w 21600"/>
              <a:gd name="connsiteY5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600" h="21600" extrusionOk="0">
                <a:moveTo>
                  <a:pt x="8603" y="0"/>
                </a:moveTo>
                <a:lnTo>
                  <a:pt x="0" y="14163"/>
                </a:lnTo>
                <a:lnTo>
                  <a:pt x="4468" y="21600"/>
                </a:lnTo>
                <a:lnTo>
                  <a:pt x="21600" y="21600"/>
                </a:lnTo>
                <a:lnTo>
                  <a:pt x="13349" y="7900"/>
                </a:lnTo>
                <a:lnTo>
                  <a:pt x="8603" y="0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8B89ED3D-4B19-4970-BA75-064FCCE5A534}"/>
              </a:ext>
            </a:extLst>
          </p:cNvPr>
          <p:cNvSpPr/>
          <p:nvPr/>
        </p:nvSpPr>
        <p:spPr>
          <a:xfrm>
            <a:off x="4922023" y="2135101"/>
            <a:ext cx="1812549" cy="10090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460" y="21600"/>
                </a:moveTo>
                <a:lnTo>
                  <a:pt x="14821" y="21087"/>
                </a:lnTo>
                <a:lnTo>
                  <a:pt x="21600" y="0"/>
                </a:lnTo>
                <a:lnTo>
                  <a:pt x="0" y="0"/>
                </a:lnTo>
                <a:lnTo>
                  <a:pt x="6944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485AEF8E-5613-4621-829D-621AC5E205B9}"/>
              </a:ext>
            </a:extLst>
          </p:cNvPr>
          <p:cNvSpPr/>
          <p:nvPr/>
        </p:nvSpPr>
        <p:spPr>
          <a:xfrm>
            <a:off x="2411950" y="2135101"/>
            <a:ext cx="1768406" cy="10090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6979" y="21168"/>
                </a:lnTo>
                <a:lnTo>
                  <a:pt x="7149" y="21600"/>
                </a:lnTo>
                <a:lnTo>
                  <a:pt x="14097" y="21600"/>
                </a:lnTo>
                <a:lnTo>
                  <a:pt x="14682" y="21006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62A65C72-F2FE-4AC0-9D43-02BFA74C0B96}"/>
              </a:ext>
            </a:extLst>
          </p:cNvPr>
          <p:cNvSpPr/>
          <p:nvPr/>
        </p:nvSpPr>
        <p:spPr>
          <a:xfrm>
            <a:off x="4013856" y="3774845"/>
            <a:ext cx="1450544" cy="15312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7757"/>
                </a:moveTo>
                <a:lnTo>
                  <a:pt x="21600" y="6975"/>
                </a:lnTo>
                <a:lnTo>
                  <a:pt x="17355" y="0"/>
                </a:lnTo>
                <a:lnTo>
                  <a:pt x="0" y="0"/>
                </a:lnTo>
                <a:lnTo>
                  <a:pt x="8339" y="13700"/>
                </a:lnTo>
                <a:lnTo>
                  <a:pt x="13167" y="2160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28A999E2-7D45-41A8-8784-44040F00AF5A}"/>
              </a:ext>
            </a:extLst>
          </p:cNvPr>
          <p:cNvSpPr/>
          <p:nvPr/>
        </p:nvSpPr>
        <p:spPr>
          <a:xfrm>
            <a:off x="1465943" y="2172940"/>
            <a:ext cx="1468203" cy="15312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682" y="21600"/>
                </a:moveTo>
                <a:lnTo>
                  <a:pt x="17388" y="21209"/>
                </a:lnTo>
                <a:lnTo>
                  <a:pt x="21600" y="14216"/>
                </a:lnTo>
                <a:lnTo>
                  <a:pt x="21414" y="13967"/>
                </a:lnTo>
                <a:lnTo>
                  <a:pt x="13008" y="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79FCA185-BA94-4D34-852A-2D42CDD65B69}"/>
              </a:ext>
            </a:extLst>
          </p:cNvPr>
          <p:cNvSpPr/>
          <p:nvPr/>
        </p:nvSpPr>
        <p:spPr>
          <a:xfrm>
            <a:off x="1465944" y="3779872"/>
            <a:ext cx="1464421" cy="1523723"/>
          </a:xfrm>
          <a:custGeom>
            <a:avLst/>
            <a:gdLst>
              <a:gd name="connsiteX0" fmla="*/ 21600 w 21600"/>
              <a:gd name="connsiteY0" fmla="*/ 7450 h 21529"/>
              <a:gd name="connsiteX1" fmla="*/ 16949 w 21600"/>
              <a:gd name="connsiteY1" fmla="*/ 0 h 21529"/>
              <a:gd name="connsiteX2" fmla="*/ 19 w 21600"/>
              <a:gd name="connsiteY2" fmla="*/ 0 h 21529"/>
              <a:gd name="connsiteX3" fmla="*/ 0 w 21600"/>
              <a:gd name="connsiteY3" fmla="*/ 107 h 21529"/>
              <a:gd name="connsiteX4" fmla="*/ 12856 w 21600"/>
              <a:gd name="connsiteY4" fmla="*/ 21458 h 21529"/>
              <a:gd name="connsiteX5" fmla="*/ 13042 w 21600"/>
              <a:gd name="connsiteY5" fmla="*/ 21529 h 21529"/>
              <a:gd name="connsiteX6" fmla="*/ 21488 w 21600"/>
              <a:gd name="connsiteY6" fmla="*/ 7503 h 21529"/>
              <a:gd name="connsiteX7" fmla="*/ 21600 w 21600"/>
              <a:gd name="connsiteY7" fmla="*/ 7450 h 21529"/>
              <a:gd name="connsiteX0" fmla="*/ 21600 w 21600"/>
              <a:gd name="connsiteY0" fmla="*/ 7450 h 21529"/>
              <a:gd name="connsiteX1" fmla="*/ 16949 w 21600"/>
              <a:gd name="connsiteY1" fmla="*/ 0 h 21529"/>
              <a:gd name="connsiteX2" fmla="*/ 19 w 21600"/>
              <a:gd name="connsiteY2" fmla="*/ 0 h 21529"/>
              <a:gd name="connsiteX3" fmla="*/ 0 w 21600"/>
              <a:gd name="connsiteY3" fmla="*/ 107 h 21529"/>
              <a:gd name="connsiteX4" fmla="*/ 12856 w 21600"/>
              <a:gd name="connsiteY4" fmla="*/ 21458 h 21529"/>
              <a:gd name="connsiteX5" fmla="*/ 13042 w 21600"/>
              <a:gd name="connsiteY5" fmla="*/ 21529 h 21529"/>
              <a:gd name="connsiteX6" fmla="*/ 21600 w 21600"/>
              <a:gd name="connsiteY6" fmla="*/ 7450 h 21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600" h="21529" extrusionOk="0">
                <a:moveTo>
                  <a:pt x="21600" y="7450"/>
                </a:moveTo>
                <a:lnTo>
                  <a:pt x="16949" y="0"/>
                </a:lnTo>
                <a:lnTo>
                  <a:pt x="19" y="0"/>
                </a:lnTo>
                <a:cubicBezTo>
                  <a:pt x="13" y="36"/>
                  <a:pt x="6" y="71"/>
                  <a:pt x="0" y="107"/>
                </a:cubicBezTo>
                <a:lnTo>
                  <a:pt x="12856" y="21458"/>
                </a:lnTo>
                <a:lnTo>
                  <a:pt x="13042" y="21529"/>
                </a:lnTo>
                <a:lnTo>
                  <a:pt x="21600" y="745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13" name="Graphic 12" descr="Backpack">
            <a:extLst>
              <a:ext uri="{FF2B5EF4-FFF2-40B4-BE49-F238E27FC236}">
                <a16:creationId xmlns:a16="http://schemas.microsoft.com/office/drawing/2014/main" id="{C4FA5F2C-F1AB-445D-BB3E-40F7641314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84788" y="3079837"/>
            <a:ext cx="404504" cy="4045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Graphic 13" descr="Planet">
            <a:extLst>
              <a:ext uri="{FF2B5EF4-FFF2-40B4-BE49-F238E27FC236}">
                <a16:creationId xmlns:a16="http://schemas.microsoft.com/office/drawing/2014/main" id="{5079C7AC-4EE0-439C-9957-18AE81681C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271770" y="3958308"/>
            <a:ext cx="404504" cy="4045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Graphic 14" descr="GMO">
            <a:extLst>
              <a:ext uri="{FF2B5EF4-FFF2-40B4-BE49-F238E27FC236}">
                <a16:creationId xmlns:a16="http://schemas.microsoft.com/office/drawing/2014/main" id="{E40DCBE3-4035-470A-8CFA-D7E2C210655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92692" y="3046739"/>
            <a:ext cx="404504" cy="4045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Graphic 15" descr="Microscope">
            <a:extLst>
              <a:ext uri="{FF2B5EF4-FFF2-40B4-BE49-F238E27FC236}">
                <a16:creationId xmlns:a16="http://schemas.microsoft.com/office/drawing/2014/main" id="{65A1048B-EBDD-45CB-A7B1-D1F95580F1E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313948" y="3066160"/>
            <a:ext cx="404504" cy="4045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Graphic 16" descr="Pencil">
            <a:extLst>
              <a:ext uri="{FF2B5EF4-FFF2-40B4-BE49-F238E27FC236}">
                <a16:creationId xmlns:a16="http://schemas.microsoft.com/office/drawing/2014/main" id="{DB5F6C33-5027-4F04-B6B3-18E3BB09BE0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119618" y="2661655"/>
            <a:ext cx="404504" cy="4045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Graphic 17" descr="Lunch Box">
            <a:extLst>
              <a:ext uri="{FF2B5EF4-FFF2-40B4-BE49-F238E27FC236}">
                <a16:creationId xmlns:a16="http://schemas.microsoft.com/office/drawing/2014/main" id="{457F5E56-E915-4BDB-8F65-11677110F17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626045" y="2624354"/>
            <a:ext cx="404504" cy="4045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Graphic 18" descr="Books">
            <a:extLst>
              <a:ext uri="{FF2B5EF4-FFF2-40B4-BE49-F238E27FC236}">
                <a16:creationId xmlns:a16="http://schemas.microsoft.com/office/drawing/2014/main" id="{7AE299FB-62A6-4633-B8CA-DAE09F69CB1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416714" y="3945456"/>
            <a:ext cx="404504" cy="4045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Graphic 19" descr="Mathematics">
            <a:extLst>
              <a:ext uri="{FF2B5EF4-FFF2-40B4-BE49-F238E27FC236}">
                <a16:creationId xmlns:a16="http://schemas.microsoft.com/office/drawing/2014/main" id="{61C21E0F-2B08-4291-9508-A75D9545D6B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648278" y="4442482"/>
            <a:ext cx="404504" cy="4045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Graphic 20" descr="Diploma roll">
            <a:extLst>
              <a:ext uri="{FF2B5EF4-FFF2-40B4-BE49-F238E27FC236}">
                <a16:creationId xmlns:a16="http://schemas.microsoft.com/office/drawing/2014/main" id="{299A2900-1777-4F1B-885B-46A34E5C1855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4865652" y="3940442"/>
            <a:ext cx="404504" cy="4045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Graphic 21" descr="Open book">
            <a:extLst>
              <a:ext uri="{FF2B5EF4-FFF2-40B4-BE49-F238E27FC236}">
                <a16:creationId xmlns:a16="http://schemas.microsoft.com/office/drawing/2014/main" id="{E37BAD99-662E-45E5-9828-7730454E3A9D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3104224" y="4442483"/>
            <a:ext cx="404504" cy="4045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9C13290A-5DEA-4117-A3A8-C5C4ED19A24D}"/>
              </a:ext>
            </a:extLst>
          </p:cNvPr>
          <p:cNvSpPr txBox="1"/>
          <p:nvPr/>
        </p:nvSpPr>
        <p:spPr>
          <a:xfrm>
            <a:off x="2745224" y="4917622"/>
            <a:ext cx="111806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DF3DAA4-1876-4A67-A5BF-563FAF85409F}"/>
              </a:ext>
            </a:extLst>
          </p:cNvPr>
          <p:cNvSpPr txBox="1"/>
          <p:nvPr/>
        </p:nvSpPr>
        <p:spPr>
          <a:xfrm>
            <a:off x="5278650" y="4917622"/>
            <a:ext cx="111806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951FDF1-4E81-4AAA-AFA6-B3ECAD51234E}"/>
              </a:ext>
            </a:extLst>
          </p:cNvPr>
          <p:cNvSpPr txBox="1"/>
          <p:nvPr/>
        </p:nvSpPr>
        <p:spPr>
          <a:xfrm>
            <a:off x="2745224" y="2238967"/>
            <a:ext cx="111806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b="1" dirty="0"/>
              <a:t>Lorem Ipsum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5D50D12-22A6-4D37-AF8C-5EDD54F352BF}"/>
              </a:ext>
            </a:extLst>
          </p:cNvPr>
          <p:cNvSpPr txBox="1"/>
          <p:nvPr/>
        </p:nvSpPr>
        <p:spPr>
          <a:xfrm>
            <a:off x="5278650" y="2238967"/>
            <a:ext cx="111806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b="1" dirty="0"/>
              <a:t>Lorem Ipsum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84B77D8-7396-4071-B5E4-BE4C44E4E930}"/>
              </a:ext>
            </a:extLst>
          </p:cNvPr>
          <p:cNvSpPr txBox="1"/>
          <p:nvPr/>
        </p:nvSpPr>
        <p:spPr>
          <a:xfrm rot="3600000">
            <a:off x="6447343" y="2876908"/>
            <a:ext cx="111806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b="1" dirty="0"/>
              <a:t>Lorem Ipsum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7E67EDB-973C-44F7-B98D-E1B5709475C4}"/>
              </a:ext>
            </a:extLst>
          </p:cNvPr>
          <p:cNvSpPr txBox="1"/>
          <p:nvPr/>
        </p:nvSpPr>
        <p:spPr>
          <a:xfrm rot="3600000">
            <a:off x="1582197" y="4256576"/>
            <a:ext cx="111806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b="1" dirty="0"/>
              <a:t>Lorem Ipsum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28B7229-F352-41A7-80C5-22F3B6E21D85}"/>
              </a:ext>
            </a:extLst>
          </p:cNvPr>
          <p:cNvSpPr txBox="1"/>
          <p:nvPr/>
        </p:nvSpPr>
        <p:spPr>
          <a:xfrm rot="3600000">
            <a:off x="4115623" y="4256576"/>
            <a:ext cx="111806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b="1" dirty="0"/>
              <a:t>Lorem Ipsum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B725A84-D9E7-446F-83E0-372617E4AB67}"/>
              </a:ext>
            </a:extLst>
          </p:cNvPr>
          <p:cNvSpPr txBox="1"/>
          <p:nvPr/>
        </p:nvSpPr>
        <p:spPr>
          <a:xfrm rot="3600000">
            <a:off x="3913917" y="2925318"/>
            <a:ext cx="111806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78DF017-B516-4558-A726-CB46E0DEC7B6}"/>
              </a:ext>
            </a:extLst>
          </p:cNvPr>
          <p:cNvSpPr txBox="1"/>
          <p:nvPr/>
        </p:nvSpPr>
        <p:spPr>
          <a:xfrm rot="18000000">
            <a:off x="1557068" y="2878816"/>
            <a:ext cx="111806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b="1" dirty="0"/>
              <a:t>Lorem Ipsum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FC96BB3-79E4-489F-B21D-42E394339BEA}"/>
              </a:ext>
            </a:extLst>
          </p:cNvPr>
          <p:cNvSpPr txBox="1"/>
          <p:nvPr/>
        </p:nvSpPr>
        <p:spPr>
          <a:xfrm rot="18000000">
            <a:off x="6430282" y="4250415"/>
            <a:ext cx="111806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b="1" dirty="0"/>
              <a:t>Lorem Ipsum</a:t>
            </a:r>
          </a:p>
        </p:txBody>
      </p:sp>
      <p:pic>
        <p:nvPicPr>
          <p:cNvPr id="33" name="Graphic 32" descr="Gears">
            <a:extLst>
              <a:ext uri="{FF2B5EF4-FFF2-40B4-BE49-F238E27FC236}">
                <a16:creationId xmlns:a16="http://schemas.microsoft.com/office/drawing/2014/main" id="{F760B5B5-5CE9-46B6-AC31-6C61A453FA4A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5475864" y="3381992"/>
            <a:ext cx="722642" cy="722642"/>
          </a:xfrm>
          <a:prstGeom prst="rect">
            <a:avLst/>
          </a:prstGeom>
        </p:spPr>
      </p:pic>
      <p:pic>
        <p:nvPicPr>
          <p:cNvPr id="34" name="Graphic 33" descr="Lights On">
            <a:extLst>
              <a:ext uri="{FF2B5EF4-FFF2-40B4-BE49-F238E27FC236}">
                <a16:creationId xmlns:a16="http://schemas.microsoft.com/office/drawing/2014/main" id="{4B8D2412-49EF-427E-AEDC-41B65A8B7D7C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2939292" y="3381992"/>
            <a:ext cx="722642" cy="722642"/>
          </a:xfrm>
          <a:prstGeom prst="rect">
            <a:avLst/>
          </a:prstGeom>
        </p:spPr>
      </p:pic>
      <p:grpSp>
        <p:nvGrpSpPr>
          <p:cNvPr id="54" name="Group 53">
            <a:extLst>
              <a:ext uri="{FF2B5EF4-FFF2-40B4-BE49-F238E27FC236}">
                <a16:creationId xmlns:a16="http://schemas.microsoft.com/office/drawing/2014/main" id="{133B9D4E-2707-4EE9-ACE1-197436A87B3A}"/>
              </a:ext>
            </a:extLst>
          </p:cNvPr>
          <p:cNvGrpSpPr/>
          <p:nvPr/>
        </p:nvGrpSpPr>
        <p:grpSpPr>
          <a:xfrm>
            <a:off x="289833" y="4885057"/>
            <a:ext cx="1520178" cy="1022422"/>
            <a:chOff x="249702" y="4683254"/>
            <a:chExt cx="2194560" cy="1022422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D08EABD4-D035-4BD6-9D59-7D07D03EC31F}"/>
                </a:ext>
              </a:extLst>
            </p:cNvPr>
            <p:cNvSpPr txBox="1"/>
            <p:nvPr/>
          </p:nvSpPr>
          <p:spPr>
            <a:xfrm>
              <a:off x="249702" y="4683254"/>
              <a:ext cx="2194560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8C6504E-5856-4D42-A333-1260BACECEF4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A44CFA16-A4AB-4C3B-88B4-545D83780C60}"/>
              </a:ext>
            </a:extLst>
          </p:cNvPr>
          <p:cNvGrpSpPr/>
          <p:nvPr/>
        </p:nvGrpSpPr>
        <p:grpSpPr>
          <a:xfrm>
            <a:off x="290441" y="1579148"/>
            <a:ext cx="1520178" cy="1022422"/>
            <a:chOff x="249702" y="4683254"/>
            <a:chExt cx="2194560" cy="1022422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54FDE21F-48D8-4818-8AE2-8D7213563951}"/>
                </a:ext>
              </a:extLst>
            </p:cNvPr>
            <p:cNvSpPr txBox="1"/>
            <p:nvPr/>
          </p:nvSpPr>
          <p:spPr>
            <a:xfrm>
              <a:off x="249702" y="4683254"/>
              <a:ext cx="2194560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3B067088-186E-4FB6-93EC-A8FCDDE87385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19E6E45C-50B3-46F3-AB6C-3ED55D733B52}"/>
              </a:ext>
            </a:extLst>
          </p:cNvPr>
          <p:cNvGrpSpPr/>
          <p:nvPr/>
        </p:nvGrpSpPr>
        <p:grpSpPr>
          <a:xfrm>
            <a:off x="7333381" y="4885057"/>
            <a:ext cx="1520178" cy="1022422"/>
            <a:chOff x="249702" y="4683254"/>
            <a:chExt cx="2194560" cy="1022422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DC02247B-5BFB-42B3-A704-E3F994B7C7FE}"/>
                </a:ext>
              </a:extLst>
            </p:cNvPr>
            <p:cNvSpPr txBox="1"/>
            <p:nvPr/>
          </p:nvSpPr>
          <p:spPr>
            <a:xfrm>
              <a:off x="249702" y="4683254"/>
              <a:ext cx="2194560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2B8666C5-0321-487D-8DDB-6150D8BAD936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B4988DE7-0E5A-4919-874B-8C144A7FCED1}"/>
              </a:ext>
            </a:extLst>
          </p:cNvPr>
          <p:cNvGrpSpPr/>
          <p:nvPr/>
        </p:nvGrpSpPr>
        <p:grpSpPr>
          <a:xfrm>
            <a:off x="7333989" y="1579148"/>
            <a:ext cx="1520178" cy="1022422"/>
            <a:chOff x="249702" y="4683254"/>
            <a:chExt cx="2194560" cy="1022422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D2553B82-D884-487F-B0A8-92B959B821FA}"/>
                </a:ext>
              </a:extLst>
            </p:cNvPr>
            <p:cNvSpPr txBox="1"/>
            <p:nvPr/>
          </p:nvSpPr>
          <p:spPr>
            <a:xfrm>
              <a:off x="249702" y="4683254"/>
              <a:ext cx="2194560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833A13C8-270C-4198-8D9A-2453F8B2ECF1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608733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10271</TotalTime>
  <Words>369</Words>
  <PresentationFormat>On-screen Show (4:3)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10-Step Infinity Process – Slide Template</vt:lpstr>
      <vt:lpstr>10-Step Infinity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10-Step Infinity Process</dc:title>
  <dc:creator>PresentationGO.com</dc:creator>
  <dc:description>© Copyright PresentationGO.com - Do not distribute or sale without written permission.</dc:description>
  <dcterms:created xsi:type="dcterms:W3CDTF">2014-11-26T05:14:11Z</dcterms:created>
  <dcterms:modified xsi:type="dcterms:W3CDTF">2022-01-17T18:55:26Z</dcterms:modified>
  <cp:category>Charts &amp; Diagrams</cp:category>
</cp:coreProperties>
</file>