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55" r:id="rId4"/>
    <p:sldId id="356" r:id="rId5"/>
    <p:sldId id="357" r:id="rId6"/>
    <p:sldId id="307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84536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797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3165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Pyramid Stacked Cylinders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BA1074-C74A-4324-8705-8DED1DA732FD}"/>
              </a:ext>
            </a:extLst>
          </p:cNvPr>
          <p:cNvGrpSpPr/>
          <p:nvPr/>
        </p:nvGrpSpPr>
        <p:grpSpPr>
          <a:xfrm>
            <a:off x="1126867" y="3661871"/>
            <a:ext cx="2128991" cy="1088072"/>
            <a:chOff x="1502475" y="3669166"/>
            <a:chExt cx="2838655" cy="145076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2D50622-297B-FB48-8921-9486CF6A2111}"/>
                </a:ext>
              </a:extLst>
            </p:cNvPr>
            <p:cNvSpPr/>
            <p:nvPr/>
          </p:nvSpPr>
          <p:spPr>
            <a:xfrm>
              <a:off x="150247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B8CD65-9167-6647-A86F-405E468BA4C8}"/>
                </a:ext>
              </a:extLst>
            </p:cNvPr>
            <p:cNvSpPr/>
            <p:nvPr/>
          </p:nvSpPr>
          <p:spPr>
            <a:xfrm>
              <a:off x="150247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91096D-D5BF-41EE-A188-CB60700A3C47}"/>
              </a:ext>
            </a:extLst>
          </p:cNvPr>
          <p:cNvGrpSpPr/>
          <p:nvPr/>
        </p:nvGrpSpPr>
        <p:grpSpPr>
          <a:xfrm>
            <a:off x="2321712" y="2937722"/>
            <a:ext cx="2128991" cy="1088072"/>
            <a:chOff x="3095602" y="2703634"/>
            <a:chExt cx="2838655" cy="1450763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4FF179F6-EA4B-4A4D-B991-D30862DD635A}"/>
                </a:ext>
              </a:extLst>
            </p:cNvPr>
            <p:cNvSpPr/>
            <p:nvPr/>
          </p:nvSpPr>
          <p:spPr>
            <a:xfrm>
              <a:off x="3095602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E7CC984-D11B-F044-BFDB-9DD69823C13A}"/>
                </a:ext>
              </a:extLst>
            </p:cNvPr>
            <p:cNvSpPr/>
            <p:nvPr/>
          </p:nvSpPr>
          <p:spPr>
            <a:xfrm>
              <a:off x="3095602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614959-8287-4BE4-B323-AF5B46FBD68D}"/>
              </a:ext>
            </a:extLst>
          </p:cNvPr>
          <p:cNvGrpSpPr/>
          <p:nvPr/>
        </p:nvGrpSpPr>
        <p:grpSpPr>
          <a:xfrm>
            <a:off x="5888144" y="3661871"/>
            <a:ext cx="2128991" cy="1088072"/>
            <a:chOff x="7850845" y="3669166"/>
            <a:chExt cx="2838655" cy="1450763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6337492-A185-4B46-9157-41E444C77CE3}"/>
                </a:ext>
              </a:extLst>
            </p:cNvPr>
            <p:cNvSpPr/>
            <p:nvPr/>
          </p:nvSpPr>
          <p:spPr>
            <a:xfrm>
              <a:off x="785084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93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312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333771E3-8732-9746-903D-215A2C551DD6}"/>
                </a:ext>
              </a:extLst>
            </p:cNvPr>
            <p:cNvSpPr/>
            <p:nvPr/>
          </p:nvSpPr>
          <p:spPr>
            <a:xfrm>
              <a:off x="785084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967BE0-E742-4FCF-A7B3-5EA53E32AD9C}"/>
              </a:ext>
            </a:extLst>
          </p:cNvPr>
          <p:cNvGrpSpPr/>
          <p:nvPr/>
        </p:nvGrpSpPr>
        <p:grpSpPr>
          <a:xfrm>
            <a:off x="4702351" y="2937722"/>
            <a:ext cx="2128991" cy="1088072"/>
            <a:chOff x="6257718" y="2703634"/>
            <a:chExt cx="2838655" cy="1450763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087DC7E-3903-B144-A6C6-47751B0A625B}"/>
                </a:ext>
              </a:extLst>
            </p:cNvPr>
            <p:cNvSpPr/>
            <p:nvPr/>
          </p:nvSpPr>
          <p:spPr>
            <a:xfrm>
              <a:off x="6257718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57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276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D1D4850-9222-624A-8D84-105ADCEB5F85}"/>
                </a:ext>
              </a:extLst>
            </p:cNvPr>
            <p:cNvSpPr/>
            <p:nvPr/>
          </p:nvSpPr>
          <p:spPr>
            <a:xfrm>
              <a:off x="6257718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803948-039B-486E-8691-5CF86CD3246D}"/>
              </a:ext>
            </a:extLst>
          </p:cNvPr>
          <p:cNvGrpSpPr/>
          <p:nvPr/>
        </p:nvGrpSpPr>
        <p:grpSpPr>
          <a:xfrm>
            <a:off x="3512031" y="2213573"/>
            <a:ext cx="2128991" cy="1088072"/>
            <a:chOff x="4688729" y="1738102"/>
            <a:chExt cx="2838655" cy="1450763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DC8105-C711-404F-90C0-5DD5C0D7BC18}"/>
                </a:ext>
              </a:extLst>
            </p:cNvPr>
            <p:cNvSpPr/>
            <p:nvPr/>
          </p:nvSpPr>
          <p:spPr>
            <a:xfrm>
              <a:off x="4688729" y="1738102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FFFE5D26-4568-4143-9FE1-57B34F788C89}"/>
                </a:ext>
              </a:extLst>
            </p:cNvPr>
            <p:cNvSpPr/>
            <p:nvPr/>
          </p:nvSpPr>
          <p:spPr>
            <a:xfrm>
              <a:off x="4688729" y="1738102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9BC8C8B4-5C99-4A86-889F-4B6D1C366D0C}"/>
              </a:ext>
            </a:extLst>
          </p:cNvPr>
          <p:cNvSpPr txBox="1"/>
          <p:nvPr/>
        </p:nvSpPr>
        <p:spPr>
          <a:xfrm>
            <a:off x="2005493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8179247-A7B3-4A79-A7AD-3B3CA0D3708F}"/>
              </a:ext>
            </a:extLst>
          </p:cNvPr>
          <p:cNvSpPr txBox="1"/>
          <p:nvPr/>
        </p:nvSpPr>
        <p:spPr>
          <a:xfrm>
            <a:off x="3200339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E29FEA1-31E9-46D0-A33E-BB5E16A406B9}"/>
              </a:ext>
            </a:extLst>
          </p:cNvPr>
          <p:cNvSpPr txBox="1"/>
          <p:nvPr/>
        </p:nvSpPr>
        <p:spPr>
          <a:xfrm>
            <a:off x="4386131" y="28409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68B1444-4ED3-4BC6-AF25-17A1BC4EBF91}"/>
              </a:ext>
            </a:extLst>
          </p:cNvPr>
          <p:cNvSpPr txBox="1"/>
          <p:nvPr/>
        </p:nvSpPr>
        <p:spPr>
          <a:xfrm>
            <a:off x="5580977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FF869B6-0294-4689-BE58-9F3904BC625A}"/>
              </a:ext>
            </a:extLst>
          </p:cNvPr>
          <p:cNvSpPr txBox="1"/>
          <p:nvPr/>
        </p:nvSpPr>
        <p:spPr>
          <a:xfrm>
            <a:off x="6766771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42" name="Graphic 141" descr="Brainstorm with solid fill">
            <a:extLst>
              <a:ext uri="{FF2B5EF4-FFF2-40B4-BE49-F238E27FC236}">
                <a16:creationId xmlns:a16="http://schemas.microsoft.com/office/drawing/2014/main" id="{F7443EFB-ADCC-409E-8DEF-85C36AC47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1581" y="3051172"/>
            <a:ext cx="315776" cy="3157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142" descr="Bullseye with solid fill">
            <a:extLst>
              <a:ext uri="{FF2B5EF4-FFF2-40B4-BE49-F238E27FC236}">
                <a16:creationId xmlns:a16="http://schemas.microsoft.com/office/drawing/2014/main" id="{145EDC38-6617-40F9-9487-D6EF9353E7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8452" y="2294175"/>
            <a:ext cx="316148" cy="316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143" descr="Gears with solid fill">
            <a:extLst>
              <a:ext uri="{FF2B5EF4-FFF2-40B4-BE49-F238E27FC236}">
                <a16:creationId xmlns:a16="http://schemas.microsoft.com/office/drawing/2014/main" id="{FF59A57B-11AC-4142-9F66-F370FB44CA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3277" y="3051173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5" name="Graphic 144" descr="Hourglass 30% with solid fill">
            <a:extLst>
              <a:ext uri="{FF2B5EF4-FFF2-40B4-BE49-F238E27FC236}">
                <a16:creationId xmlns:a16="http://schemas.microsoft.com/office/drawing/2014/main" id="{823DE8F1-A3EA-4F80-9E75-AFE0C96D49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852" y="3745578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145" descr="Lightbulb with solid fill">
            <a:extLst>
              <a:ext uri="{FF2B5EF4-FFF2-40B4-BE49-F238E27FC236}">
                <a16:creationId xmlns:a16="http://schemas.microsoft.com/office/drawing/2014/main" id="{C472D09E-3F09-40CA-BF11-A48CBA7D1C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6434" y="3745578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2508CA3-FF8F-4C44-817E-CD1D9BD58029}"/>
              </a:ext>
            </a:extLst>
          </p:cNvPr>
          <p:cNvGrpSpPr/>
          <p:nvPr/>
        </p:nvGrpSpPr>
        <p:grpSpPr>
          <a:xfrm>
            <a:off x="628650" y="1889774"/>
            <a:ext cx="2194560" cy="1013782"/>
            <a:chOff x="332936" y="2596988"/>
            <a:chExt cx="2926080" cy="1351708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8D42172-47A3-473E-BF38-5C8D99BA571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16E2CFB-9612-43F0-8AF9-A9E3FC0041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5B79A63-01F5-4404-9555-D990200E3B3A}"/>
              </a:ext>
            </a:extLst>
          </p:cNvPr>
          <p:cNvGrpSpPr/>
          <p:nvPr/>
        </p:nvGrpSpPr>
        <p:grpSpPr>
          <a:xfrm>
            <a:off x="1126866" y="4760391"/>
            <a:ext cx="2128991" cy="736782"/>
            <a:chOff x="332936" y="4621560"/>
            <a:chExt cx="2926080" cy="98237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A2227F2-7F42-40FA-B19A-98E940B24F5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F3C2ADD-3A50-4BC1-BF38-1F8BA396A6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B90095E-1182-47A5-B535-3FF69F989DEF}"/>
              </a:ext>
            </a:extLst>
          </p:cNvPr>
          <p:cNvGrpSpPr/>
          <p:nvPr/>
        </p:nvGrpSpPr>
        <p:grpSpPr>
          <a:xfrm>
            <a:off x="6320791" y="1889772"/>
            <a:ext cx="2194560" cy="1013782"/>
            <a:chOff x="8921977" y="1435947"/>
            <a:chExt cx="2926080" cy="1351708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CF83D6E-11CC-4947-AD59-DC86D063A25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3419949-861D-485D-B043-C0B8104DFEE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9F58F41-5217-4C8D-A292-8B2EC896D76B}"/>
              </a:ext>
            </a:extLst>
          </p:cNvPr>
          <p:cNvGrpSpPr/>
          <p:nvPr/>
        </p:nvGrpSpPr>
        <p:grpSpPr>
          <a:xfrm>
            <a:off x="5888144" y="4760391"/>
            <a:ext cx="2128991" cy="736782"/>
            <a:chOff x="332936" y="4621560"/>
            <a:chExt cx="2926080" cy="982377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4EA6325-C849-4D6D-9DD2-7B232CB6FE7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1C44935-A9DD-406F-B385-868EC67AB4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63" name="Group 162">
            <a:extLst>
              <a:ext uri="{FF2B5EF4-FFF2-40B4-BE49-F238E27FC236}">
                <a16:creationId xmlns:a16="http://schemas.microsoft.com/office/drawing/2014/main" id="{4524F3E9-95B5-4933-A1CF-D47FC81E875C}"/>
              </a:ext>
            </a:extLst>
          </p:cNvPr>
          <p:cNvGrpSpPr/>
          <p:nvPr/>
        </p:nvGrpSpPr>
        <p:grpSpPr>
          <a:xfrm>
            <a:off x="3502980" y="1266786"/>
            <a:ext cx="2128991" cy="736782"/>
            <a:chOff x="332936" y="4621560"/>
            <a:chExt cx="2926080" cy="982377"/>
          </a:xfrm>
        </p:grpSpPr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id="{6217321F-B921-4D81-B427-1B7A34D8044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5" name="TextBox 164">
              <a:extLst>
                <a:ext uri="{FF2B5EF4-FFF2-40B4-BE49-F238E27FC236}">
                  <a16:creationId xmlns:a16="http://schemas.microsoft.com/office/drawing/2014/main" id="{3DB28AD5-6CB3-428C-9C77-2EFB9BC0C89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780521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Oval 61">
            <a:extLst>
              <a:ext uri="{FF2B5EF4-FFF2-40B4-BE49-F238E27FC236}">
                <a16:creationId xmlns:a16="http://schemas.microsoft.com/office/drawing/2014/main" id="{2A26677E-334D-484A-9335-14F80453E40C}"/>
              </a:ext>
            </a:extLst>
          </p:cNvPr>
          <p:cNvSpPr/>
          <p:nvPr/>
        </p:nvSpPr>
        <p:spPr>
          <a:xfrm>
            <a:off x="1126866" y="2845094"/>
            <a:ext cx="2128989" cy="2128989"/>
          </a:xfrm>
          <a:prstGeom prst="ellipse">
            <a:avLst/>
          </a:prstGeom>
          <a:solidFill>
            <a:schemeClr val="accent2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603250" prstMaterial="matte">
            <a:extrusionClr>
              <a:schemeClr val="accent2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42993FF8-A70B-4569-B3D7-E256F033A69E}"/>
              </a:ext>
            </a:extLst>
          </p:cNvPr>
          <p:cNvSpPr/>
          <p:nvPr/>
        </p:nvSpPr>
        <p:spPr>
          <a:xfrm>
            <a:off x="5888146" y="2845095"/>
            <a:ext cx="2128988" cy="2128988"/>
          </a:xfrm>
          <a:prstGeom prst="ellipse">
            <a:avLst/>
          </a:prstGeom>
          <a:solidFill>
            <a:schemeClr val="accent4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603250" prstMaterial="matte">
            <a:extrusionClr>
              <a:schemeClr val="accent4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FD37F2A7-CE80-4ECC-A36D-E87A7E211A5B}"/>
              </a:ext>
            </a:extLst>
          </p:cNvPr>
          <p:cNvSpPr/>
          <p:nvPr/>
        </p:nvSpPr>
        <p:spPr>
          <a:xfrm>
            <a:off x="2317186" y="2127253"/>
            <a:ext cx="2128989" cy="2128989"/>
          </a:xfrm>
          <a:prstGeom prst="ellipse">
            <a:avLst/>
          </a:prstGeom>
          <a:solidFill>
            <a:schemeClr val="accent6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603250" prstMaterial="matte">
            <a:extrusionClr>
              <a:schemeClr val="accent6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9132D77E-83FB-4233-AEAE-39EDBF75662C}"/>
              </a:ext>
            </a:extLst>
          </p:cNvPr>
          <p:cNvSpPr/>
          <p:nvPr/>
        </p:nvSpPr>
        <p:spPr>
          <a:xfrm>
            <a:off x="4697825" y="2127253"/>
            <a:ext cx="2128989" cy="2128989"/>
          </a:xfrm>
          <a:prstGeom prst="ellipse">
            <a:avLst/>
          </a:prstGeom>
          <a:solidFill>
            <a:schemeClr val="accent5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603250" prstMaterial="matte">
            <a:extrusionClr>
              <a:schemeClr val="accent5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6CD9C64C-3206-4AD9-8C10-9E193C18B321}"/>
              </a:ext>
            </a:extLst>
          </p:cNvPr>
          <p:cNvSpPr/>
          <p:nvPr/>
        </p:nvSpPr>
        <p:spPr>
          <a:xfrm>
            <a:off x="3507506" y="1409411"/>
            <a:ext cx="2128989" cy="2128989"/>
          </a:xfrm>
          <a:prstGeom prst="ellipse">
            <a:avLst/>
          </a:prstGeom>
          <a:solidFill>
            <a:schemeClr val="accent3"/>
          </a:solidFill>
          <a:ln>
            <a:noFill/>
          </a:ln>
          <a:scene3d>
            <a:camera prst="isometricOffAxis2Top">
              <a:rot lat="17931909" lon="3733587" rev="17685599"/>
            </a:camera>
            <a:lightRig rig="contrasting" dir="t"/>
          </a:scene3d>
          <a:sp3d extrusionH="603250" prstMaterial="matte">
            <a:extrusionClr>
              <a:schemeClr val="accent3">
                <a:lumMod val="75000"/>
              </a:schemeClr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Pyramid Stacked Cylinders – Slide Template</a:t>
            </a: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2158452-56EF-443D-90B6-6099D67CFC27}"/>
              </a:ext>
            </a:extLst>
          </p:cNvPr>
          <p:cNvSpPr/>
          <p:nvPr/>
        </p:nvSpPr>
        <p:spPr>
          <a:xfrm>
            <a:off x="7000875" y="857250"/>
            <a:ext cx="2143125" cy="654614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50" dirty="0"/>
              <a:t>PowerPoint 3-D Format Shapes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2E661453-56B8-4576-B2DF-94D6B8F059BE}"/>
              </a:ext>
            </a:extLst>
          </p:cNvPr>
          <p:cNvGrpSpPr/>
          <p:nvPr/>
        </p:nvGrpSpPr>
        <p:grpSpPr>
          <a:xfrm>
            <a:off x="628650" y="1889774"/>
            <a:ext cx="2194560" cy="1013782"/>
            <a:chOff x="332936" y="2596988"/>
            <a:chExt cx="2926080" cy="1351708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80D214AE-1803-467D-B284-172E408DD91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1A9A3BC3-3E46-41BA-A001-664892B386F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FAB47152-791D-449E-9DE1-E8DB8301D8FA}"/>
              </a:ext>
            </a:extLst>
          </p:cNvPr>
          <p:cNvGrpSpPr/>
          <p:nvPr/>
        </p:nvGrpSpPr>
        <p:grpSpPr>
          <a:xfrm>
            <a:off x="1126866" y="4760391"/>
            <a:ext cx="2128991" cy="736782"/>
            <a:chOff x="332936" y="4621560"/>
            <a:chExt cx="2926080" cy="98237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F4031A94-320E-47CD-8BAF-19BB2579B24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CD0DC7D-B5FE-4F0C-B91D-F1864902E61D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19F22A6E-6E9C-4EFA-B5C3-6A945C62646B}"/>
              </a:ext>
            </a:extLst>
          </p:cNvPr>
          <p:cNvGrpSpPr/>
          <p:nvPr/>
        </p:nvGrpSpPr>
        <p:grpSpPr>
          <a:xfrm>
            <a:off x="6320791" y="1889772"/>
            <a:ext cx="2194560" cy="1013782"/>
            <a:chOff x="8921977" y="1435947"/>
            <a:chExt cx="2926080" cy="1351708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FFABCD01-445D-4F78-945A-851884B739B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254C914-0067-4A65-8808-E791E25F4C9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E7F6BDE6-F1F6-49F6-B387-177DB69D0EF8}"/>
              </a:ext>
            </a:extLst>
          </p:cNvPr>
          <p:cNvGrpSpPr/>
          <p:nvPr/>
        </p:nvGrpSpPr>
        <p:grpSpPr>
          <a:xfrm>
            <a:off x="5888144" y="4760391"/>
            <a:ext cx="2128991" cy="736782"/>
            <a:chOff x="332936" y="4621560"/>
            <a:chExt cx="2926080" cy="98237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6C6A8FC3-3402-4FDF-A3B3-7EAAAC8BD857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8D668D0-2B1F-49A7-89F5-867C1EC8C1A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sp>
        <p:nvSpPr>
          <p:cNvPr id="45" name="TextBox 44">
            <a:extLst>
              <a:ext uri="{FF2B5EF4-FFF2-40B4-BE49-F238E27FC236}">
                <a16:creationId xmlns:a16="http://schemas.microsoft.com/office/drawing/2014/main" id="{FCA9A458-E47F-4122-AE33-F8BD98429EF9}"/>
              </a:ext>
            </a:extLst>
          </p:cNvPr>
          <p:cNvSpPr txBox="1"/>
          <p:nvPr/>
        </p:nvSpPr>
        <p:spPr>
          <a:xfrm>
            <a:off x="2005493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86ABC015-85BD-4B5F-8C82-962C8D0589A3}"/>
              </a:ext>
            </a:extLst>
          </p:cNvPr>
          <p:cNvSpPr txBox="1"/>
          <p:nvPr/>
        </p:nvSpPr>
        <p:spPr>
          <a:xfrm>
            <a:off x="3200339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DEC9A00-5922-4F4E-902A-A8754968DC07}"/>
              </a:ext>
            </a:extLst>
          </p:cNvPr>
          <p:cNvSpPr txBox="1"/>
          <p:nvPr/>
        </p:nvSpPr>
        <p:spPr>
          <a:xfrm>
            <a:off x="4386131" y="28409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FC146FC4-A8D9-4D1F-B5AD-73CD84CBA27C}"/>
              </a:ext>
            </a:extLst>
          </p:cNvPr>
          <p:cNvSpPr txBox="1"/>
          <p:nvPr/>
        </p:nvSpPr>
        <p:spPr>
          <a:xfrm>
            <a:off x="5580977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FB0F82E6-F3F5-4934-9EE2-3CAB4C83680E}"/>
              </a:ext>
            </a:extLst>
          </p:cNvPr>
          <p:cNvSpPr txBox="1"/>
          <p:nvPr/>
        </p:nvSpPr>
        <p:spPr>
          <a:xfrm>
            <a:off x="6766771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50" name="Graphic 49" descr="Brainstorm with solid fill">
            <a:extLst>
              <a:ext uri="{FF2B5EF4-FFF2-40B4-BE49-F238E27FC236}">
                <a16:creationId xmlns:a16="http://schemas.microsoft.com/office/drawing/2014/main" id="{0D3C46D3-3E4A-406C-AA95-6BB4F1C544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1581" y="3051172"/>
            <a:ext cx="315776" cy="3157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1" name="Graphic 50" descr="Bullseye with solid fill">
            <a:extLst>
              <a:ext uri="{FF2B5EF4-FFF2-40B4-BE49-F238E27FC236}">
                <a16:creationId xmlns:a16="http://schemas.microsoft.com/office/drawing/2014/main" id="{0E538E87-3A4B-4F72-B1C3-DD2AC5B1A4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8452" y="2294175"/>
            <a:ext cx="316148" cy="316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2" name="Graphic 51" descr="Gears with solid fill">
            <a:extLst>
              <a:ext uri="{FF2B5EF4-FFF2-40B4-BE49-F238E27FC236}">
                <a16:creationId xmlns:a16="http://schemas.microsoft.com/office/drawing/2014/main" id="{BA546D81-4812-41C5-B7F3-C4B5DCAD357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3277" y="3051173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Hourglass 30% with solid fill">
            <a:extLst>
              <a:ext uri="{FF2B5EF4-FFF2-40B4-BE49-F238E27FC236}">
                <a16:creationId xmlns:a16="http://schemas.microsoft.com/office/drawing/2014/main" id="{91E09AD5-69C6-4760-8D9B-DED9323AAFF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852" y="3745578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0" name="Graphic 59" descr="Lightbulb with solid fill">
            <a:extLst>
              <a:ext uri="{FF2B5EF4-FFF2-40B4-BE49-F238E27FC236}">
                <a16:creationId xmlns:a16="http://schemas.microsoft.com/office/drawing/2014/main" id="{143A7210-04C8-4254-A99C-316DDD080F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6434" y="3745578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CF54E6CA-55DD-47EB-81EC-7DE21AF459B2}"/>
              </a:ext>
            </a:extLst>
          </p:cNvPr>
          <p:cNvGrpSpPr/>
          <p:nvPr/>
        </p:nvGrpSpPr>
        <p:grpSpPr>
          <a:xfrm>
            <a:off x="3502980" y="1266786"/>
            <a:ext cx="2128991" cy="736782"/>
            <a:chOff x="332936" y="4621560"/>
            <a:chExt cx="2926080" cy="98237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4734C210-3B25-4519-B3DF-5111B483DF86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41AEBCE2-A44E-4B52-9CEB-0329E60D093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98789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Pyramid Stacked Cylinders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3BA1074-C74A-4324-8705-8DED1DA732FD}"/>
              </a:ext>
            </a:extLst>
          </p:cNvPr>
          <p:cNvGrpSpPr/>
          <p:nvPr/>
        </p:nvGrpSpPr>
        <p:grpSpPr>
          <a:xfrm>
            <a:off x="1126867" y="3661871"/>
            <a:ext cx="2128991" cy="1088072"/>
            <a:chOff x="1502475" y="3669166"/>
            <a:chExt cx="2838655" cy="1450763"/>
          </a:xfrm>
        </p:grpSpPr>
        <p:sp>
          <p:nvSpPr>
            <p:cNvPr id="53" name="Shape">
              <a:extLst>
                <a:ext uri="{FF2B5EF4-FFF2-40B4-BE49-F238E27FC236}">
                  <a16:creationId xmlns:a16="http://schemas.microsoft.com/office/drawing/2014/main" id="{82D50622-297B-FB48-8921-9486CF6A2111}"/>
                </a:ext>
              </a:extLst>
            </p:cNvPr>
            <p:cNvSpPr/>
            <p:nvPr/>
          </p:nvSpPr>
          <p:spPr>
            <a:xfrm>
              <a:off x="150247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93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F2B8CD65-9167-6647-A86F-405E468BA4C8}"/>
                </a:ext>
              </a:extLst>
            </p:cNvPr>
            <p:cNvSpPr/>
            <p:nvPr/>
          </p:nvSpPr>
          <p:spPr>
            <a:xfrm>
              <a:off x="150247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591096D-D5BF-41EE-A188-CB60700A3C47}"/>
              </a:ext>
            </a:extLst>
          </p:cNvPr>
          <p:cNvGrpSpPr/>
          <p:nvPr/>
        </p:nvGrpSpPr>
        <p:grpSpPr>
          <a:xfrm>
            <a:off x="2321712" y="2937722"/>
            <a:ext cx="2128991" cy="1088072"/>
            <a:chOff x="3095602" y="2703634"/>
            <a:chExt cx="2838655" cy="1450763"/>
          </a:xfrm>
        </p:grpSpPr>
        <p:sp>
          <p:nvSpPr>
            <p:cNvPr id="55" name="Shape">
              <a:extLst>
                <a:ext uri="{FF2B5EF4-FFF2-40B4-BE49-F238E27FC236}">
                  <a16:creationId xmlns:a16="http://schemas.microsoft.com/office/drawing/2014/main" id="{4FF179F6-EA4B-4A4D-B991-D30862DD635A}"/>
                </a:ext>
              </a:extLst>
            </p:cNvPr>
            <p:cNvSpPr/>
            <p:nvPr/>
          </p:nvSpPr>
          <p:spPr>
            <a:xfrm>
              <a:off x="3095602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276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7E7CC984-D11B-F044-BFDB-9DD69823C13A}"/>
                </a:ext>
              </a:extLst>
            </p:cNvPr>
            <p:cNvSpPr/>
            <p:nvPr/>
          </p:nvSpPr>
          <p:spPr>
            <a:xfrm>
              <a:off x="3095602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31" y="0"/>
                    <a:pt x="10800" y="0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7614959-8287-4BE4-B323-AF5B46FBD68D}"/>
              </a:ext>
            </a:extLst>
          </p:cNvPr>
          <p:cNvGrpSpPr/>
          <p:nvPr/>
        </p:nvGrpSpPr>
        <p:grpSpPr>
          <a:xfrm>
            <a:off x="5888144" y="3661871"/>
            <a:ext cx="2128991" cy="1088072"/>
            <a:chOff x="7850845" y="3669166"/>
            <a:chExt cx="2838655" cy="1450763"/>
          </a:xfrm>
        </p:grpSpPr>
        <p:sp>
          <p:nvSpPr>
            <p:cNvPr id="57" name="Shape">
              <a:extLst>
                <a:ext uri="{FF2B5EF4-FFF2-40B4-BE49-F238E27FC236}">
                  <a16:creationId xmlns:a16="http://schemas.microsoft.com/office/drawing/2014/main" id="{86337492-A185-4B46-9157-41E444C77CE3}"/>
                </a:ext>
              </a:extLst>
            </p:cNvPr>
            <p:cNvSpPr/>
            <p:nvPr/>
          </p:nvSpPr>
          <p:spPr>
            <a:xfrm>
              <a:off x="7850845" y="3669166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93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312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8" name="Shape">
              <a:extLst>
                <a:ext uri="{FF2B5EF4-FFF2-40B4-BE49-F238E27FC236}">
                  <a16:creationId xmlns:a16="http://schemas.microsoft.com/office/drawing/2014/main" id="{333771E3-8732-9746-903D-215A2C551DD6}"/>
                </a:ext>
              </a:extLst>
            </p:cNvPr>
            <p:cNvSpPr/>
            <p:nvPr/>
          </p:nvSpPr>
          <p:spPr>
            <a:xfrm>
              <a:off x="7850845" y="3669166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D967BE0-E742-4FCF-A7B3-5EA53E32AD9C}"/>
              </a:ext>
            </a:extLst>
          </p:cNvPr>
          <p:cNvGrpSpPr/>
          <p:nvPr/>
        </p:nvGrpSpPr>
        <p:grpSpPr>
          <a:xfrm>
            <a:off x="4702351" y="2937722"/>
            <a:ext cx="2128991" cy="1088072"/>
            <a:chOff x="6257718" y="2703634"/>
            <a:chExt cx="2838655" cy="1450763"/>
          </a:xfrm>
        </p:grpSpPr>
        <p:sp>
          <p:nvSpPr>
            <p:cNvPr id="77" name="Shape">
              <a:extLst>
                <a:ext uri="{FF2B5EF4-FFF2-40B4-BE49-F238E27FC236}">
                  <a16:creationId xmlns:a16="http://schemas.microsoft.com/office/drawing/2014/main" id="{7087DC7E-3903-B144-A6C6-47751B0A625B}"/>
                </a:ext>
              </a:extLst>
            </p:cNvPr>
            <p:cNvSpPr/>
            <p:nvPr/>
          </p:nvSpPr>
          <p:spPr>
            <a:xfrm>
              <a:off x="6257718" y="2703634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9" y="17287"/>
                  </a:moveTo>
                  <a:cubicBezTo>
                    <a:pt x="129" y="17287"/>
                    <a:pt x="129" y="17287"/>
                    <a:pt x="129" y="17287"/>
                  </a:cubicBezTo>
                  <a:cubicBezTo>
                    <a:pt x="92" y="17179"/>
                    <a:pt x="74" y="17107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37" y="16963"/>
                    <a:pt x="18" y="16891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712"/>
                    <a:pt x="0" y="16604"/>
                    <a:pt x="0" y="16532"/>
                  </a:cubicBezTo>
                  <a:lnTo>
                    <a:pt x="0" y="5103"/>
                  </a:lnTo>
                  <a:cubicBezTo>
                    <a:pt x="0" y="2264"/>
                    <a:pt x="4831" y="0"/>
                    <a:pt x="10800" y="0"/>
                  </a:cubicBezTo>
                  <a:cubicBezTo>
                    <a:pt x="16769" y="0"/>
                    <a:pt x="21600" y="2300"/>
                    <a:pt x="21600" y="5103"/>
                  </a:cubicBezTo>
                  <a:lnTo>
                    <a:pt x="21600" y="16532"/>
                  </a:lnTo>
                  <a:cubicBezTo>
                    <a:pt x="21600" y="16604"/>
                    <a:pt x="21600" y="16712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855"/>
                    <a:pt x="21563" y="16963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26" y="17107"/>
                    <a:pt x="21508" y="17179"/>
                    <a:pt x="21490" y="17287"/>
                  </a:cubicBezTo>
                  <a:cubicBezTo>
                    <a:pt x="21490" y="17287"/>
                    <a:pt x="21490" y="17287"/>
                    <a:pt x="21490" y="17287"/>
                  </a:cubicBezTo>
                  <a:cubicBezTo>
                    <a:pt x="21471" y="17358"/>
                    <a:pt x="21435" y="17430"/>
                    <a:pt x="21398" y="17502"/>
                  </a:cubicBezTo>
                  <a:cubicBezTo>
                    <a:pt x="21398" y="17502"/>
                    <a:pt x="21398" y="17502"/>
                    <a:pt x="21398" y="17538"/>
                  </a:cubicBezTo>
                  <a:cubicBezTo>
                    <a:pt x="21361" y="17610"/>
                    <a:pt x="21324" y="17682"/>
                    <a:pt x="21288" y="17754"/>
                  </a:cubicBezTo>
                  <a:cubicBezTo>
                    <a:pt x="21288" y="17754"/>
                    <a:pt x="21288" y="17754"/>
                    <a:pt x="21269" y="17790"/>
                  </a:cubicBezTo>
                  <a:cubicBezTo>
                    <a:pt x="21233" y="17862"/>
                    <a:pt x="21196" y="17934"/>
                    <a:pt x="21141" y="18005"/>
                  </a:cubicBezTo>
                  <a:cubicBezTo>
                    <a:pt x="21141" y="18005"/>
                    <a:pt x="21122" y="18005"/>
                    <a:pt x="21122" y="18041"/>
                  </a:cubicBezTo>
                  <a:cubicBezTo>
                    <a:pt x="21086" y="18113"/>
                    <a:pt x="21031" y="18185"/>
                    <a:pt x="20975" y="18257"/>
                  </a:cubicBezTo>
                  <a:cubicBezTo>
                    <a:pt x="20975" y="18257"/>
                    <a:pt x="20957" y="18257"/>
                    <a:pt x="20957" y="18293"/>
                  </a:cubicBezTo>
                  <a:cubicBezTo>
                    <a:pt x="20902" y="18365"/>
                    <a:pt x="20847" y="18437"/>
                    <a:pt x="20792" y="18509"/>
                  </a:cubicBezTo>
                  <a:cubicBezTo>
                    <a:pt x="20792" y="18509"/>
                    <a:pt x="20792" y="18509"/>
                    <a:pt x="20773" y="18509"/>
                  </a:cubicBezTo>
                  <a:cubicBezTo>
                    <a:pt x="20773" y="18509"/>
                    <a:pt x="20773" y="18509"/>
                    <a:pt x="20755" y="18509"/>
                  </a:cubicBezTo>
                  <a:cubicBezTo>
                    <a:pt x="20700" y="18581"/>
                    <a:pt x="20645" y="18617"/>
                    <a:pt x="20590" y="18688"/>
                  </a:cubicBezTo>
                  <a:cubicBezTo>
                    <a:pt x="20571" y="18688"/>
                    <a:pt x="20571" y="18724"/>
                    <a:pt x="20553" y="18724"/>
                  </a:cubicBezTo>
                  <a:cubicBezTo>
                    <a:pt x="20498" y="18796"/>
                    <a:pt x="20424" y="18832"/>
                    <a:pt x="20369" y="18904"/>
                  </a:cubicBezTo>
                  <a:cubicBezTo>
                    <a:pt x="20351" y="18904"/>
                    <a:pt x="20351" y="18904"/>
                    <a:pt x="20332" y="18940"/>
                  </a:cubicBezTo>
                  <a:cubicBezTo>
                    <a:pt x="20259" y="19012"/>
                    <a:pt x="20204" y="19048"/>
                    <a:pt x="20130" y="19120"/>
                  </a:cubicBezTo>
                  <a:cubicBezTo>
                    <a:pt x="20130" y="19120"/>
                    <a:pt x="20112" y="19120"/>
                    <a:pt x="20112" y="19156"/>
                  </a:cubicBezTo>
                  <a:cubicBezTo>
                    <a:pt x="20039" y="19228"/>
                    <a:pt x="19965" y="19264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73" y="19335"/>
                    <a:pt x="19873" y="19335"/>
                    <a:pt x="19873" y="19335"/>
                  </a:cubicBezTo>
                  <a:cubicBezTo>
                    <a:pt x="19800" y="19371"/>
                    <a:pt x="19745" y="19443"/>
                    <a:pt x="19671" y="19479"/>
                  </a:cubicBezTo>
                  <a:cubicBezTo>
                    <a:pt x="19653" y="19479"/>
                    <a:pt x="19634" y="19515"/>
                    <a:pt x="19634" y="19515"/>
                  </a:cubicBezTo>
                  <a:cubicBezTo>
                    <a:pt x="19561" y="19551"/>
                    <a:pt x="19488" y="19623"/>
                    <a:pt x="19414" y="19659"/>
                  </a:cubicBezTo>
                  <a:cubicBezTo>
                    <a:pt x="19396" y="19659"/>
                    <a:pt x="19396" y="19659"/>
                    <a:pt x="19377" y="19695"/>
                  </a:cubicBezTo>
                  <a:cubicBezTo>
                    <a:pt x="19304" y="19731"/>
                    <a:pt x="19249" y="19767"/>
                    <a:pt x="19175" y="19803"/>
                  </a:cubicBezTo>
                  <a:cubicBezTo>
                    <a:pt x="19157" y="19803"/>
                    <a:pt x="19157" y="19803"/>
                    <a:pt x="19138" y="19839"/>
                  </a:cubicBezTo>
                  <a:cubicBezTo>
                    <a:pt x="19065" y="19875"/>
                    <a:pt x="18992" y="19911"/>
                    <a:pt x="18900" y="19982"/>
                  </a:cubicBezTo>
                  <a:cubicBezTo>
                    <a:pt x="18900" y="19982"/>
                    <a:pt x="18881" y="19982"/>
                    <a:pt x="18881" y="19982"/>
                  </a:cubicBezTo>
                  <a:cubicBezTo>
                    <a:pt x="18863" y="19982"/>
                    <a:pt x="18863" y="19982"/>
                    <a:pt x="18845" y="19982"/>
                  </a:cubicBezTo>
                  <a:cubicBezTo>
                    <a:pt x="18771" y="20018"/>
                    <a:pt x="18698" y="20054"/>
                    <a:pt x="18624" y="20090"/>
                  </a:cubicBezTo>
                  <a:cubicBezTo>
                    <a:pt x="18624" y="20090"/>
                    <a:pt x="18606" y="20090"/>
                    <a:pt x="18606" y="20090"/>
                  </a:cubicBezTo>
                  <a:cubicBezTo>
                    <a:pt x="18532" y="20126"/>
                    <a:pt x="18440" y="20162"/>
                    <a:pt x="18367" y="20198"/>
                  </a:cubicBezTo>
                  <a:cubicBezTo>
                    <a:pt x="18349" y="20198"/>
                    <a:pt x="18330" y="20234"/>
                    <a:pt x="18312" y="20234"/>
                  </a:cubicBezTo>
                  <a:cubicBezTo>
                    <a:pt x="18220" y="20270"/>
                    <a:pt x="18147" y="20306"/>
                    <a:pt x="18055" y="20342"/>
                  </a:cubicBezTo>
                  <a:cubicBezTo>
                    <a:pt x="18055" y="20342"/>
                    <a:pt x="18055" y="20342"/>
                    <a:pt x="18055" y="20342"/>
                  </a:cubicBezTo>
                  <a:cubicBezTo>
                    <a:pt x="17963" y="20378"/>
                    <a:pt x="17871" y="20414"/>
                    <a:pt x="17798" y="20450"/>
                  </a:cubicBezTo>
                  <a:cubicBezTo>
                    <a:pt x="17779" y="20450"/>
                    <a:pt x="17779" y="20450"/>
                    <a:pt x="17761" y="20450"/>
                  </a:cubicBezTo>
                  <a:cubicBezTo>
                    <a:pt x="17742" y="20450"/>
                    <a:pt x="17742" y="20450"/>
                    <a:pt x="17724" y="20450"/>
                  </a:cubicBezTo>
                  <a:cubicBezTo>
                    <a:pt x="17632" y="20486"/>
                    <a:pt x="17540" y="20522"/>
                    <a:pt x="17449" y="20558"/>
                  </a:cubicBezTo>
                  <a:cubicBezTo>
                    <a:pt x="17430" y="20558"/>
                    <a:pt x="17430" y="20558"/>
                    <a:pt x="17412" y="20558"/>
                  </a:cubicBezTo>
                  <a:cubicBezTo>
                    <a:pt x="17320" y="20594"/>
                    <a:pt x="17228" y="20629"/>
                    <a:pt x="17136" y="20665"/>
                  </a:cubicBezTo>
                  <a:cubicBezTo>
                    <a:pt x="17118" y="20665"/>
                    <a:pt x="17100" y="20665"/>
                    <a:pt x="17081" y="20701"/>
                  </a:cubicBezTo>
                  <a:cubicBezTo>
                    <a:pt x="16989" y="20737"/>
                    <a:pt x="16879" y="20773"/>
                    <a:pt x="16787" y="20809"/>
                  </a:cubicBezTo>
                  <a:cubicBezTo>
                    <a:pt x="16769" y="20809"/>
                    <a:pt x="16751" y="20809"/>
                    <a:pt x="16714" y="20845"/>
                  </a:cubicBezTo>
                  <a:cubicBezTo>
                    <a:pt x="16622" y="20881"/>
                    <a:pt x="16512" y="20917"/>
                    <a:pt x="16402" y="20953"/>
                  </a:cubicBezTo>
                  <a:cubicBezTo>
                    <a:pt x="16402" y="20953"/>
                    <a:pt x="16402" y="20953"/>
                    <a:pt x="16383" y="20953"/>
                  </a:cubicBezTo>
                  <a:cubicBezTo>
                    <a:pt x="16383" y="20953"/>
                    <a:pt x="16383" y="20953"/>
                    <a:pt x="16383" y="20953"/>
                  </a:cubicBezTo>
                  <a:cubicBezTo>
                    <a:pt x="16255" y="20989"/>
                    <a:pt x="16108" y="21025"/>
                    <a:pt x="15979" y="21061"/>
                  </a:cubicBezTo>
                  <a:cubicBezTo>
                    <a:pt x="15961" y="21061"/>
                    <a:pt x="15961" y="21061"/>
                    <a:pt x="15942" y="21061"/>
                  </a:cubicBezTo>
                  <a:cubicBezTo>
                    <a:pt x="15814" y="21097"/>
                    <a:pt x="15667" y="21133"/>
                    <a:pt x="15538" y="21169"/>
                  </a:cubicBezTo>
                  <a:cubicBezTo>
                    <a:pt x="15520" y="21169"/>
                    <a:pt x="15501" y="21169"/>
                    <a:pt x="15501" y="21169"/>
                  </a:cubicBezTo>
                  <a:cubicBezTo>
                    <a:pt x="15373" y="21205"/>
                    <a:pt x="15226" y="21241"/>
                    <a:pt x="15097" y="21241"/>
                  </a:cubicBezTo>
                  <a:cubicBezTo>
                    <a:pt x="15079" y="21241"/>
                    <a:pt x="15061" y="21241"/>
                    <a:pt x="15042" y="21241"/>
                  </a:cubicBezTo>
                  <a:cubicBezTo>
                    <a:pt x="14914" y="21276"/>
                    <a:pt x="14767" y="21276"/>
                    <a:pt x="14620" y="21312"/>
                  </a:cubicBezTo>
                  <a:cubicBezTo>
                    <a:pt x="14601" y="21312"/>
                    <a:pt x="14601" y="21312"/>
                    <a:pt x="14583" y="21312"/>
                  </a:cubicBezTo>
                  <a:cubicBezTo>
                    <a:pt x="14583" y="21312"/>
                    <a:pt x="14565" y="21312"/>
                    <a:pt x="14565" y="21312"/>
                  </a:cubicBezTo>
                  <a:cubicBezTo>
                    <a:pt x="14436" y="21348"/>
                    <a:pt x="14308" y="21348"/>
                    <a:pt x="14179" y="21384"/>
                  </a:cubicBezTo>
                  <a:cubicBezTo>
                    <a:pt x="14161" y="21384"/>
                    <a:pt x="14142" y="21384"/>
                    <a:pt x="14106" y="21384"/>
                  </a:cubicBezTo>
                  <a:cubicBezTo>
                    <a:pt x="13977" y="21420"/>
                    <a:pt x="13848" y="21420"/>
                    <a:pt x="13701" y="21456"/>
                  </a:cubicBezTo>
                  <a:cubicBezTo>
                    <a:pt x="13683" y="21456"/>
                    <a:pt x="13665" y="21456"/>
                    <a:pt x="13646" y="21456"/>
                  </a:cubicBezTo>
                  <a:cubicBezTo>
                    <a:pt x="13499" y="21492"/>
                    <a:pt x="13371" y="21492"/>
                    <a:pt x="13224" y="21492"/>
                  </a:cubicBezTo>
                  <a:cubicBezTo>
                    <a:pt x="13224" y="21492"/>
                    <a:pt x="13224" y="21492"/>
                    <a:pt x="13206" y="21492"/>
                  </a:cubicBezTo>
                  <a:cubicBezTo>
                    <a:pt x="13059" y="21492"/>
                    <a:pt x="12912" y="21528"/>
                    <a:pt x="12783" y="21528"/>
                  </a:cubicBezTo>
                  <a:cubicBezTo>
                    <a:pt x="12765" y="21528"/>
                    <a:pt x="12746" y="21528"/>
                    <a:pt x="12728" y="21528"/>
                  </a:cubicBezTo>
                  <a:cubicBezTo>
                    <a:pt x="12581" y="21528"/>
                    <a:pt x="12453" y="21564"/>
                    <a:pt x="12306" y="21564"/>
                  </a:cubicBezTo>
                  <a:cubicBezTo>
                    <a:pt x="12287" y="21564"/>
                    <a:pt x="12251" y="21564"/>
                    <a:pt x="12232" y="21564"/>
                  </a:cubicBezTo>
                  <a:cubicBezTo>
                    <a:pt x="12085" y="21564"/>
                    <a:pt x="11957" y="21564"/>
                    <a:pt x="11810" y="21600"/>
                  </a:cubicBezTo>
                  <a:cubicBezTo>
                    <a:pt x="11791" y="21600"/>
                    <a:pt x="11755" y="21600"/>
                    <a:pt x="11736" y="21600"/>
                  </a:cubicBezTo>
                  <a:cubicBezTo>
                    <a:pt x="11589" y="21600"/>
                    <a:pt x="11442" y="21600"/>
                    <a:pt x="11296" y="21600"/>
                  </a:cubicBezTo>
                  <a:cubicBezTo>
                    <a:pt x="11277" y="21600"/>
                    <a:pt x="11259" y="21600"/>
                    <a:pt x="11240" y="21600"/>
                  </a:cubicBezTo>
                  <a:cubicBezTo>
                    <a:pt x="11094" y="21600"/>
                    <a:pt x="10928" y="21600"/>
                    <a:pt x="10781" y="21600"/>
                  </a:cubicBezTo>
                  <a:cubicBezTo>
                    <a:pt x="10634" y="21600"/>
                    <a:pt x="10469" y="21600"/>
                    <a:pt x="10322" y="21600"/>
                  </a:cubicBezTo>
                  <a:cubicBezTo>
                    <a:pt x="10304" y="21600"/>
                    <a:pt x="10285" y="21600"/>
                    <a:pt x="10267" y="21600"/>
                  </a:cubicBezTo>
                  <a:cubicBezTo>
                    <a:pt x="10120" y="21600"/>
                    <a:pt x="9973" y="21600"/>
                    <a:pt x="9826" y="21600"/>
                  </a:cubicBezTo>
                  <a:cubicBezTo>
                    <a:pt x="9808" y="21600"/>
                    <a:pt x="9771" y="21600"/>
                    <a:pt x="9753" y="21600"/>
                  </a:cubicBezTo>
                  <a:cubicBezTo>
                    <a:pt x="9606" y="21600"/>
                    <a:pt x="9477" y="21600"/>
                    <a:pt x="9330" y="21564"/>
                  </a:cubicBezTo>
                  <a:cubicBezTo>
                    <a:pt x="9312" y="21564"/>
                    <a:pt x="9275" y="21564"/>
                    <a:pt x="9257" y="21564"/>
                  </a:cubicBezTo>
                  <a:cubicBezTo>
                    <a:pt x="9110" y="21564"/>
                    <a:pt x="8981" y="21528"/>
                    <a:pt x="8834" y="21528"/>
                  </a:cubicBezTo>
                  <a:cubicBezTo>
                    <a:pt x="8816" y="21528"/>
                    <a:pt x="8798" y="21528"/>
                    <a:pt x="8779" y="21528"/>
                  </a:cubicBezTo>
                  <a:cubicBezTo>
                    <a:pt x="8633" y="21528"/>
                    <a:pt x="8486" y="21492"/>
                    <a:pt x="8357" y="21492"/>
                  </a:cubicBezTo>
                  <a:cubicBezTo>
                    <a:pt x="8357" y="21492"/>
                    <a:pt x="8357" y="21492"/>
                    <a:pt x="8339" y="21492"/>
                  </a:cubicBezTo>
                  <a:cubicBezTo>
                    <a:pt x="8192" y="21492"/>
                    <a:pt x="8045" y="21456"/>
                    <a:pt x="7916" y="21456"/>
                  </a:cubicBezTo>
                  <a:cubicBezTo>
                    <a:pt x="7898" y="21456"/>
                    <a:pt x="7879" y="21456"/>
                    <a:pt x="7861" y="21456"/>
                  </a:cubicBezTo>
                  <a:cubicBezTo>
                    <a:pt x="7733" y="21456"/>
                    <a:pt x="7586" y="21420"/>
                    <a:pt x="7457" y="21384"/>
                  </a:cubicBezTo>
                  <a:cubicBezTo>
                    <a:pt x="7439" y="21384"/>
                    <a:pt x="7420" y="21384"/>
                    <a:pt x="7384" y="21384"/>
                  </a:cubicBezTo>
                  <a:cubicBezTo>
                    <a:pt x="7255" y="21348"/>
                    <a:pt x="7126" y="21348"/>
                    <a:pt x="6998" y="21312"/>
                  </a:cubicBezTo>
                  <a:cubicBezTo>
                    <a:pt x="6998" y="21312"/>
                    <a:pt x="6979" y="21312"/>
                    <a:pt x="6979" y="21312"/>
                  </a:cubicBezTo>
                  <a:cubicBezTo>
                    <a:pt x="6961" y="21312"/>
                    <a:pt x="6961" y="21312"/>
                    <a:pt x="6943" y="21312"/>
                  </a:cubicBezTo>
                  <a:cubicBezTo>
                    <a:pt x="6796" y="21276"/>
                    <a:pt x="6667" y="21276"/>
                    <a:pt x="6520" y="21241"/>
                  </a:cubicBezTo>
                  <a:cubicBezTo>
                    <a:pt x="6502" y="21241"/>
                    <a:pt x="6483" y="21241"/>
                    <a:pt x="6465" y="21241"/>
                  </a:cubicBezTo>
                  <a:cubicBezTo>
                    <a:pt x="6318" y="21205"/>
                    <a:pt x="6190" y="21169"/>
                    <a:pt x="6061" y="21169"/>
                  </a:cubicBezTo>
                  <a:cubicBezTo>
                    <a:pt x="6043" y="21169"/>
                    <a:pt x="6024" y="21169"/>
                    <a:pt x="6024" y="21169"/>
                  </a:cubicBezTo>
                  <a:cubicBezTo>
                    <a:pt x="5877" y="21133"/>
                    <a:pt x="5749" y="21097"/>
                    <a:pt x="5620" y="21061"/>
                  </a:cubicBezTo>
                  <a:cubicBezTo>
                    <a:pt x="5602" y="21061"/>
                    <a:pt x="5602" y="21061"/>
                    <a:pt x="5583" y="21061"/>
                  </a:cubicBezTo>
                  <a:cubicBezTo>
                    <a:pt x="5437" y="21025"/>
                    <a:pt x="5308" y="20989"/>
                    <a:pt x="5179" y="20953"/>
                  </a:cubicBezTo>
                  <a:cubicBezTo>
                    <a:pt x="5179" y="20953"/>
                    <a:pt x="5179" y="20953"/>
                    <a:pt x="5179" y="20953"/>
                  </a:cubicBezTo>
                  <a:cubicBezTo>
                    <a:pt x="5179" y="20953"/>
                    <a:pt x="5179" y="20953"/>
                    <a:pt x="5161" y="20953"/>
                  </a:cubicBezTo>
                  <a:cubicBezTo>
                    <a:pt x="5051" y="20917"/>
                    <a:pt x="4959" y="20881"/>
                    <a:pt x="4849" y="20845"/>
                  </a:cubicBezTo>
                  <a:cubicBezTo>
                    <a:pt x="4830" y="20845"/>
                    <a:pt x="4812" y="20845"/>
                    <a:pt x="4794" y="20809"/>
                  </a:cubicBezTo>
                  <a:cubicBezTo>
                    <a:pt x="4702" y="20773"/>
                    <a:pt x="4591" y="20737"/>
                    <a:pt x="4500" y="20701"/>
                  </a:cubicBezTo>
                  <a:cubicBezTo>
                    <a:pt x="4481" y="20701"/>
                    <a:pt x="4463" y="20701"/>
                    <a:pt x="4445" y="20665"/>
                  </a:cubicBezTo>
                  <a:cubicBezTo>
                    <a:pt x="4353" y="20629"/>
                    <a:pt x="4261" y="20594"/>
                    <a:pt x="4169" y="20558"/>
                  </a:cubicBezTo>
                  <a:cubicBezTo>
                    <a:pt x="4151" y="20558"/>
                    <a:pt x="4151" y="20558"/>
                    <a:pt x="4132" y="20558"/>
                  </a:cubicBezTo>
                  <a:cubicBezTo>
                    <a:pt x="4040" y="20522"/>
                    <a:pt x="3949" y="20486"/>
                    <a:pt x="3857" y="20450"/>
                  </a:cubicBezTo>
                  <a:cubicBezTo>
                    <a:pt x="3838" y="20450"/>
                    <a:pt x="3838" y="20450"/>
                    <a:pt x="3820" y="20450"/>
                  </a:cubicBezTo>
                  <a:cubicBezTo>
                    <a:pt x="3802" y="20450"/>
                    <a:pt x="3802" y="20450"/>
                    <a:pt x="3783" y="20450"/>
                  </a:cubicBezTo>
                  <a:cubicBezTo>
                    <a:pt x="3691" y="20414"/>
                    <a:pt x="3600" y="20378"/>
                    <a:pt x="3526" y="20342"/>
                  </a:cubicBezTo>
                  <a:cubicBezTo>
                    <a:pt x="3526" y="20342"/>
                    <a:pt x="3526" y="20342"/>
                    <a:pt x="3526" y="20342"/>
                  </a:cubicBezTo>
                  <a:cubicBezTo>
                    <a:pt x="3434" y="20306"/>
                    <a:pt x="3361" y="20270"/>
                    <a:pt x="3269" y="20234"/>
                  </a:cubicBezTo>
                  <a:cubicBezTo>
                    <a:pt x="3251" y="20234"/>
                    <a:pt x="3232" y="20198"/>
                    <a:pt x="3214" y="20198"/>
                  </a:cubicBezTo>
                  <a:cubicBezTo>
                    <a:pt x="3122" y="20162"/>
                    <a:pt x="3049" y="20126"/>
                    <a:pt x="2975" y="20090"/>
                  </a:cubicBezTo>
                  <a:cubicBezTo>
                    <a:pt x="2975" y="20090"/>
                    <a:pt x="2957" y="20090"/>
                    <a:pt x="2957" y="20090"/>
                  </a:cubicBezTo>
                  <a:cubicBezTo>
                    <a:pt x="2883" y="20054"/>
                    <a:pt x="2810" y="20018"/>
                    <a:pt x="2736" y="19982"/>
                  </a:cubicBezTo>
                  <a:cubicBezTo>
                    <a:pt x="2718" y="19982"/>
                    <a:pt x="2718" y="19982"/>
                    <a:pt x="2700" y="19982"/>
                  </a:cubicBezTo>
                  <a:cubicBezTo>
                    <a:pt x="2700" y="19982"/>
                    <a:pt x="2681" y="19982"/>
                    <a:pt x="2681" y="19982"/>
                  </a:cubicBezTo>
                  <a:cubicBezTo>
                    <a:pt x="2608" y="19946"/>
                    <a:pt x="2516" y="19911"/>
                    <a:pt x="2442" y="19839"/>
                  </a:cubicBezTo>
                  <a:cubicBezTo>
                    <a:pt x="2424" y="19839"/>
                    <a:pt x="2424" y="19839"/>
                    <a:pt x="2406" y="19803"/>
                  </a:cubicBezTo>
                  <a:cubicBezTo>
                    <a:pt x="2332" y="19767"/>
                    <a:pt x="2277" y="19731"/>
                    <a:pt x="2204" y="19695"/>
                  </a:cubicBezTo>
                  <a:cubicBezTo>
                    <a:pt x="2185" y="19695"/>
                    <a:pt x="2185" y="19695"/>
                    <a:pt x="2167" y="19659"/>
                  </a:cubicBezTo>
                  <a:cubicBezTo>
                    <a:pt x="2093" y="19623"/>
                    <a:pt x="2020" y="19551"/>
                    <a:pt x="1946" y="19515"/>
                  </a:cubicBezTo>
                  <a:cubicBezTo>
                    <a:pt x="1928" y="19515"/>
                    <a:pt x="1910" y="19479"/>
                    <a:pt x="1910" y="19479"/>
                  </a:cubicBezTo>
                  <a:cubicBezTo>
                    <a:pt x="1836" y="19443"/>
                    <a:pt x="1763" y="19371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708" y="19335"/>
                    <a:pt x="1708" y="19335"/>
                    <a:pt x="1708" y="19335"/>
                  </a:cubicBezTo>
                  <a:cubicBezTo>
                    <a:pt x="1634" y="19264"/>
                    <a:pt x="1542" y="19228"/>
                    <a:pt x="1469" y="19156"/>
                  </a:cubicBezTo>
                  <a:cubicBezTo>
                    <a:pt x="1469" y="19156"/>
                    <a:pt x="1450" y="19156"/>
                    <a:pt x="1450" y="19120"/>
                  </a:cubicBezTo>
                  <a:cubicBezTo>
                    <a:pt x="1377" y="19048"/>
                    <a:pt x="1304" y="19012"/>
                    <a:pt x="1248" y="18940"/>
                  </a:cubicBezTo>
                  <a:cubicBezTo>
                    <a:pt x="1230" y="18940"/>
                    <a:pt x="1230" y="18940"/>
                    <a:pt x="1212" y="18904"/>
                  </a:cubicBezTo>
                  <a:cubicBezTo>
                    <a:pt x="1138" y="18832"/>
                    <a:pt x="1083" y="18796"/>
                    <a:pt x="1028" y="18724"/>
                  </a:cubicBezTo>
                  <a:cubicBezTo>
                    <a:pt x="1010" y="18724"/>
                    <a:pt x="1010" y="18688"/>
                    <a:pt x="991" y="18688"/>
                  </a:cubicBezTo>
                  <a:cubicBezTo>
                    <a:pt x="936" y="18617"/>
                    <a:pt x="881" y="18581"/>
                    <a:pt x="826" y="18509"/>
                  </a:cubicBezTo>
                  <a:cubicBezTo>
                    <a:pt x="826" y="18509"/>
                    <a:pt x="826" y="18509"/>
                    <a:pt x="808" y="18509"/>
                  </a:cubicBezTo>
                  <a:cubicBezTo>
                    <a:pt x="808" y="18509"/>
                    <a:pt x="808" y="18509"/>
                    <a:pt x="789" y="18509"/>
                  </a:cubicBezTo>
                  <a:cubicBezTo>
                    <a:pt x="734" y="18437"/>
                    <a:pt x="679" y="18365"/>
                    <a:pt x="624" y="18293"/>
                  </a:cubicBezTo>
                  <a:cubicBezTo>
                    <a:pt x="624" y="18293"/>
                    <a:pt x="605" y="18257"/>
                    <a:pt x="605" y="18257"/>
                  </a:cubicBezTo>
                  <a:cubicBezTo>
                    <a:pt x="550" y="18185"/>
                    <a:pt x="514" y="18113"/>
                    <a:pt x="459" y="18041"/>
                  </a:cubicBezTo>
                  <a:cubicBezTo>
                    <a:pt x="459" y="18041"/>
                    <a:pt x="440" y="18041"/>
                    <a:pt x="440" y="18005"/>
                  </a:cubicBezTo>
                  <a:cubicBezTo>
                    <a:pt x="403" y="17934"/>
                    <a:pt x="348" y="17862"/>
                    <a:pt x="312" y="17790"/>
                  </a:cubicBezTo>
                  <a:cubicBezTo>
                    <a:pt x="312" y="17790"/>
                    <a:pt x="312" y="17790"/>
                    <a:pt x="293" y="17754"/>
                  </a:cubicBezTo>
                  <a:cubicBezTo>
                    <a:pt x="256" y="17682"/>
                    <a:pt x="220" y="17610"/>
                    <a:pt x="183" y="17538"/>
                  </a:cubicBezTo>
                  <a:cubicBezTo>
                    <a:pt x="183" y="17538"/>
                    <a:pt x="183" y="17538"/>
                    <a:pt x="183" y="17502"/>
                  </a:cubicBezTo>
                  <a:cubicBezTo>
                    <a:pt x="184" y="17430"/>
                    <a:pt x="147" y="17358"/>
                    <a:pt x="129" y="17287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3D1D4850-9222-624A-8D84-105ADCEB5F85}"/>
                </a:ext>
              </a:extLst>
            </p:cNvPr>
            <p:cNvSpPr/>
            <p:nvPr/>
          </p:nvSpPr>
          <p:spPr>
            <a:xfrm>
              <a:off x="6257718" y="2703634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4831" y="0"/>
                    <a:pt x="0" y="4868"/>
                    <a:pt x="0" y="10800"/>
                  </a:cubicBezTo>
                  <a:cubicBezTo>
                    <a:pt x="0" y="16808"/>
                    <a:pt x="4831" y="21600"/>
                    <a:pt x="10800" y="21600"/>
                  </a:cubicBezTo>
                  <a:cubicBezTo>
                    <a:pt x="16769" y="21600"/>
                    <a:pt x="21600" y="16732"/>
                    <a:pt x="21600" y="10800"/>
                  </a:cubicBezTo>
                  <a:cubicBezTo>
                    <a:pt x="21600" y="4868"/>
                    <a:pt x="16769" y="0"/>
                    <a:pt x="10800" y="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8A803948-039B-486E-8691-5CF86CD3246D}"/>
              </a:ext>
            </a:extLst>
          </p:cNvPr>
          <p:cNvGrpSpPr/>
          <p:nvPr/>
        </p:nvGrpSpPr>
        <p:grpSpPr>
          <a:xfrm>
            <a:off x="3512031" y="2213573"/>
            <a:ext cx="2128991" cy="1088072"/>
            <a:chOff x="4688729" y="1738102"/>
            <a:chExt cx="2838655" cy="1450763"/>
          </a:xfrm>
        </p:grpSpPr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4ADC8105-C711-404F-90C0-5DD5C0D7BC18}"/>
                </a:ext>
              </a:extLst>
            </p:cNvPr>
            <p:cNvSpPr/>
            <p:nvPr/>
          </p:nvSpPr>
          <p:spPr>
            <a:xfrm>
              <a:off x="4688729" y="1738102"/>
              <a:ext cx="2838655" cy="14507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471" y="17287"/>
                  </a:moveTo>
                  <a:cubicBezTo>
                    <a:pt x="21471" y="17287"/>
                    <a:pt x="21471" y="17287"/>
                    <a:pt x="21471" y="17287"/>
                  </a:cubicBezTo>
                  <a:cubicBezTo>
                    <a:pt x="21508" y="17179"/>
                    <a:pt x="21526" y="17107"/>
                    <a:pt x="21545" y="17035"/>
                  </a:cubicBezTo>
                  <a:cubicBezTo>
                    <a:pt x="21545" y="17035"/>
                    <a:pt x="21545" y="17035"/>
                    <a:pt x="21545" y="17035"/>
                  </a:cubicBezTo>
                  <a:cubicBezTo>
                    <a:pt x="21563" y="16963"/>
                    <a:pt x="21582" y="16891"/>
                    <a:pt x="21582" y="16783"/>
                  </a:cubicBezTo>
                  <a:cubicBezTo>
                    <a:pt x="21582" y="16783"/>
                    <a:pt x="21582" y="16783"/>
                    <a:pt x="21582" y="16783"/>
                  </a:cubicBezTo>
                  <a:cubicBezTo>
                    <a:pt x="21582" y="16712"/>
                    <a:pt x="21600" y="16604"/>
                    <a:pt x="21600" y="16532"/>
                  </a:cubicBezTo>
                  <a:lnTo>
                    <a:pt x="21600" y="5103"/>
                  </a:lnTo>
                  <a:cubicBezTo>
                    <a:pt x="21600" y="2264"/>
                    <a:pt x="16769" y="0"/>
                    <a:pt x="10800" y="0"/>
                  </a:cubicBezTo>
                  <a:cubicBezTo>
                    <a:pt x="4831" y="0"/>
                    <a:pt x="0" y="2300"/>
                    <a:pt x="0" y="5103"/>
                  </a:cubicBezTo>
                  <a:lnTo>
                    <a:pt x="0" y="16532"/>
                  </a:lnTo>
                  <a:cubicBezTo>
                    <a:pt x="0" y="16604"/>
                    <a:pt x="0" y="16712"/>
                    <a:pt x="18" y="16783"/>
                  </a:cubicBezTo>
                  <a:cubicBezTo>
                    <a:pt x="18" y="16783"/>
                    <a:pt x="18" y="16783"/>
                    <a:pt x="18" y="16783"/>
                  </a:cubicBezTo>
                  <a:cubicBezTo>
                    <a:pt x="18" y="16855"/>
                    <a:pt x="37" y="16963"/>
                    <a:pt x="55" y="17035"/>
                  </a:cubicBezTo>
                  <a:cubicBezTo>
                    <a:pt x="55" y="17035"/>
                    <a:pt x="55" y="17035"/>
                    <a:pt x="55" y="17035"/>
                  </a:cubicBezTo>
                  <a:cubicBezTo>
                    <a:pt x="74" y="17107"/>
                    <a:pt x="92" y="17179"/>
                    <a:pt x="110" y="17287"/>
                  </a:cubicBezTo>
                  <a:cubicBezTo>
                    <a:pt x="110" y="17287"/>
                    <a:pt x="110" y="17287"/>
                    <a:pt x="110" y="17287"/>
                  </a:cubicBezTo>
                  <a:cubicBezTo>
                    <a:pt x="129" y="17358"/>
                    <a:pt x="165" y="17430"/>
                    <a:pt x="202" y="17502"/>
                  </a:cubicBezTo>
                  <a:cubicBezTo>
                    <a:pt x="202" y="17502"/>
                    <a:pt x="202" y="17502"/>
                    <a:pt x="202" y="17538"/>
                  </a:cubicBezTo>
                  <a:cubicBezTo>
                    <a:pt x="239" y="17610"/>
                    <a:pt x="276" y="17682"/>
                    <a:pt x="312" y="17754"/>
                  </a:cubicBezTo>
                  <a:cubicBezTo>
                    <a:pt x="312" y="17754"/>
                    <a:pt x="312" y="17754"/>
                    <a:pt x="331" y="17790"/>
                  </a:cubicBezTo>
                  <a:cubicBezTo>
                    <a:pt x="367" y="17862"/>
                    <a:pt x="404" y="17934"/>
                    <a:pt x="459" y="18005"/>
                  </a:cubicBezTo>
                  <a:cubicBezTo>
                    <a:pt x="459" y="18005"/>
                    <a:pt x="478" y="18005"/>
                    <a:pt x="478" y="18041"/>
                  </a:cubicBezTo>
                  <a:cubicBezTo>
                    <a:pt x="514" y="18113"/>
                    <a:pt x="569" y="18185"/>
                    <a:pt x="625" y="18257"/>
                  </a:cubicBezTo>
                  <a:cubicBezTo>
                    <a:pt x="625" y="18257"/>
                    <a:pt x="643" y="18257"/>
                    <a:pt x="643" y="18293"/>
                  </a:cubicBezTo>
                  <a:cubicBezTo>
                    <a:pt x="698" y="18365"/>
                    <a:pt x="753" y="18437"/>
                    <a:pt x="808" y="18509"/>
                  </a:cubicBezTo>
                  <a:cubicBezTo>
                    <a:pt x="808" y="18509"/>
                    <a:pt x="808" y="18509"/>
                    <a:pt x="827" y="18509"/>
                  </a:cubicBezTo>
                  <a:cubicBezTo>
                    <a:pt x="827" y="18509"/>
                    <a:pt x="827" y="18509"/>
                    <a:pt x="845" y="18509"/>
                  </a:cubicBezTo>
                  <a:cubicBezTo>
                    <a:pt x="900" y="18581"/>
                    <a:pt x="955" y="18617"/>
                    <a:pt x="1010" y="18688"/>
                  </a:cubicBezTo>
                  <a:cubicBezTo>
                    <a:pt x="1029" y="18688"/>
                    <a:pt x="1029" y="18724"/>
                    <a:pt x="1047" y="18724"/>
                  </a:cubicBezTo>
                  <a:cubicBezTo>
                    <a:pt x="1102" y="18796"/>
                    <a:pt x="1176" y="18832"/>
                    <a:pt x="1231" y="18904"/>
                  </a:cubicBezTo>
                  <a:cubicBezTo>
                    <a:pt x="1249" y="18904"/>
                    <a:pt x="1249" y="18904"/>
                    <a:pt x="1268" y="18940"/>
                  </a:cubicBezTo>
                  <a:cubicBezTo>
                    <a:pt x="1341" y="19012"/>
                    <a:pt x="1396" y="19048"/>
                    <a:pt x="1470" y="19120"/>
                  </a:cubicBezTo>
                  <a:cubicBezTo>
                    <a:pt x="1470" y="19120"/>
                    <a:pt x="1488" y="19120"/>
                    <a:pt x="1488" y="19156"/>
                  </a:cubicBezTo>
                  <a:cubicBezTo>
                    <a:pt x="1561" y="19228"/>
                    <a:pt x="1635" y="19264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727" y="19335"/>
                    <a:pt x="1727" y="19335"/>
                    <a:pt x="1727" y="19335"/>
                  </a:cubicBezTo>
                  <a:cubicBezTo>
                    <a:pt x="1800" y="19371"/>
                    <a:pt x="1855" y="19443"/>
                    <a:pt x="1929" y="19479"/>
                  </a:cubicBezTo>
                  <a:cubicBezTo>
                    <a:pt x="1947" y="19479"/>
                    <a:pt x="1966" y="19515"/>
                    <a:pt x="1966" y="19515"/>
                  </a:cubicBezTo>
                  <a:cubicBezTo>
                    <a:pt x="2039" y="19551"/>
                    <a:pt x="2112" y="19623"/>
                    <a:pt x="2186" y="19659"/>
                  </a:cubicBezTo>
                  <a:cubicBezTo>
                    <a:pt x="2204" y="19659"/>
                    <a:pt x="2204" y="19659"/>
                    <a:pt x="2223" y="19695"/>
                  </a:cubicBezTo>
                  <a:cubicBezTo>
                    <a:pt x="2296" y="19731"/>
                    <a:pt x="2351" y="19767"/>
                    <a:pt x="2425" y="19803"/>
                  </a:cubicBezTo>
                  <a:cubicBezTo>
                    <a:pt x="2443" y="19803"/>
                    <a:pt x="2443" y="19803"/>
                    <a:pt x="2462" y="19839"/>
                  </a:cubicBezTo>
                  <a:cubicBezTo>
                    <a:pt x="2535" y="19875"/>
                    <a:pt x="2608" y="19911"/>
                    <a:pt x="2700" y="19982"/>
                  </a:cubicBezTo>
                  <a:cubicBezTo>
                    <a:pt x="2700" y="19982"/>
                    <a:pt x="2719" y="19982"/>
                    <a:pt x="2719" y="19982"/>
                  </a:cubicBezTo>
                  <a:cubicBezTo>
                    <a:pt x="2737" y="19982"/>
                    <a:pt x="2737" y="19982"/>
                    <a:pt x="2755" y="19982"/>
                  </a:cubicBezTo>
                  <a:cubicBezTo>
                    <a:pt x="2829" y="20018"/>
                    <a:pt x="2902" y="20054"/>
                    <a:pt x="2976" y="20090"/>
                  </a:cubicBezTo>
                  <a:cubicBezTo>
                    <a:pt x="2976" y="20090"/>
                    <a:pt x="2994" y="20090"/>
                    <a:pt x="2994" y="20090"/>
                  </a:cubicBezTo>
                  <a:cubicBezTo>
                    <a:pt x="3068" y="20126"/>
                    <a:pt x="3160" y="20162"/>
                    <a:pt x="3233" y="20198"/>
                  </a:cubicBezTo>
                  <a:cubicBezTo>
                    <a:pt x="3251" y="20198"/>
                    <a:pt x="3270" y="20234"/>
                    <a:pt x="3288" y="20234"/>
                  </a:cubicBezTo>
                  <a:cubicBezTo>
                    <a:pt x="3380" y="20270"/>
                    <a:pt x="3453" y="20306"/>
                    <a:pt x="3545" y="20342"/>
                  </a:cubicBezTo>
                  <a:cubicBezTo>
                    <a:pt x="3545" y="20342"/>
                    <a:pt x="3545" y="20342"/>
                    <a:pt x="3545" y="20342"/>
                  </a:cubicBezTo>
                  <a:cubicBezTo>
                    <a:pt x="3637" y="20378"/>
                    <a:pt x="3729" y="20414"/>
                    <a:pt x="3802" y="20450"/>
                  </a:cubicBezTo>
                  <a:cubicBezTo>
                    <a:pt x="3821" y="20450"/>
                    <a:pt x="3821" y="20450"/>
                    <a:pt x="3839" y="20450"/>
                  </a:cubicBezTo>
                  <a:cubicBezTo>
                    <a:pt x="3858" y="20450"/>
                    <a:pt x="3858" y="20450"/>
                    <a:pt x="3876" y="20450"/>
                  </a:cubicBezTo>
                  <a:cubicBezTo>
                    <a:pt x="3968" y="20486"/>
                    <a:pt x="4060" y="20522"/>
                    <a:pt x="4151" y="20558"/>
                  </a:cubicBezTo>
                  <a:cubicBezTo>
                    <a:pt x="4170" y="20558"/>
                    <a:pt x="4170" y="20558"/>
                    <a:pt x="4188" y="20558"/>
                  </a:cubicBezTo>
                  <a:cubicBezTo>
                    <a:pt x="4280" y="20594"/>
                    <a:pt x="4372" y="20629"/>
                    <a:pt x="4464" y="20665"/>
                  </a:cubicBezTo>
                  <a:cubicBezTo>
                    <a:pt x="4482" y="20665"/>
                    <a:pt x="4500" y="20665"/>
                    <a:pt x="4519" y="20701"/>
                  </a:cubicBezTo>
                  <a:cubicBezTo>
                    <a:pt x="4611" y="20737"/>
                    <a:pt x="4721" y="20773"/>
                    <a:pt x="4813" y="20809"/>
                  </a:cubicBezTo>
                  <a:cubicBezTo>
                    <a:pt x="4831" y="20809"/>
                    <a:pt x="4849" y="20809"/>
                    <a:pt x="4886" y="20845"/>
                  </a:cubicBezTo>
                  <a:cubicBezTo>
                    <a:pt x="4978" y="20881"/>
                    <a:pt x="5088" y="20917"/>
                    <a:pt x="5198" y="20953"/>
                  </a:cubicBezTo>
                  <a:cubicBezTo>
                    <a:pt x="5198" y="20953"/>
                    <a:pt x="5198" y="20953"/>
                    <a:pt x="5217" y="20953"/>
                  </a:cubicBezTo>
                  <a:cubicBezTo>
                    <a:pt x="5217" y="20953"/>
                    <a:pt x="5217" y="20953"/>
                    <a:pt x="5217" y="20953"/>
                  </a:cubicBezTo>
                  <a:cubicBezTo>
                    <a:pt x="5345" y="20989"/>
                    <a:pt x="5492" y="21025"/>
                    <a:pt x="5621" y="21061"/>
                  </a:cubicBezTo>
                  <a:cubicBezTo>
                    <a:pt x="5639" y="21061"/>
                    <a:pt x="5639" y="21061"/>
                    <a:pt x="5658" y="21061"/>
                  </a:cubicBezTo>
                  <a:cubicBezTo>
                    <a:pt x="5786" y="21097"/>
                    <a:pt x="5933" y="21133"/>
                    <a:pt x="6062" y="21169"/>
                  </a:cubicBezTo>
                  <a:cubicBezTo>
                    <a:pt x="6080" y="21169"/>
                    <a:pt x="6099" y="21169"/>
                    <a:pt x="6099" y="21169"/>
                  </a:cubicBezTo>
                  <a:cubicBezTo>
                    <a:pt x="6227" y="21205"/>
                    <a:pt x="6374" y="21241"/>
                    <a:pt x="6503" y="21241"/>
                  </a:cubicBezTo>
                  <a:cubicBezTo>
                    <a:pt x="6521" y="21241"/>
                    <a:pt x="6539" y="21241"/>
                    <a:pt x="6558" y="21241"/>
                  </a:cubicBezTo>
                  <a:cubicBezTo>
                    <a:pt x="6686" y="21276"/>
                    <a:pt x="6833" y="21312"/>
                    <a:pt x="6980" y="21312"/>
                  </a:cubicBezTo>
                  <a:cubicBezTo>
                    <a:pt x="6999" y="21312"/>
                    <a:pt x="6999" y="21312"/>
                    <a:pt x="7017" y="21312"/>
                  </a:cubicBezTo>
                  <a:cubicBezTo>
                    <a:pt x="7017" y="21312"/>
                    <a:pt x="7035" y="21312"/>
                    <a:pt x="7035" y="21312"/>
                  </a:cubicBezTo>
                  <a:cubicBezTo>
                    <a:pt x="7164" y="21348"/>
                    <a:pt x="7292" y="21348"/>
                    <a:pt x="7421" y="21384"/>
                  </a:cubicBezTo>
                  <a:cubicBezTo>
                    <a:pt x="7439" y="21384"/>
                    <a:pt x="7458" y="21384"/>
                    <a:pt x="7494" y="21384"/>
                  </a:cubicBezTo>
                  <a:cubicBezTo>
                    <a:pt x="7623" y="21420"/>
                    <a:pt x="7752" y="21420"/>
                    <a:pt x="7899" y="21456"/>
                  </a:cubicBezTo>
                  <a:cubicBezTo>
                    <a:pt x="7917" y="21456"/>
                    <a:pt x="7935" y="21456"/>
                    <a:pt x="7954" y="21456"/>
                  </a:cubicBezTo>
                  <a:cubicBezTo>
                    <a:pt x="8101" y="21492"/>
                    <a:pt x="8229" y="21492"/>
                    <a:pt x="8376" y="21492"/>
                  </a:cubicBezTo>
                  <a:cubicBezTo>
                    <a:pt x="8376" y="21492"/>
                    <a:pt x="8376" y="21492"/>
                    <a:pt x="8394" y="21492"/>
                  </a:cubicBezTo>
                  <a:cubicBezTo>
                    <a:pt x="8541" y="21492"/>
                    <a:pt x="8688" y="21528"/>
                    <a:pt x="8817" y="21528"/>
                  </a:cubicBezTo>
                  <a:cubicBezTo>
                    <a:pt x="8835" y="21528"/>
                    <a:pt x="8854" y="21528"/>
                    <a:pt x="8872" y="21528"/>
                  </a:cubicBezTo>
                  <a:cubicBezTo>
                    <a:pt x="9019" y="21528"/>
                    <a:pt x="9147" y="21564"/>
                    <a:pt x="9294" y="21564"/>
                  </a:cubicBezTo>
                  <a:cubicBezTo>
                    <a:pt x="9313" y="21564"/>
                    <a:pt x="9349" y="21564"/>
                    <a:pt x="9368" y="21564"/>
                  </a:cubicBezTo>
                  <a:cubicBezTo>
                    <a:pt x="9515" y="21564"/>
                    <a:pt x="9643" y="21564"/>
                    <a:pt x="9790" y="21600"/>
                  </a:cubicBezTo>
                  <a:cubicBezTo>
                    <a:pt x="9809" y="21600"/>
                    <a:pt x="9845" y="21600"/>
                    <a:pt x="9864" y="21600"/>
                  </a:cubicBezTo>
                  <a:cubicBezTo>
                    <a:pt x="10011" y="21600"/>
                    <a:pt x="10158" y="21600"/>
                    <a:pt x="10304" y="21600"/>
                  </a:cubicBezTo>
                  <a:cubicBezTo>
                    <a:pt x="10323" y="21600"/>
                    <a:pt x="10341" y="21600"/>
                    <a:pt x="10360" y="21600"/>
                  </a:cubicBezTo>
                  <a:cubicBezTo>
                    <a:pt x="10506" y="21600"/>
                    <a:pt x="10672" y="21600"/>
                    <a:pt x="10819" y="21600"/>
                  </a:cubicBezTo>
                  <a:cubicBezTo>
                    <a:pt x="10966" y="21600"/>
                    <a:pt x="11131" y="21600"/>
                    <a:pt x="11278" y="21600"/>
                  </a:cubicBezTo>
                  <a:cubicBezTo>
                    <a:pt x="11296" y="21600"/>
                    <a:pt x="11315" y="21600"/>
                    <a:pt x="11333" y="21600"/>
                  </a:cubicBezTo>
                  <a:cubicBezTo>
                    <a:pt x="11480" y="21600"/>
                    <a:pt x="11627" y="21600"/>
                    <a:pt x="11774" y="21600"/>
                  </a:cubicBezTo>
                  <a:cubicBezTo>
                    <a:pt x="11792" y="21600"/>
                    <a:pt x="11829" y="21600"/>
                    <a:pt x="11847" y="21600"/>
                  </a:cubicBezTo>
                  <a:cubicBezTo>
                    <a:pt x="11994" y="21600"/>
                    <a:pt x="12123" y="21600"/>
                    <a:pt x="12270" y="21564"/>
                  </a:cubicBezTo>
                  <a:cubicBezTo>
                    <a:pt x="12288" y="21564"/>
                    <a:pt x="12325" y="21564"/>
                    <a:pt x="12343" y="21564"/>
                  </a:cubicBezTo>
                  <a:cubicBezTo>
                    <a:pt x="12490" y="21564"/>
                    <a:pt x="12619" y="21528"/>
                    <a:pt x="12766" y="21528"/>
                  </a:cubicBezTo>
                  <a:cubicBezTo>
                    <a:pt x="12784" y="21528"/>
                    <a:pt x="12802" y="21528"/>
                    <a:pt x="12821" y="21528"/>
                  </a:cubicBezTo>
                  <a:cubicBezTo>
                    <a:pt x="12967" y="21528"/>
                    <a:pt x="13114" y="21492"/>
                    <a:pt x="13243" y="21492"/>
                  </a:cubicBezTo>
                  <a:cubicBezTo>
                    <a:pt x="13243" y="21492"/>
                    <a:pt x="13243" y="21492"/>
                    <a:pt x="13261" y="21492"/>
                  </a:cubicBezTo>
                  <a:cubicBezTo>
                    <a:pt x="13408" y="21492"/>
                    <a:pt x="13555" y="21456"/>
                    <a:pt x="13684" y="21456"/>
                  </a:cubicBezTo>
                  <a:cubicBezTo>
                    <a:pt x="13702" y="21456"/>
                    <a:pt x="13721" y="21456"/>
                    <a:pt x="13739" y="21456"/>
                  </a:cubicBezTo>
                  <a:cubicBezTo>
                    <a:pt x="13867" y="21456"/>
                    <a:pt x="14014" y="21420"/>
                    <a:pt x="14143" y="21384"/>
                  </a:cubicBezTo>
                  <a:cubicBezTo>
                    <a:pt x="14161" y="21384"/>
                    <a:pt x="14180" y="21384"/>
                    <a:pt x="14216" y="21384"/>
                  </a:cubicBezTo>
                  <a:cubicBezTo>
                    <a:pt x="14345" y="21348"/>
                    <a:pt x="14474" y="21348"/>
                    <a:pt x="14602" y="21312"/>
                  </a:cubicBezTo>
                  <a:cubicBezTo>
                    <a:pt x="14602" y="21312"/>
                    <a:pt x="14621" y="21312"/>
                    <a:pt x="14621" y="21312"/>
                  </a:cubicBezTo>
                  <a:cubicBezTo>
                    <a:pt x="14639" y="21312"/>
                    <a:pt x="14639" y="21312"/>
                    <a:pt x="14657" y="21312"/>
                  </a:cubicBezTo>
                  <a:cubicBezTo>
                    <a:pt x="14804" y="21276"/>
                    <a:pt x="14933" y="21276"/>
                    <a:pt x="15080" y="21241"/>
                  </a:cubicBezTo>
                  <a:cubicBezTo>
                    <a:pt x="15098" y="21241"/>
                    <a:pt x="15117" y="21241"/>
                    <a:pt x="15135" y="21241"/>
                  </a:cubicBezTo>
                  <a:cubicBezTo>
                    <a:pt x="15282" y="21205"/>
                    <a:pt x="15410" y="21169"/>
                    <a:pt x="15539" y="21169"/>
                  </a:cubicBezTo>
                  <a:cubicBezTo>
                    <a:pt x="15557" y="21169"/>
                    <a:pt x="15576" y="21169"/>
                    <a:pt x="15576" y="21169"/>
                  </a:cubicBezTo>
                  <a:cubicBezTo>
                    <a:pt x="15723" y="21133"/>
                    <a:pt x="15851" y="21097"/>
                    <a:pt x="15980" y="21061"/>
                  </a:cubicBezTo>
                  <a:cubicBezTo>
                    <a:pt x="15998" y="21061"/>
                    <a:pt x="15998" y="21061"/>
                    <a:pt x="16017" y="21061"/>
                  </a:cubicBezTo>
                  <a:cubicBezTo>
                    <a:pt x="16163" y="21025"/>
                    <a:pt x="16292" y="20989"/>
                    <a:pt x="16421" y="20953"/>
                  </a:cubicBezTo>
                  <a:cubicBezTo>
                    <a:pt x="16421" y="20953"/>
                    <a:pt x="16421" y="20953"/>
                    <a:pt x="16421" y="20953"/>
                  </a:cubicBezTo>
                  <a:cubicBezTo>
                    <a:pt x="16421" y="20953"/>
                    <a:pt x="16421" y="20953"/>
                    <a:pt x="16439" y="20953"/>
                  </a:cubicBezTo>
                  <a:cubicBezTo>
                    <a:pt x="16549" y="20917"/>
                    <a:pt x="16641" y="20881"/>
                    <a:pt x="16751" y="20845"/>
                  </a:cubicBezTo>
                  <a:cubicBezTo>
                    <a:pt x="16770" y="20845"/>
                    <a:pt x="16788" y="20845"/>
                    <a:pt x="16806" y="20809"/>
                  </a:cubicBezTo>
                  <a:cubicBezTo>
                    <a:pt x="16898" y="20773"/>
                    <a:pt x="17009" y="20737"/>
                    <a:pt x="17100" y="20701"/>
                  </a:cubicBezTo>
                  <a:cubicBezTo>
                    <a:pt x="17119" y="20701"/>
                    <a:pt x="17137" y="20701"/>
                    <a:pt x="17155" y="20665"/>
                  </a:cubicBezTo>
                  <a:cubicBezTo>
                    <a:pt x="17247" y="20629"/>
                    <a:pt x="17339" y="20594"/>
                    <a:pt x="17431" y="20558"/>
                  </a:cubicBezTo>
                  <a:cubicBezTo>
                    <a:pt x="17449" y="20558"/>
                    <a:pt x="17449" y="20558"/>
                    <a:pt x="17468" y="20558"/>
                  </a:cubicBezTo>
                  <a:cubicBezTo>
                    <a:pt x="17560" y="20522"/>
                    <a:pt x="17651" y="20486"/>
                    <a:pt x="17743" y="20450"/>
                  </a:cubicBezTo>
                  <a:cubicBezTo>
                    <a:pt x="17762" y="20450"/>
                    <a:pt x="17762" y="20450"/>
                    <a:pt x="17780" y="20450"/>
                  </a:cubicBezTo>
                  <a:cubicBezTo>
                    <a:pt x="17798" y="20450"/>
                    <a:pt x="17798" y="20450"/>
                    <a:pt x="17817" y="20450"/>
                  </a:cubicBezTo>
                  <a:cubicBezTo>
                    <a:pt x="17909" y="20414"/>
                    <a:pt x="18000" y="20378"/>
                    <a:pt x="18074" y="20342"/>
                  </a:cubicBezTo>
                  <a:cubicBezTo>
                    <a:pt x="18074" y="20342"/>
                    <a:pt x="18074" y="20342"/>
                    <a:pt x="18074" y="20342"/>
                  </a:cubicBezTo>
                  <a:cubicBezTo>
                    <a:pt x="18166" y="20306"/>
                    <a:pt x="18239" y="20270"/>
                    <a:pt x="18331" y="20234"/>
                  </a:cubicBezTo>
                  <a:cubicBezTo>
                    <a:pt x="18349" y="20234"/>
                    <a:pt x="18368" y="20198"/>
                    <a:pt x="18386" y="20198"/>
                  </a:cubicBezTo>
                  <a:cubicBezTo>
                    <a:pt x="18478" y="20162"/>
                    <a:pt x="18551" y="20126"/>
                    <a:pt x="18625" y="20090"/>
                  </a:cubicBezTo>
                  <a:cubicBezTo>
                    <a:pt x="18625" y="20090"/>
                    <a:pt x="18643" y="20090"/>
                    <a:pt x="18643" y="20090"/>
                  </a:cubicBezTo>
                  <a:cubicBezTo>
                    <a:pt x="18717" y="20054"/>
                    <a:pt x="18790" y="20018"/>
                    <a:pt x="18864" y="19982"/>
                  </a:cubicBezTo>
                  <a:cubicBezTo>
                    <a:pt x="18882" y="19982"/>
                    <a:pt x="18882" y="19982"/>
                    <a:pt x="18900" y="19982"/>
                  </a:cubicBezTo>
                  <a:cubicBezTo>
                    <a:pt x="18900" y="19982"/>
                    <a:pt x="18919" y="19982"/>
                    <a:pt x="18919" y="19982"/>
                  </a:cubicBezTo>
                  <a:cubicBezTo>
                    <a:pt x="18992" y="19946"/>
                    <a:pt x="19084" y="19911"/>
                    <a:pt x="19158" y="19839"/>
                  </a:cubicBezTo>
                  <a:cubicBezTo>
                    <a:pt x="19176" y="19839"/>
                    <a:pt x="19176" y="19839"/>
                    <a:pt x="19194" y="19803"/>
                  </a:cubicBezTo>
                  <a:cubicBezTo>
                    <a:pt x="19268" y="19767"/>
                    <a:pt x="19323" y="19731"/>
                    <a:pt x="19396" y="19695"/>
                  </a:cubicBezTo>
                  <a:cubicBezTo>
                    <a:pt x="19415" y="19695"/>
                    <a:pt x="19415" y="19695"/>
                    <a:pt x="19433" y="19659"/>
                  </a:cubicBezTo>
                  <a:cubicBezTo>
                    <a:pt x="19507" y="19623"/>
                    <a:pt x="19580" y="19551"/>
                    <a:pt x="19654" y="19515"/>
                  </a:cubicBezTo>
                  <a:cubicBezTo>
                    <a:pt x="19672" y="19515"/>
                    <a:pt x="19690" y="19479"/>
                    <a:pt x="19690" y="19479"/>
                  </a:cubicBezTo>
                  <a:cubicBezTo>
                    <a:pt x="19764" y="19443"/>
                    <a:pt x="19837" y="19371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892" y="19335"/>
                    <a:pt x="19892" y="19335"/>
                    <a:pt x="19892" y="19335"/>
                  </a:cubicBezTo>
                  <a:cubicBezTo>
                    <a:pt x="19966" y="19264"/>
                    <a:pt x="20058" y="19228"/>
                    <a:pt x="20131" y="19156"/>
                  </a:cubicBezTo>
                  <a:cubicBezTo>
                    <a:pt x="20131" y="19156"/>
                    <a:pt x="20150" y="19156"/>
                    <a:pt x="20150" y="19120"/>
                  </a:cubicBezTo>
                  <a:cubicBezTo>
                    <a:pt x="20223" y="19048"/>
                    <a:pt x="20296" y="19012"/>
                    <a:pt x="20352" y="18940"/>
                  </a:cubicBezTo>
                  <a:cubicBezTo>
                    <a:pt x="20370" y="18940"/>
                    <a:pt x="20370" y="18940"/>
                    <a:pt x="20388" y="18904"/>
                  </a:cubicBezTo>
                  <a:cubicBezTo>
                    <a:pt x="20462" y="18832"/>
                    <a:pt x="20517" y="18796"/>
                    <a:pt x="20572" y="18724"/>
                  </a:cubicBezTo>
                  <a:cubicBezTo>
                    <a:pt x="20590" y="18724"/>
                    <a:pt x="20590" y="18688"/>
                    <a:pt x="20609" y="18688"/>
                  </a:cubicBezTo>
                  <a:cubicBezTo>
                    <a:pt x="20664" y="18617"/>
                    <a:pt x="20719" y="18581"/>
                    <a:pt x="20774" y="18509"/>
                  </a:cubicBezTo>
                  <a:cubicBezTo>
                    <a:pt x="20774" y="18509"/>
                    <a:pt x="20774" y="18509"/>
                    <a:pt x="20792" y="18509"/>
                  </a:cubicBezTo>
                  <a:cubicBezTo>
                    <a:pt x="20792" y="18509"/>
                    <a:pt x="20792" y="18509"/>
                    <a:pt x="20811" y="18509"/>
                  </a:cubicBezTo>
                  <a:cubicBezTo>
                    <a:pt x="20866" y="18437"/>
                    <a:pt x="20921" y="18365"/>
                    <a:pt x="20976" y="18293"/>
                  </a:cubicBezTo>
                  <a:cubicBezTo>
                    <a:pt x="20976" y="18293"/>
                    <a:pt x="20995" y="18257"/>
                    <a:pt x="20995" y="18257"/>
                  </a:cubicBezTo>
                  <a:cubicBezTo>
                    <a:pt x="21050" y="18185"/>
                    <a:pt x="21086" y="18113"/>
                    <a:pt x="21141" y="18041"/>
                  </a:cubicBezTo>
                  <a:cubicBezTo>
                    <a:pt x="21141" y="18041"/>
                    <a:pt x="21160" y="18041"/>
                    <a:pt x="21160" y="18005"/>
                  </a:cubicBezTo>
                  <a:cubicBezTo>
                    <a:pt x="21197" y="17934"/>
                    <a:pt x="21252" y="17862"/>
                    <a:pt x="21288" y="17790"/>
                  </a:cubicBezTo>
                  <a:cubicBezTo>
                    <a:pt x="21288" y="17790"/>
                    <a:pt x="21288" y="17790"/>
                    <a:pt x="21307" y="17754"/>
                  </a:cubicBezTo>
                  <a:cubicBezTo>
                    <a:pt x="21344" y="17682"/>
                    <a:pt x="21380" y="17610"/>
                    <a:pt x="21417" y="17538"/>
                  </a:cubicBezTo>
                  <a:cubicBezTo>
                    <a:pt x="21417" y="17538"/>
                    <a:pt x="21417" y="17538"/>
                    <a:pt x="21417" y="17502"/>
                  </a:cubicBezTo>
                  <a:cubicBezTo>
                    <a:pt x="21416" y="17430"/>
                    <a:pt x="21453" y="17358"/>
                    <a:pt x="21471" y="17287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FFFE5D26-4568-4143-9FE1-57B34F788C89}"/>
                </a:ext>
              </a:extLst>
            </p:cNvPr>
            <p:cNvSpPr/>
            <p:nvPr/>
          </p:nvSpPr>
          <p:spPr>
            <a:xfrm>
              <a:off x="4688729" y="1738102"/>
              <a:ext cx="2838655" cy="6855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cubicBezTo>
                    <a:pt x="16769" y="0"/>
                    <a:pt x="21600" y="4868"/>
                    <a:pt x="21600" y="10800"/>
                  </a:cubicBezTo>
                  <a:cubicBezTo>
                    <a:pt x="21600" y="16808"/>
                    <a:pt x="16769" y="21600"/>
                    <a:pt x="10800" y="21600"/>
                  </a:cubicBezTo>
                  <a:cubicBezTo>
                    <a:pt x="4831" y="21600"/>
                    <a:pt x="0" y="16732"/>
                    <a:pt x="0" y="10800"/>
                  </a:cubicBezTo>
                  <a:cubicBezTo>
                    <a:pt x="0" y="4868"/>
                    <a:pt x="4849" y="0"/>
                    <a:pt x="10800" y="0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</p:grpSp>
      <p:sp>
        <p:nvSpPr>
          <p:cNvPr id="137" name="TextBox 136">
            <a:extLst>
              <a:ext uri="{FF2B5EF4-FFF2-40B4-BE49-F238E27FC236}">
                <a16:creationId xmlns:a16="http://schemas.microsoft.com/office/drawing/2014/main" id="{9BC8C8B4-5C99-4A86-889F-4B6D1C366D0C}"/>
              </a:ext>
            </a:extLst>
          </p:cNvPr>
          <p:cNvSpPr txBox="1"/>
          <p:nvPr/>
        </p:nvSpPr>
        <p:spPr>
          <a:xfrm>
            <a:off x="2005493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A8179247-A7B3-4A79-A7AD-3B3CA0D3708F}"/>
              </a:ext>
            </a:extLst>
          </p:cNvPr>
          <p:cNvSpPr txBox="1"/>
          <p:nvPr/>
        </p:nvSpPr>
        <p:spPr>
          <a:xfrm>
            <a:off x="3200339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8E29FEA1-31E9-46D0-A33E-BB5E16A406B9}"/>
              </a:ext>
            </a:extLst>
          </p:cNvPr>
          <p:cNvSpPr txBox="1"/>
          <p:nvPr/>
        </p:nvSpPr>
        <p:spPr>
          <a:xfrm>
            <a:off x="4386131" y="2840969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40" name="TextBox 139">
            <a:extLst>
              <a:ext uri="{FF2B5EF4-FFF2-40B4-BE49-F238E27FC236}">
                <a16:creationId xmlns:a16="http://schemas.microsoft.com/office/drawing/2014/main" id="{968B1444-4ED3-4BC6-AF25-17A1BC4EBF91}"/>
              </a:ext>
            </a:extLst>
          </p:cNvPr>
          <p:cNvSpPr txBox="1"/>
          <p:nvPr/>
        </p:nvSpPr>
        <p:spPr>
          <a:xfrm>
            <a:off x="5580977" y="3594703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3FF869B6-0294-4689-BE58-9F3904BC625A}"/>
              </a:ext>
            </a:extLst>
          </p:cNvPr>
          <p:cNvSpPr txBox="1"/>
          <p:nvPr/>
        </p:nvSpPr>
        <p:spPr>
          <a:xfrm>
            <a:off x="6766771" y="43066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pic>
        <p:nvPicPr>
          <p:cNvPr id="142" name="Graphic 141" descr="Brainstorm with solid fill">
            <a:extLst>
              <a:ext uri="{FF2B5EF4-FFF2-40B4-BE49-F238E27FC236}">
                <a16:creationId xmlns:a16="http://schemas.microsoft.com/office/drawing/2014/main" id="{F7443EFB-ADCC-409E-8DEF-85C36AC479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961581" y="3051172"/>
            <a:ext cx="315776" cy="31577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3" name="Graphic 142" descr="Bullseye with solid fill">
            <a:extLst>
              <a:ext uri="{FF2B5EF4-FFF2-40B4-BE49-F238E27FC236}">
                <a16:creationId xmlns:a16="http://schemas.microsoft.com/office/drawing/2014/main" id="{145EDC38-6617-40F9-9487-D6EF9353E71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18452" y="2294175"/>
            <a:ext cx="316148" cy="31614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4" name="Graphic 143" descr="Gears with solid fill">
            <a:extLst>
              <a:ext uri="{FF2B5EF4-FFF2-40B4-BE49-F238E27FC236}">
                <a16:creationId xmlns:a16="http://schemas.microsoft.com/office/drawing/2014/main" id="{FF59A57B-11AC-4142-9F66-F370FB44CAC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833277" y="3051173"/>
            <a:ext cx="356085" cy="35608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5" name="Graphic 144" descr="Hourglass 30% with solid fill">
            <a:extLst>
              <a:ext uri="{FF2B5EF4-FFF2-40B4-BE49-F238E27FC236}">
                <a16:creationId xmlns:a16="http://schemas.microsoft.com/office/drawing/2014/main" id="{823DE8F1-A3EA-4F80-9E75-AFE0C96D497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26852" y="3745578"/>
            <a:ext cx="340715" cy="34071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46" name="Graphic 145" descr="Lightbulb with solid fill">
            <a:extLst>
              <a:ext uri="{FF2B5EF4-FFF2-40B4-BE49-F238E27FC236}">
                <a16:creationId xmlns:a16="http://schemas.microsoft.com/office/drawing/2014/main" id="{C472D09E-3F09-40CA-BF11-A48CBA7D1C7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576434" y="3745578"/>
            <a:ext cx="330494" cy="33049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151" name="Group 150">
            <a:extLst>
              <a:ext uri="{FF2B5EF4-FFF2-40B4-BE49-F238E27FC236}">
                <a16:creationId xmlns:a16="http://schemas.microsoft.com/office/drawing/2014/main" id="{92508CA3-FF8F-4C44-817E-CD1D9BD58029}"/>
              </a:ext>
            </a:extLst>
          </p:cNvPr>
          <p:cNvGrpSpPr/>
          <p:nvPr/>
        </p:nvGrpSpPr>
        <p:grpSpPr>
          <a:xfrm>
            <a:off x="628650" y="1889774"/>
            <a:ext cx="2194560" cy="1013782"/>
            <a:chOff x="332936" y="2596988"/>
            <a:chExt cx="2926080" cy="1351708"/>
          </a:xfrm>
        </p:grpSpPr>
        <p:sp>
          <p:nvSpPr>
            <p:cNvPr id="152" name="TextBox 151">
              <a:extLst>
                <a:ext uri="{FF2B5EF4-FFF2-40B4-BE49-F238E27FC236}">
                  <a16:creationId xmlns:a16="http://schemas.microsoft.com/office/drawing/2014/main" id="{E8D42172-47A3-473E-BF38-5C8D99BA571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53" name="TextBox 152">
              <a:extLst>
                <a:ext uri="{FF2B5EF4-FFF2-40B4-BE49-F238E27FC236}">
                  <a16:creationId xmlns:a16="http://schemas.microsoft.com/office/drawing/2014/main" id="{316E2CFB-9612-43F0-8AF9-A9E3FC00415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54" name="Group 153">
            <a:extLst>
              <a:ext uri="{FF2B5EF4-FFF2-40B4-BE49-F238E27FC236}">
                <a16:creationId xmlns:a16="http://schemas.microsoft.com/office/drawing/2014/main" id="{C5B79A63-01F5-4404-9555-D990200E3B3A}"/>
              </a:ext>
            </a:extLst>
          </p:cNvPr>
          <p:cNvGrpSpPr/>
          <p:nvPr/>
        </p:nvGrpSpPr>
        <p:grpSpPr>
          <a:xfrm>
            <a:off x="1126866" y="4760391"/>
            <a:ext cx="2128991" cy="736782"/>
            <a:chOff x="332936" y="4621560"/>
            <a:chExt cx="2926080" cy="982377"/>
          </a:xfrm>
        </p:grpSpPr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AA2227F2-7F42-40FA-B19A-98E940B24F5B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156" name="TextBox 155">
              <a:extLst>
                <a:ext uri="{FF2B5EF4-FFF2-40B4-BE49-F238E27FC236}">
                  <a16:creationId xmlns:a16="http://schemas.microsoft.com/office/drawing/2014/main" id="{CF3C2ADD-3A50-4BC1-BF38-1F8BA396A60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157" name="Group 156">
            <a:extLst>
              <a:ext uri="{FF2B5EF4-FFF2-40B4-BE49-F238E27FC236}">
                <a16:creationId xmlns:a16="http://schemas.microsoft.com/office/drawing/2014/main" id="{7B90095E-1182-47A5-B535-3FF69F989DEF}"/>
              </a:ext>
            </a:extLst>
          </p:cNvPr>
          <p:cNvGrpSpPr/>
          <p:nvPr/>
        </p:nvGrpSpPr>
        <p:grpSpPr>
          <a:xfrm>
            <a:off x="6320791" y="1889772"/>
            <a:ext cx="2194560" cy="1013782"/>
            <a:chOff x="8921977" y="1435947"/>
            <a:chExt cx="2926080" cy="1351708"/>
          </a:xfrm>
        </p:grpSpPr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ACF83D6E-11CC-4947-AD59-DC86D063A25D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F3419949-861D-485D-B043-C0B8104DFEE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160" name="Group 159">
            <a:extLst>
              <a:ext uri="{FF2B5EF4-FFF2-40B4-BE49-F238E27FC236}">
                <a16:creationId xmlns:a16="http://schemas.microsoft.com/office/drawing/2014/main" id="{A9F58F41-5217-4C8D-A292-8B2EC896D76B}"/>
              </a:ext>
            </a:extLst>
          </p:cNvPr>
          <p:cNvGrpSpPr/>
          <p:nvPr/>
        </p:nvGrpSpPr>
        <p:grpSpPr>
          <a:xfrm>
            <a:off x="5888144" y="4760391"/>
            <a:ext cx="2128991" cy="736782"/>
            <a:chOff x="332936" y="4621560"/>
            <a:chExt cx="2926080" cy="982377"/>
          </a:xfrm>
        </p:grpSpPr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A4EA6325-C849-4D6D-9DD2-7B232CB6FE7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61C44935-A9DD-406F-B385-868EC67AB44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863CBE8A-F1C5-4B09-977C-AF80B0D34525}"/>
              </a:ext>
            </a:extLst>
          </p:cNvPr>
          <p:cNvGrpSpPr/>
          <p:nvPr/>
        </p:nvGrpSpPr>
        <p:grpSpPr>
          <a:xfrm>
            <a:off x="3502980" y="1266786"/>
            <a:ext cx="2128991" cy="736782"/>
            <a:chOff x="332936" y="4621560"/>
            <a:chExt cx="2926080" cy="982377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F76547A8-EFBB-4B60-A2C5-2588B8355D99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AB4071C7-C33A-4B8D-A31B-96F04889D86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588174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10391</TotalTime>
  <Words>523</Words>
  <PresentationFormat>On-screen Show (4:3)</PresentationFormat>
  <Paragraphs>57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Pyramid Stacked Cylinders – Slide Template</vt:lpstr>
      <vt:lpstr>Pyramid Stacked Cylinders – Slide Template</vt:lpstr>
      <vt:lpstr>Pyramid Stacked Cylinders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Pyramid Stacked Cylinders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2022-01-03T16:45:07Z</dcterms:modified>
  <cp:category>Charts &amp; Diagrams</cp:category>
</cp:coreProperties>
</file>