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3" r:id="rId5"/>
    <p:sldId id="354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620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5485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Vertically-Stacked Cylinders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78DEDD4-F098-46C1-B570-1DE012E9DB30}"/>
              </a:ext>
            </a:extLst>
          </p:cNvPr>
          <p:cNvGrpSpPr/>
          <p:nvPr/>
        </p:nvGrpSpPr>
        <p:grpSpPr>
          <a:xfrm>
            <a:off x="3317703" y="4406210"/>
            <a:ext cx="1615611" cy="830067"/>
            <a:chOff x="4432762" y="4731947"/>
            <a:chExt cx="2154148" cy="1106756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12367C04-F4B3-4EA8-936D-6AE6C67812CC}"/>
                </a:ext>
              </a:extLst>
            </p:cNvPr>
            <p:cNvSpPr/>
            <p:nvPr/>
          </p:nvSpPr>
          <p:spPr>
            <a:xfrm>
              <a:off x="4432763" y="4737775"/>
              <a:ext cx="2154147" cy="1100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51"/>
                    <a:pt x="21471" y="17251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30"/>
                    <a:pt x="21435" y="17358"/>
                    <a:pt x="21471" y="1728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5B0B102-677B-48BD-AE12-B0EA25DC97E0}"/>
                </a:ext>
              </a:extLst>
            </p:cNvPr>
            <p:cNvSpPr/>
            <p:nvPr/>
          </p:nvSpPr>
          <p:spPr>
            <a:xfrm>
              <a:off x="4432762" y="4731947"/>
              <a:ext cx="2154147" cy="520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18" y="4868"/>
                    <a:pt x="4849" y="0"/>
                    <a:pt x="10800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D33D63C-369A-4832-BF1F-9BBAAE4CB262}"/>
              </a:ext>
            </a:extLst>
          </p:cNvPr>
          <p:cNvGrpSpPr/>
          <p:nvPr/>
        </p:nvGrpSpPr>
        <p:grpSpPr>
          <a:xfrm>
            <a:off x="4210688" y="3851591"/>
            <a:ext cx="1615610" cy="825696"/>
            <a:chOff x="5623408" y="4005070"/>
            <a:chExt cx="2154147" cy="1100928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874FB4E3-9292-4D3E-BFE0-B03801378746}"/>
                </a:ext>
              </a:extLst>
            </p:cNvPr>
            <p:cNvSpPr/>
            <p:nvPr/>
          </p:nvSpPr>
          <p:spPr>
            <a:xfrm>
              <a:off x="5623408" y="4005070"/>
              <a:ext cx="2154147" cy="1100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66"/>
                    <a:pt x="21435" y="17358"/>
                    <a:pt x="21471" y="1728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55497EB-F7DB-4600-9FB0-E16891087E63}"/>
                </a:ext>
              </a:extLst>
            </p:cNvPr>
            <p:cNvSpPr/>
            <p:nvPr/>
          </p:nvSpPr>
          <p:spPr>
            <a:xfrm>
              <a:off x="5623408" y="4005070"/>
              <a:ext cx="2154147" cy="520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0" y="4868"/>
                    <a:pt x="4831" y="0"/>
                    <a:pt x="10800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02EB9A7-8D47-4973-84D4-FF4BFDFC588F}"/>
              </a:ext>
            </a:extLst>
          </p:cNvPr>
          <p:cNvGrpSpPr/>
          <p:nvPr/>
        </p:nvGrpSpPr>
        <p:grpSpPr>
          <a:xfrm>
            <a:off x="3317703" y="3293174"/>
            <a:ext cx="1615611" cy="829496"/>
            <a:chOff x="4432762" y="3267299"/>
            <a:chExt cx="2154148" cy="1105994"/>
          </a:xfrm>
        </p:grpSpPr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621F3D3B-EA61-466E-9BB5-BAEFE028B665}"/>
                </a:ext>
              </a:extLst>
            </p:cNvPr>
            <p:cNvSpPr/>
            <p:nvPr/>
          </p:nvSpPr>
          <p:spPr>
            <a:xfrm>
              <a:off x="4432763" y="3272365"/>
              <a:ext cx="2154147" cy="1100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66"/>
                    <a:pt x="21435" y="17358"/>
                    <a:pt x="21471" y="1728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03D2A196-9492-4480-AAC9-821559D9C599}"/>
                </a:ext>
              </a:extLst>
            </p:cNvPr>
            <p:cNvSpPr/>
            <p:nvPr/>
          </p:nvSpPr>
          <p:spPr>
            <a:xfrm>
              <a:off x="4432762" y="3267299"/>
              <a:ext cx="2154147" cy="520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18" y="4868"/>
                    <a:pt x="4849" y="0"/>
                    <a:pt x="10800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D89A65C-A76F-4A6B-A493-4C4B17B8E832}"/>
              </a:ext>
            </a:extLst>
          </p:cNvPr>
          <p:cNvGrpSpPr/>
          <p:nvPr/>
        </p:nvGrpSpPr>
        <p:grpSpPr>
          <a:xfrm>
            <a:off x="4210688" y="2738557"/>
            <a:ext cx="1615610" cy="825696"/>
            <a:chOff x="5623408" y="2539660"/>
            <a:chExt cx="2154147" cy="1100928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4884B394-B642-4301-BDF9-B3CE77E15AD9}"/>
                </a:ext>
              </a:extLst>
            </p:cNvPr>
            <p:cNvSpPr/>
            <p:nvPr/>
          </p:nvSpPr>
          <p:spPr>
            <a:xfrm>
              <a:off x="5623408" y="2539660"/>
              <a:ext cx="2154147" cy="1100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30"/>
                    <a:pt x="21435" y="17358"/>
                    <a:pt x="21471" y="1728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F9A9E5F1-1FE0-4359-870A-F7FDEBFB2C44}"/>
                </a:ext>
              </a:extLst>
            </p:cNvPr>
            <p:cNvSpPr/>
            <p:nvPr/>
          </p:nvSpPr>
          <p:spPr>
            <a:xfrm>
              <a:off x="5623408" y="2539660"/>
              <a:ext cx="2154147" cy="520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0" y="4868"/>
                    <a:pt x="4831" y="0"/>
                    <a:pt x="1080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264C6B2-F450-46BE-9DF2-59817851D7D2}"/>
              </a:ext>
            </a:extLst>
          </p:cNvPr>
          <p:cNvGrpSpPr/>
          <p:nvPr/>
        </p:nvGrpSpPr>
        <p:grpSpPr>
          <a:xfrm>
            <a:off x="3317704" y="2176340"/>
            <a:ext cx="1615610" cy="833295"/>
            <a:chOff x="4432763" y="1796823"/>
            <a:chExt cx="2154147" cy="1111060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2BAF03FF-B384-44AE-A9B6-6DFD950832B5}"/>
                </a:ext>
              </a:extLst>
            </p:cNvPr>
            <p:cNvSpPr/>
            <p:nvPr/>
          </p:nvSpPr>
          <p:spPr>
            <a:xfrm>
              <a:off x="4432763" y="1806955"/>
              <a:ext cx="2154147" cy="1100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30"/>
                    <a:pt x="21435" y="17358"/>
                    <a:pt x="21471" y="1728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F9FD325D-1F3D-422C-AD42-779855248DB4}"/>
                </a:ext>
              </a:extLst>
            </p:cNvPr>
            <p:cNvSpPr/>
            <p:nvPr/>
          </p:nvSpPr>
          <p:spPr>
            <a:xfrm>
              <a:off x="4432763" y="1796823"/>
              <a:ext cx="2154147" cy="520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18" y="4868"/>
                    <a:pt x="4849" y="0"/>
                    <a:pt x="10800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70BF702-F1A6-4345-AAE9-13E988020317}"/>
              </a:ext>
            </a:extLst>
          </p:cNvPr>
          <p:cNvGrpSpPr/>
          <p:nvPr/>
        </p:nvGrpSpPr>
        <p:grpSpPr>
          <a:xfrm>
            <a:off x="4210688" y="1621723"/>
            <a:ext cx="1615610" cy="825696"/>
            <a:chOff x="5623408" y="1019297"/>
            <a:chExt cx="2154147" cy="1100928"/>
          </a:xfrm>
        </p:grpSpPr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AE00DACA-CA94-416D-860B-CF0150CB43F8}"/>
                </a:ext>
              </a:extLst>
            </p:cNvPr>
            <p:cNvSpPr/>
            <p:nvPr/>
          </p:nvSpPr>
          <p:spPr>
            <a:xfrm>
              <a:off x="5623408" y="1019297"/>
              <a:ext cx="2154147" cy="1100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276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30"/>
                    <a:pt x="21435" y="17358"/>
                    <a:pt x="21471" y="1728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05D2EC09-5628-4E75-8EE2-6A0A3D8D9A3D}"/>
                </a:ext>
              </a:extLst>
            </p:cNvPr>
            <p:cNvSpPr/>
            <p:nvPr/>
          </p:nvSpPr>
          <p:spPr>
            <a:xfrm>
              <a:off x="5623408" y="1019297"/>
              <a:ext cx="2154147" cy="520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0" y="4868"/>
                    <a:pt x="4831" y="0"/>
                    <a:pt x="1080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22" name="Graphic 21" descr="Brainstorm with solid fill">
            <a:extLst>
              <a:ext uri="{FF2B5EF4-FFF2-40B4-BE49-F238E27FC236}">
                <a16:creationId xmlns:a16="http://schemas.microsoft.com/office/drawing/2014/main" id="{9307FAB5-0694-4D32-B48F-23F9900A52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46015" y="3342510"/>
            <a:ext cx="315776" cy="315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2" descr="Bullseye with solid fill">
            <a:extLst>
              <a:ext uri="{FF2B5EF4-FFF2-40B4-BE49-F238E27FC236}">
                <a16:creationId xmlns:a16="http://schemas.microsoft.com/office/drawing/2014/main" id="{2267C8E8-DE4D-46F6-B656-068984E8E8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45829" y="2215755"/>
            <a:ext cx="316148" cy="3161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3" descr="Gears with solid fill">
            <a:extLst>
              <a:ext uri="{FF2B5EF4-FFF2-40B4-BE49-F238E27FC236}">
                <a16:creationId xmlns:a16="http://schemas.microsoft.com/office/drawing/2014/main" id="{304A9E3E-13FD-4E1E-B2C9-51B824BA3E1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28349" y="2759164"/>
            <a:ext cx="356085" cy="3560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24" descr="Hourglass 30% with solid fill">
            <a:extLst>
              <a:ext uri="{FF2B5EF4-FFF2-40B4-BE49-F238E27FC236}">
                <a16:creationId xmlns:a16="http://schemas.microsoft.com/office/drawing/2014/main" id="{9788629C-1B5E-4E5A-A3B0-D296254DB28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36034" y="3885547"/>
            <a:ext cx="340715" cy="3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25" descr="Lightbulb with solid fill">
            <a:extLst>
              <a:ext uri="{FF2B5EF4-FFF2-40B4-BE49-F238E27FC236}">
                <a16:creationId xmlns:a16="http://schemas.microsoft.com/office/drawing/2014/main" id="{10418277-67CA-47D1-9F3D-BC1AA75005E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41145" y="1658000"/>
            <a:ext cx="330494" cy="3304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26" descr="Research with solid fill">
            <a:extLst>
              <a:ext uri="{FF2B5EF4-FFF2-40B4-BE49-F238E27FC236}">
                <a16:creationId xmlns:a16="http://schemas.microsoft.com/office/drawing/2014/main" id="{ACE77491-4037-491F-8103-CCCAA2B19BA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756134" y="4453524"/>
            <a:ext cx="295538" cy="2955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1AC22948-15D4-4102-9076-7CEF446D0872}"/>
              </a:ext>
            </a:extLst>
          </p:cNvPr>
          <p:cNvSpPr txBox="1"/>
          <p:nvPr/>
        </p:nvSpPr>
        <p:spPr>
          <a:xfrm>
            <a:off x="4386132" y="202517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3E66CF0-94B4-4C81-8A82-53481A9B76A6}"/>
              </a:ext>
            </a:extLst>
          </p:cNvPr>
          <p:cNvSpPr txBox="1"/>
          <p:nvPr/>
        </p:nvSpPr>
        <p:spPr>
          <a:xfrm>
            <a:off x="4386132" y="258144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1BDCF4E-FAC7-47E0-A7A8-987632DFA889}"/>
              </a:ext>
            </a:extLst>
          </p:cNvPr>
          <p:cNvSpPr txBox="1"/>
          <p:nvPr/>
        </p:nvSpPr>
        <p:spPr>
          <a:xfrm>
            <a:off x="4386132" y="313770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32DD532-BC5B-43B1-A8F3-5063E3BCF3FD}"/>
              </a:ext>
            </a:extLst>
          </p:cNvPr>
          <p:cNvSpPr txBox="1"/>
          <p:nvPr/>
        </p:nvSpPr>
        <p:spPr>
          <a:xfrm>
            <a:off x="4386132" y="369397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342BA18-B83F-4532-89A0-9D74ED186CB7}"/>
              </a:ext>
            </a:extLst>
          </p:cNvPr>
          <p:cNvSpPr txBox="1"/>
          <p:nvPr/>
        </p:nvSpPr>
        <p:spPr>
          <a:xfrm>
            <a:off x="4386132" y="425024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9342F65-D2C1-4F41-B48D-3C202CA5E1D7}"/>
              </a:ext>
            </a:extLst>
          </p:cNvPr>
          <p:cNvSpPr txBox="1"/>
          <p:nvPr/>
        </p:nvSpPr>
        <p:spPr>
          <a:xfrm>
            <a:off x="4386132" y="480650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06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72E0357-8D7D-4A3D-8DD6-C77B707BF7B4}"/>
              </a:ext>
            </a:extLst>
          </p:cNvPr>
          <p:cNvGrpSpPr/>
          <p:nvPr/>
        </p:nvGrpSpPr>
        <p:grpSpPr>
          <a:xfrm>
            <a:off x="6439424" y="3044599"/>
            <a:ext cx="2194560" cy="1013782"/>
            <a:chOff x="8921977" y="1435947"/>
            <a:chExt cx="2926080" cy="1351708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D9847B3-D5B5-459C-A1C6-C02B40134020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1DDE83B-4DC8-4BE4-AD8B-E42AEFF4E22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E26CF90-4768-4476-92EB-3007E7555805}"/>
              </a:ext>
            </a:extLst>
          </p:cNvPr>
          <p:cNvGrpSpPr/>
          <p:nvPr/>
        </p:nvGrpSpPr>
        <p:grpSpPr>
          <a:xfrm>
            <a:off x="6439424" y="4323421"/>
            <a:ext cx="2194560" cy="1013782"/>
            <a:chOff x="8921977" y="4042608"/>
            <a:chExt cx="2926080" cy="1351708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F98AFB5-C7BA-4953-8870-B068CC55CDA5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05 - 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66C6F29-2ADB-4B78-98CF-528E7100F937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CB4D128-ED4E-488D-8142-D2B35D7D5102}"/>
              </a:ext>
            </a:extLst>
          </p:cNvPr>
          <p:cNvGrpSpPr/>
          <p:nvPr/>
        </p:nvGrpSpPr>
        <p:grpSpPr>
          <a:xfrm>
            <a:off x="510017" y="3044601"/>
            <a:ext cx="2194560" cy="1013782"/>
            <a:chOff x="332936" y="2596988"/>
            <a:chExt cx="2926080" cy="1351708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8CA186B-F5B8-4333-975B-E675F3CA1D3D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0045792-3312-4E83-ACD7-C30C74A5009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D00D238F-7A14-4571-9896-5CDCBCA81A6C}"/>
              </a:ext>
            </a:extLst>
          </p:cNvPr>
          <p:cNvGrpSpPr/>
          <p:nvPr/>
        </p:nvGrpSpPr>
        <p:grpSpPr>
          <a:xfrm>
            <a:off x="510017" y="4323420"/>
            <a:ext cx="2194560" cy="1013782"/>
            <a:chOff x="332936" y="4621560"/>
            <a:chExt cx="2926080" cy="1351708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C2CAC0B-B726-40C2-A452-606E1871C365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/>
                  </a:solidFill>
                </a:rPr>
                <a:t>06 - 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968374A-9769-46A2-A739-B789A4FAC9C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EC0DC9F-564D-42E0-B586-40D6D1691E20}"/>
              </a:ext>
            </a:extLst>
          </p:cNvPr>
          <p:cNvGrpSpPr/>
          <p:nvPr/>
        </p:nvGrpSpPr>
        <p:grpSpPr>
          <a:xfrm>
            <a:off x="6439424" y="1765778"/>
            <a:ext cx="2194560" cy="1013782"/>
            <a:chOff x="8921977" y="1435947"/>
            <a:chExt cx="2926080" cy="1351708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90F49156-06BF-437A-9B63-09F3E3E01722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01- 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325767F-E911-44AB-919C-26854EE2E72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F13CC874-3D82-42C8-8F4C-87621C7E69DF}"/>
              </a:ext>
            </a:extLst>
          </p:cNvPr>
          <p:cNvGrpSpPr/>
          <p:nvPr/>
        </p:nvGrpSpPr>
        <p:grpSpPr>
          <a:xfrm>
            <a:off x="510017" y="1765780"/>
            <a:ext cx="2194560" cy="1013782"/>
            <a:chOff x="332936" y="2596988"/>
            <a:chExt cx="2926080" cy="1351708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8183FB4-D2F7-4C2D-986E-F889D6076DA5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/>
                  </a:solidFill>
                </a:rPr>
                <a:t>02 - 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56EFF41-A1D2-45AC-91EB-A043633F8D3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>
            <a:extLst>
              <a:ext uri="{FF2B5EF4-FFF2-40B4-BE49-F238E27FC236}">
                <a16:creationId xmlns:a16="http://schemas.microsoft.com/office/drawing/2014/main" id="{267C4BCE-25D0-4F43-A031-F84EB42461C7}"/>
              </a:ext>
            </a:extLst>
          </p:cNvPr>
          <p:cNvSpPr/>
          <p:nvPr/>
        </p:nvSpPr>
        <p:spPr>
          <a:xfrm>
            <a:off x="3317703" y="3833863"/>
            <a:ext cx="1615610" cy="1615610"/>
          </a:xfrm>
          <a:prstGeom prst="ellipse">
            <a:avLst/>
          </a:prstGeom>
          <a:solidFill>
            <a:schemeClr val="accent1"/>
          </a:solidFill>
          <a:ln>
            <a:noFill/>
          </a:ln>
          <a:scene3d>
            <a:camera prst="isometricOffAxis2Top"/>
            <a:lightRig rig="contrasting" dir="t"/>
          </a:scene3d>
          <a:sp3d extrusionH="419100" prstMaterial="matte">
            <a:extrusionClr>
              <a:schemeClr val="accent1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58994B9B-E046-4072-9FB5-C5E1B39207F1}"/>
              </a:ext>
            </a:extLst>
          </p:cNvPr>
          <p:cNvSpPr/>
          <p:nvPr/>
        </p:nvSpPr>
        <p:spPr>
          <a:xfrm>
            <a:off x="4210687" y="3263062"/>
            <a:ext cx="1615610" cy="1615610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isometricOffAxis2Top"/>
            <a:lightRig rig="contrasting" dir="t"/>
          </a:scene3d>
          <a:sp3d extrusionH="419100" prstMaterial="matte">
            <a:extrusionClr>
              <a:schemeClr val="accent2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D68F4667-6E4B-4D34-848A-F084ED2EAA7C}"/>
              </a:ext>
            </a:extLst>
          </p:cNvPr>
          <p:cNvSpPr/>
          <p:nvPr/>
        </p:nvSpPr>
        <p:spPr>
          <a:xfrm>
            <a:off x="3320617" y="2692261"/>
            <a:ext cx="1615610" cy="1615610"/>
          </a:xfrm>
          <a:prstGeom prst="ellipse">
            <a:avLst/>
          </a:prstGeom>
          <a:solidFill>
            <a:schemeClr val="accent3"/>
          </a:solidFill>
          <a:ln>
            <a:noFill/>
          </a:ln>
          <a:scene3d>
            <a:camera prst="isometricOffAxis2Top"/>
            <a:lightRig rig="contrasting" dir="t"/>
          </a:scene3d>
          <a:sp3d extrusionH="419100" prstMaterial="matte">
            <a:extrusionClr>
              <a:schemeClr val="accent3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19C9EC0D-90A8-4A82-8EC4-1980EE6B7748}"/>
              </a:ext>
            </a:extLst>
          </p:cNvPr>
          <p:cNvSpPr/>
          <p:nvPr/>
        </p:nvSpPr>
        <p:spPr>
          <a:xfrm>
            <a:off x="4210687" y="2121461"/>
            <a:ext cx="1615610" cy="1615610"/>
          </a:xfrm>
          <a:prstGeom prst="ellipse">
            <a:avLst/>
          </a:prstGeom>
          <a:solidFill>
            <a:schemeClr val="accent6"/>
          </a:solidFill>
          <a:ln>
            <a:noFill/>
          </a:ln>
          <a:scene3d>
            <a:camera prst="isometricOffAxis2Top"/>
            <a:lightRig rig="contrasting" dir="t"/>
          </a:scene3d>
          <a:sp3d extrusionH="419100" prstMaterial="matte">
            <a:extrusionClr>
              <a:schemeClr val="accent6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479FEEA8-4425-463F-8723-4F2E593B71F4}"/>
              </a:ext>
            </a:extLst>
          </p:cNvPr>
          <p:cNvSpPr/>
          <p:nvPr/>
        </p:nvSpPr>
        <p:spPr>
          <a:xfrm>
            <a:off x="3320617" y="1550661"/>
            <a:ext cx="1615610" cy="1615610"/>
          </a:xfrm>
          <a:prstGeom prst="ellipse">
            <a:avLst/>
          </a:prstGeom>
          <a:solidFill>
            <a:schemeClr val="accent5"/>
          </a:solidFill>
          <a:ln>
            <a:noFill/>
          </a:ln>
          <a:scene3d>
            <a:camera prst="isometricOffAxis2Top"/>
            <a:lightRig rig="contrasting" dir="t"/>
          </a:scene3d>
          <a:sp3d extrusionH="419100" prstMaterial="matte">
            <a:extrusionClr>
              <a:schemeClr val="accent5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FC60C370-9EF0-4BF2-85E7-94D6F3F947C1}"/>
              </a:ext>
            </a:extLst>
          </p:cNvPr>
          <p:cNvSpPr/>
          <p:nvPr/>
        </p:nvSpPr>
        <p:spPr>
          <a:xfrm>
            <a:off x="4210687" y="979861"/>
            <a:ext cx="1615610" cy="1615610"/>
          </a:xfrm>
          <a:prstGeom prst="ellipse">
            <a:avLst/>
          </a:prstGeom>
          <a:solidFill>
            <a:schemeClr val="accent4"/>
          </a:solidFill>
          <a:ln>
            <a:noFill/>
          </a:ln>
          <a:scene3d>
            <a:camera prst="isometricOffAxis2Top"/>
            <a:lightRig rig="contrasting" dir="t"/>
          </a:scene3d>
          <a:sp3d extrusionH="419100" prstMaterial="matte">
            <a:extrusionClr>
              <a:schemeClr val="accent4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Vertically-Stacked Cylinders – Slide Template</a:t>
            </a:r>
          </a:p>
        </p:txBody>
      </p:sp>
      <p:pic>
        <p:nvPicPr>
          <p:cNvPr id="22" name="Graphic 21" descr="Brainstorm with solid fill">
            <a:extLst>
              <a:ext uri="{FF2B5EF4-FFF2-40B4-BE49-F238E27FC236}">
                <a16:creationId xmlns:a16="http://schemas.microsoft.com/office/drawing/2014/main" id="{9307FAB5-0694-4D32-B48F-23F9900A52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46015" y="3342510"/>
            <a:ext cx="315776" cy="315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2" descr="Bullseye with solid fill">
            <a:extLst>
              <a:ext uri="{FF2B5EF4-FFF2-40B4-BE49-F238E27FC236}">
                <a16:creationId xmlns:a16="http://schemas.microsoft.com/office/drawing/2014/main" id="{2267C8E8-DE4D-46F6-B656-068984E8E8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45829" y="2215755"/>
            <a:ext cx="316148" cy="3161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3" descr="Gears with solid fill">
            <a:extLst>
              <a:ext uri="{FF2B5EF4-FFF2-40B4-BE49-F238E27FC236}">
                <a16:creationId xmlns:a16="http://schemas.microsoft.com/office/drawing/2014/main" id="{304A9E3E-13FD-4E1E-B2C9-51B824BA3E1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28349" y="2759164"/>
            <a:ext cx="356085" cy="3560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24" descr="Hourglass 30% with solid fill">
            <a:extLst>
              <a:ext uri="{FF2B5EF4-FFF2-40B4-BE49-F238E27FC236}">
                <a16:creationId xmlns:a16="http://schemas.microsoft.com/office/drawing/2014/main" id="{9788629C-1B5E-4E5A-A3B0-D296254DB28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36034" y="3885547"/>
            <a:ext cx="340715" cy="3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25" descr="Lightbulb with solid fill">
            <a:extLst>
              <a:ext uri="{FF2B5EF4-FFF2-40B4-BE49-F238E27FC236}">
                <a16:creationId xmlns:a16="http://schemas.microsoft.com/office/drawing/2014/main" id="{10418277-67CA-47D1-9F3D-BC1AA75005E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41145" y="1658000"/>
            <a:ext cx="330494" cy="3304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26" descr="Research with solid fill">
            <a:extLst>
              <a:ext uri="{FF2B5EF4-FFF2-40B4-BE49-F238E27FC236}">
                <a16:creationId xmlns:a16="http://schemas.microsoft.com/office/drawing/2014/main" id="{ACE77491-4037-491F-8103-CCCAA2B19BA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756134" y="4453524"/>
            <a:ext cx="295538" cy="2955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1AC22948-15D4-4102-9076-7CEF446D0872}"/>
              </a:ext>
            </a:extLst>
          </p:cNvPr>
          <p:cNvSpPr txBox="1"/>
          <p:nvPr/>
        </p:nvSpPr>
        <p:spPr>
          <a:xfrm>
            <a:off x="4386132" y="202517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3E66CF0-94B4-4C81-8A82-53481A9B76A6}"/>
              </a:ext>
            </a:extLst>
          </p:cNvPr>
          <p:cNvSpPr txBox="1"/>
          <p:nvPr/>
        </p:nvSpPr>
        <p:spPr>
          <a:xfrm>
            <a:off x="4386132" y="258144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1BDCF4E-FAC7-47E0-A7A8-987632DFA889}"/>
              </a:ext>
            </a:extLst>
          </p:cNvPr>
          <p:cNvSpPr txBox="1"/>
          <p:nvPr/>
        </p:nvSpPr>
        <p:spPr>
          <a:xfrm>
            <a:off x="4386132" y="313770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32DD532-BC5B-43B1-A8F3-5063E3BCF3FD}"/>
              </a:ext>
            </a:extLst>
          </p:cNvPr>
          <p:cNvSpPr txBox="1"/>
          <p:nvPr/>
        </p:nvSpPr>
        <p:spPr>
          <a:xfrm>
            <a:off x="4386132" y="369397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342BA18-B83F-4532-89A0-9D74ED186CB7}"/>
              </a:ext>
            </a:extLst>
          </p:cNvPr>
          <p:cNvSpPr txBox="1"/>
          <p:nvPr/>
        </p:nvSpPr>
        <p:spPr>
          <a:xfrm>
            <a:off x="4386132" y="425024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9342F65-D2C1-4F41-B48D-3C202CA5E1D7}"/>
              </a:ext>
            </a:extLst>
          </p:cNvPr>
          <p:cNvSpPr txBox="1"/>
          <p:nvPr/>
        </p:nvSpPr>
        <p:spPr>
          <a:xfrm>
            <a:off x="4386132" y="480650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06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6A35BB4-3501-468D-94CA-49B2F962A525}"/>
              </a:ext>
            </a:extLst>
          </p:cNvPr>
          <p:cNvGrpSpPr/>
          <p:nvPr/>
        </p:nvGrpSpPr>
        <p:grpSpPr>
          <a:xfrm>
            <a:off x="6439424" y="3044599"/>
            <a:ext cx="2194560" cy="1013782"/>
            <a:chOff x="8921977" y="1435947"/>
            <a:chExt cx="2926080" cy="1351708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CDACD9A-7C5F-4796-90A1-A258E72278F4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3713AD6-4B7F-4AE1-9415-633049B8855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F7B9506-CF68-417D-976C-BC9E220E14BC}"/>
              </a:ext>
            </a:extLst>
          </p:cNvPr>
          <p:cNvGrpSpPr/>
          <p:nvPr/>
        </p:nvGrpSpPr>
        <p:grpSpPr>
          <a:xfrm>
            <a:off x="6439424" y="4323421"/>
            <a:ext cx="2194560" cy="1013782"/>
            <a:chOff x="8921977" y="4042608"/>
            <a:chExt cx="2926080" cy="1351708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D146943-8CBE-4E50-8110-3360D7231F58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05 - 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DE3AF51-AE94-4EC8-9864-CD3FA47E7B6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263E5454-B6EC-4054-9247-5D53829E5DBA}"/>
              </a:ext>
            </a:extLst>
          </p:cNvPr>
          <p:cNvGrpSpPr/>
          <p:nvPr/>
        </p:nvGrpSpPr>
        <p:grpSpPr>
          <a:xfrm>
            <a:off x="510017" y="3044601"/>
            <a:ext cx="2194560" cy="1013782"/>
            <a:chOff x="332936" y="2596988"/>
            <a:chExt cx="2926080" cy="1351708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315848E-0B98-4F24-A58C-E3A0A3BCBCC7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131C364-8005-4680-B96F-F57AB73FD7A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C8D0DDE-3659-4A7C-9AF8-AA86EBD22E4C}"/>
              </a:ext>
            </a:extLst>
          </p:cNvPr>
          <p:cNvGrpSpPr/>
          <p:nvPr/>
        </p:nvGrpSpPr>
        <p:grpSpPr>
          <a:xfrm>
            <a:off x="510017" y="4323420"/>
            <a:ext cx="2194560" cy="1013782"/>
            <a:chOff x="332936" y="4621560"/>
            <a:chExt cx="2926080" cy="1351708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433777B-0054-4D0B-A157-DB28A13C35A9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/>
                  </a:solidFill>
                </a:rPr>
                <a:t>06 - 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DA9FE37-E966-4373-A4B6-4DDB8D4A602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72C8478C-E426-419C-A729-B289510C36CE}"/>
              </a:ext>
            </a:extLst>
          </p:cNvPr>
          <p:cNvGrpSpPr/>
          <p:nvPr/>
        </p:nvGrpSpPr>
        <p:grpSpPr>
          <a:xfrm>
            <a:off x="6439424" y="1765778"/>
            <a:ext cx="2194560" cy="1013782"/>
            <a:chOff x="8921977" y="1435947"/>
            <a:chExt cx="2926080" cy="1351708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DEB771E3-5F15-4128-8374-A548C1DA0287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01- 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EC293EAE-F3E3-4C0B-9672-D7C31170C07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57EE7C4-F600-4FA9-81DE-0A08EE5D90C9}"/>
              </a:ext>
            </a:extLst>
          </p:cNvPr>
          <p:cNvGrpSpPr/>
          <p:nvPr/>
        </p:nvGrpSpPr>
        <p:grpSpPr>
          <a:xfrm>
            <a:off x="510017" y="1765780"/>
            <a:ext cx="2194560" cy="1013782"/>
            <a:chOff x="332936" y="2596988"/>
            <a:chExt cx="2926080" cy="1351708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40D3D477-52BC-4529-B1F2-870EEACCEB94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/>
                  </a:solidFill>
                </a:rPr>
                <a:t>02 - 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C8A68B1-34AC-4910-829C-6D83373778C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am. </a:t>
              </a:r>
            </a:p>
          </p:txBody>
        </p:sp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5FAABBFC-5E5E-45E6-A03B-202E58B31EB3}"/>
              </a:ext>
            </a:extLst>
          </p:cNvPr>
          <p:cNvSpPr/>
          <p:nvPr/>
        </p:nvSpPr>
        <p:spPr>
          <a:xfrm>
            <a:off x="7000875" y="857250"/>
            <a:ext cx="2143125" cy="65461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PowerPoint 3-D Format Shapes</a:t>
            </a:r>
          </a:p>
        </p:txBody>
      </p:sp>
    </p:spTree>
    <p:extLst>
      <p:ext uri="{BB962C8B-B14F-4D97-AF65-F5344CB8AC3E}">
        <p14:creationId xmlns:p14="http://schemas.microsoft.com/office/powerpoint/2010/main" val="2110695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Vertically-Stacked Cylinders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78DEDD4-F098-46C1-B570-1DE012E9DB30}"/>
              </a:ext>
            </a:extLst>
          </p:cNvPr>
          <p:cNvGrpSpPr/>
          <p:nvPr/>
        </p:nvGrpSpPr>
        <p:grpSpPr>
          <a:xfrm>
            <a:off x="3317703" y="4406210"/>
            <a:ext cx="1615611" cy="830067"/>
            <a:chOff x="4432762" y="4731947"/>
            <a:chExt cx="2154148" cy="1106756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12367C04-F4B3-4EA8-936D-6AE6C67812CC}"/>
                </a:ext>
              </a:extLst>
            </p:cNvPr>
            <p:cNvSpPr/>
            <p:nvPr/>
          </p:nvSpPr>
          <p:spPr>
            <a:xfrm>
              <a:off x="4432763" y="4737775"/>
              <a:ext cx="2154147" cy="1100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51"/>
                    <a:pt x="21471" y="17251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30"/>
                    <a:pt x="21435" y="17358"/>
                    <a:pt x="21471" y="1728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5B0B102-677B-48BD-AE12-B0EA25DC97E0}"/>
                </a:ext>
              </a:extLst>
            </p:cNvPr>
            <p:cNvSpPr/>
            <p:nvPr/>
          </p:nvSpPr>
          <p:spPr>
            <a:xfrm>
              <a:off x="4432762" y="4731947"/>
              <a:ext cx="2154147" cy="520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18" y="4868"/>
                    <a:pt x="4849" y="0"/>
                    <a:pt x="10800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D33D63C-369A-4832-BF1F-9BBAAE4CB262}"/>
              </a:ext>
            </a:extLst>
          </p:cNvPr>
          <p:cNvGrpSpPr/>
          <p:nvPr/>
        </p:nvGrpSpPr>
        <p:grpSpPr>
          <a:xfrm>
            <a:off x="4210688" y="3851591"/>
            <a:ext cx="1615610" cy="825696"/>
            <a:chOff x="5623408" y="4005070"/>
            <a:chExt cx="2154147" cy="1100928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874FB4E3-9292-4D3E-BFE0-B03801378746}"/>
                </a:ext>
              </a:extLst>
            </p:cNvPr>
            <p:cNvSpPr/>
            <p:nvPr/>
          </p:nvSpPr>
          <p:spPr>
            <a:xfrm>
              <a:off x="5623408" y="4005070"/>
              <a:ext cx="2154147" cy="1100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66"/>
                    <a:pt x="21435" y="17358"/>
                    <a:pt x="21471" y="1728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55497EB-F7DB-4600-9FB0-E16891087E63}"/>
                </a:ext>
              </a:extLst>
            </p:cNvPr>
            <p:cNvSpPr/>
            <p:nvPr/>
          </p:nvSpPr>
          <p:spPr>
            <a:xfrm>
              <a:off x="5623408" y="4005070"/>
              <a:ext cx="2154147" cy="520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0" y="4868"/>
                    <a:pt x="4831" y="0"/>
                    <a:pt x="10800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02EB9A7-8D47-4973-84D4-FF4BFDFC588F}"/>
              </a:ext>
            </a:extLst>
          </p:cNvPr>
          <p:cNvGrpSpPr/>
          <p:nvPr/>
        </p:nvGrpSpPr>
        <p:grpSpPr>
          <a:xfrm>
            <a:off x="3317703" y="3293174"/>
            <a:ext cx="1615611" cy="829496"/>
            <a:chOff x="4432762" y="3267299"/>
            <a:chExt cx="2154148" cy="1105994"/>
          </a:xfrm>
        </p:grpSpPr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621F3D3B-EA61-466E-9BB5-BAEFE028B665}"/>
                </a:ext>
              </a:extLst>
            </p:cNvPr>
            <p:cNvSpPr/>
            <p:nvPr/>
          </p:nvSpPr>
          <p:spPr>
            <a:xfrm>
              <a:off x="4432763" y="3272365"/>
              <a:ext cx="2154147" cy="1100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66"/>
                    <a:pt x="21435" y="17358"/>
                    <a:pt x="21471" y="1728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03D2A196-9492-4480-AAC9-821559D9C599}"/>
                </a:ext>
              </a:extLst>
            </p:cNvPr>
            <p:cNvSpPr/>
            <p:nvPr/>
          </p:nvSpPr>
          <p:spPr>
            <a:xfrm>
              <a:off x="4432762" y="3267299"/>
              <a:ext cx="2154147" cy="520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18" y="4868"/>
                    <a:pt x="4849" y="0"/>
                    <a:pt x="10800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D89A65C-A76F-4A6B-A493-4C4B17B8E832}"/>
              </a:ext>
            </a:extLst>
          </p:cNvPr>
          <p:cNvGrpSpPr/>
          <p:nvPr/>
        </p:nvGrpSpPr>
        <p:grpSpPr>
          <a:xfrm>
            <a:off x="4210688" y="2738557"/>
            <a:ext cx="1615610" cy="825696"/>
            <a:chOff x="5623408" y="2539660"/>
            <a:chExt cx="2154147" cy="1100928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4884B394-B642-4301-BDF9-B3CE77E15AD9}"/>
                </a:ext>
              </a:extLst>
            </p:cNvPr>
            <p:cNvSpPr/>
            <p:nvPr/>
          </p:nvSpPr>
          <p:spPr>
            <a:xfrm>
              <a:off x="5623408" y="2539660"/>
              <a:ext cx="2154147" cy="1100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30"/>
                    <a:pt x="21435" y="17358"/>
                    <a:pt x="21471" y="1728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F9A9E5F1-1FE0-4359-870A-F7FDEBFB2C44}"/>
                </a:ext>
              </a:extLst>
            </p:cNvPr>
            <p:cNvSpPr/>
            <p:nvPr/>
          </p:nvSpPr>
          <p:spPr>
            <a:xfrm>
              <a:off x="5623408" y="2539660"/>
              <a:ext cx="2154147" cy="520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0" y="4868"/>
                    <a:pt x="4831" y="0"/>
                    <a:pt x="1080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264C6B2-F450-46BE-9DF2-59817851D7D2}"/>
              </a:ext>
            </a:extLst>
          </p:cNvPr>
          <p:cNvGrpSpPr/>
          <p:nvPr/>
        </p:nvGrpSpPr>
        <p:grpSpPr>
          <a:xfrm>
            <a:off x="3317704" y="2176340"/>
            <a:ext cx="1615610" cy="833295"/>
            <a:chOff x="4432763" y="1796823"/>
            <a:chExt cx="2154147" cy="1111060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2BAF03FF-B384-44AE-A9B6-6DFD950832B5}"/>
                </a:ext>
              </a:extLst>
            </p:cNvPr>
            <p:cNvSpPr/>
            <p:nvPr/>
          </p:nvSpPr>
          <p:spPr>
            <a:xfrm>
              <a:off x="4432763" y="1806955"/>
              <a:ext cx="2154147" cy="1100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30"/>
                    <a:pt x="21435" y="17358"/>
                    <a:pt x="21471" y="1728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F9FD325D-1F3D-422C-AD42-779855248DB4}"/>
                </a:ext>
              </a:extLst>
            </p:cNvPr>
            <p:cNvSpPr/>
            <p:nvPr/>
          </p:nvSpPr>
          <p:spPr>
            <a:xfrm>
              <a:off x="4432763" y="1796823"/>
              <a:ext cx="2154147" cy="520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18" y="4868"/>
                    <a:pt x="4849" y="0"/>
                    <a:pt x="10800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70BF702-F1A6-4345-AAE9-13E988020317}"/>
              </a:ext>
            </a:extLst>
          </p:cNvPr>
          <p:cNvGrpSpPr/>
          <p:nvPr/>
        </p:nvGrpSpPr>
        <p:grpSpPr>
          <a:xfrm>
            <a:off x="4210688" y="1621723"/>
            <a:ext cx="1615610" cy="825696"/>
            <a:chOff x="5623408" y="1019297"/>
            <a:chExt cx="2154147" cy="1100928"/>
          </a:xfrm>
        </p:grpSpPr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AE00DACA-CA94-416D-860B-CF0150CB43F8}"/>
                </a:ext>
              </a:extLst>
            </p:cNvPr>
            <p:cNvSpPr/>
            <p:nvPr/>
          </p:nvSpPr>
          <p:spPr>
            <a:xfrm>
              <a:off x="5623408" y="1019297"/>
              <a:ext cx="2154147" cy="1100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276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30"/>
                    <a:pt x="21435" y="17358"/>
                    <a:pt x="21471" y="1728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05D2EC09-5628-4E75-8EE2-6A0A3D8D9A3D}"/>
                </a:ext>
              </a:extLst>
            </p:cNvPr>
            <p:cNvSpPr/>
            <p:nvPr/>
          </p:nvSpPr>
          <p:spPr>
            <a:xfrm>
              <a:off x="5623408" y="1019297"/>
              <a:ext cx="2154147" cy="520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0" y="4868"/>
                    <a:pt x="4831" y="0"/>
                    <a:pt x="1080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22" name="Graphic 21" descr="Brainstorm with solid fill">
            <a:extLst>
              <a:ext uri="{FF2B5EF4-FFF2-40B4-BE49-F238E27FC236}">
                <a16:creationId xmlns:a16="http://schemas.microsoft.com/office/drawing/2014/main" id="{9307FAB5-0694-4D32-B48F-23F9900A52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46015" y="3342510"/>
            <a:ext cx="315776" cy="315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2" descr="Bullseye with solid fill">
            <a:extLst>
              <a:ext uri="{FF2B5EF4-FFF2-40B4-BE49-F238E27FC236}">
                <a16:creationId xmlns:a16="http://schemas.microsoft.com/office/drawing/2014/main" id="{2267C8E8-DE4D-46F6-B656-068984E8E8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45829" y="2215755"/>
            <a:ext cx="316148" cy="3161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3" descr="Gears with solid fill">
            <a:extLst>
              <a:ext uri="{FF2B5EF4-FFF2-40B4-BE49-F238E27FC236}">
                <a16:creationId xmlns:a16="http://schemas.microsoft.com/office/drawing/2014/main" id="{304A9E3E-13FD-4E1E-B2C9-51B824BA3E1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28349" y="2759164"/>
            <a:ext cx="356085" cy="3560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24" descr="Hourglass 30% with solid fill">
            <a:extLst>
              <a:ext uri="{FF2B5EF4-FFF2-40B4-BE49-F238E27FC236}">
                <a16:creationId xmlns:a16="http://schemas.microsoft.com/office/drawing/2014/main" id="{9788629C-1B5E-4E5A-A3B0-D296254DB28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36034" y="3885547"/>
            <a:ext cx="340715" cy="3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25" descr="Lightbulb with solid fill">
            <a:extLst>
              <a:ext uri="{FF2B5EF4-FFF2-40B4-BE49-F238E27FC236}">
                <a16:creationId xmlns:a16="http://schemas.microsoft.com/office/drawing/2014/main" id="{10418277-67CA-47D1-9F3D-BC1AA75005E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41145" y="1658000"/>
            <a:ext cx="330494" cy="3304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26" descr="Research with solid fill">
            <a:extLst>
              <a:ext uri="{FF2B5EF4-FFF2-40B4-BE49-F238E27FC236}">
                <a16:creationId xmlns:a16="http://schemas.microsoft.com/office/drawing/2014/main" id="{ACE77491-4037-491F-8103-CCCAA2B19BA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756134" y="4453524"/>
            <a:ext cx="295538" cy="2955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1AC22948-15D4-4102-9076-7CEF446D0872}"/>
              </a:ext>
            </a:extLst>
          </p:cNvPr>
          <p:cNvSpPr txBox="1"/>
          <p:nvPr/>
        </p:nvSpPr>
        <p:spPr>
          <a:xfrm>
            <a:off x="4386132" y="202517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3E66CF0-94B4-4C81-8A82-53481A9B76A6}"/>
              </a:ext>
            </a:extLst>
          </p:cNvPr>
          <p:cNvSpPr txBox="1"/>
          <p:nvPr/>
        </p:nvSpPr>
        <p:spPr>
          <a:xfrm>
            <a:off x="4386132" y="258144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1BDCF4E-FAC7-47E0-A7A8-987632DFA889}"/>
              </a:ext>
            </a:extLst>
          </p:cNvPr>
          <p:cNvSpPr txBox="1"/>
          <p:nvPr/>
        </p:nvSpPr>
        <p:spPr>
          <a:xfrm>
            <a:off x="4386132" y="313770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32DD532-BC5B-43B1-A8F3-5063E3BCF3FD}"/>
              </a:ext>
            </a:extLst>
          </p:cNvPr>
          <p:cNvSpPr txBox="1"/>
          <p:nvPr/>
        </p:nvSpPr>
        <p:spPr>
          <a:xfrm>
            <a:off x="4386132" y="369397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342BA18-B83F-4532-89A0-9D74ED186CB7}"/>
              </a:ext>
            </a:extLst>
          </p:cNvPr>
          <p:cNvSpPr txBox="1"/>
          <p:nvPr/>
        </p:nvSpPr>
        <p:spPr>
          <a:xfrm>
            <a:off x="4386132" y="425024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9342F65-D2C1-4F41-B48D-3C202CA5E1D7}"/>
              </a:ext>
            </a:extLst>
          </p:cNvPr>
          <p:cNvSpPr txBox="1"/>
          <p:nvPr/>
        </p:nvSpPr>
        <p:spPr>
          <a:xfrm>
            <a:off x="4386132" y="480650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06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72E0357-8D7D-4A3D-8DD6-C77B707BF7B4}"/>
              </a:ext>
            </a:extLst>
          </p:cNvPr>
          <p:cNvGrpSpPr/>
          <p:nvPr/>
        </p:nvGrpSpPr>
        <p:grpSpPr>
          <a:xfrm>
            <a:off x="6439424" y="3044599"/>
            <a:ext cx="2194560" cy="1013782"/>
            <a:chOff x="8921977" y="1435947"/>
            <a:chExt cx="2926080" cy="1351708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D9847B3-D5B5-459C-A1C6-C02B40134020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/>
                  </a:solidFill>
                </a:rPr>
                <a:t>03 - 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1DDE83B-4DC8-4BE4-AD8B-E42AEFF4E22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E26CF90-4768-4476-92EB-3007E7555805}"/>
              </a:ext>
            </a:extLst>
          </p:cNvPr>
          <p:cNvGrpSpPr/>
          <p:nvPr/>
        </p:nvGrpSpPr>
        <p:grpSpPr>
          <a:xfrm>
            <a:off x="6439424" y="4323421"/>
            <a:ext cx="2194560" cy="1013782"/>
            <a:chOff x="8921977" y="4042608"/>
            <a:chExt cx="2926080" cy="1351708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F98AFB5-C7BA-4953-8870-B068CC55CDA5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05 - 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66C6F29-2ADB-4B78-98CF-528E7100F937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CB4D128-ED4E-488D-8142-D2B35D7D5102}"/>
              </a:ext>
            </a:extLst>
          </p:cNvPr>
          <p:cNvGrpSpPr/>
          <p:nvPr/>
        </p:nvGrpSpPr>
        <p:grpSpPr>
          <a:xfrm>
            <a:off x="510017" y="3044601"/>
            <a:ext cx="2194560" cy="1013782"/>
            <a:chOff x="332936" y="2596988"/>
            <a:chExt cx="2926080" cy="1351708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8CA186B-F5B8-4333-975B-E675F3CA1D3D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/>
                  </a:solidFill>
                </a:rPr>
                <a:t>04 - 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0045792-3312-4E83-ACD7-C30C74A5009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D00D238F-7A14-4571-9896-5CDCBCA81A6C}"/>
              </a:ext>
            </a:extLst>
          </p:cNvPr>
          <p:cNvGrpSpPr/>
          <p:nvPr/>
        </p:nvGrpSpPr>
        <p:grpSpPr>
          <a:xfrm>
            <a:off x="510017" y="4323420"/>
            <a:ext cx="2194560" cy="1013782"/>
            <a:chOff x="332936" y="4621560"/>
            <a:chExt cx="2926080" cy="1351708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C2CAC0B-B726-40C2-A452-606E1871C365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06 - 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968374A-9769-46A2-A739-B789A4FAC9C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EC0DC9F-564D-42E0-B586-40D6D1691E20}"/>
              </a:ext>
            </a:extLst>
          </p:cNvPr>
          <p:cNvGrpSpPr/>
          <p:nvPr/>
        </p:nvGrpSpPr>
        <p:grpSpPr>
          <a:xfrm>
            <a:off x="6439424" y="1765778"/>
            <a:ext cx="2194560" cy="1013782"/>
            <a:chOff x="8921977" y="1435947"/>
            <a:chExt cx="2926080" cy="1351708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90F49156-06BF-437A-9B63-09F3E3E01722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01- 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325767F-E911-44AB-919C-26854EE2E72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F13CC874-3D82-42C8-8F4C-87621C7E69DF}"/>
              </a:ext>
            </a:extLst>
          </p:cNvPr>
          <p:cNvGrpSpPr/>
          <p:nvPr/>
        </p:nvGrpSpPr>
        <p:grpSpPr>
          <a:xfrm>
            <a:off x="510017" y="1765780"/>
            <a:ext cx="2194560" cy="1013782"/>
            <a:chOff x="332936" y="2596988"/>
            <a:chExt cx="2926080" cy="1351708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8183FB4-D2F7-4C2D-986E-F889D6076DA5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/>
                  </a:solidFill>
                </a:rPr>
                <a:t>02 - 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56EFF41-A1D2-45AC-91EB-A043633F8D3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792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10392</TotalTime>
  <Words>826</Words>
  <PresentationFormat>On-screen Show (4:3)</PresentationFormat>
  <Paragraphs>66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Vertically-Stacked Cylinders – Slide Template</vt:lpstr>
      <vt:lpstr>Vertically-Stacked Cylinders – Slide Template</vt:lpstr>
      <vt:lpstr>Vertically-Stacked Cylinders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Vertically-Stacked Cylinders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2022-01-03T16:43:13Z</dcterms:modified>
  <cp:category>Charts &amp; Diagrams</cp:category>
</cp:coreProperties>
</file>