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9"/>
  </p:notesMasterIdLst>
  <p:sldIdLst>
    <p:sldId id="353" r:id="rId4"/>
    <p:sldId id="358" r:id="rId5"/>
    <p:sldId id="359" r:id="rId6"/>
    <p:sldId id="360" r:id="rId7"/>
    <p:sldId id="307"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1" d="100"/>
          <a:sy n="151" d="100"/>
        </p:scale>
        <p:origin x="426" y="1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11/23/2021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41897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833694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1732165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1180767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11/23/2021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Tabbed Text Boxes – Slide Template</a:t>
            </a:r>
          </a:p>
        </p:txBody>
      </p:sp>
      <p:sp>
        <p:nvSpPr>
          <p:cNvPr id="4" name="Shape">
            <a:extLst>
              <a:ext uri="{FF2B5EF4-FFF2-40B4-BE49-F238E27FC236}">
                <a16:creationId xmlns:a16="http://schemas.microsoft.com/office/drawing/2014/main" id="{4E685F11-6DC2-604B-8A34-24294AE7957C}"/>
              </a:ext>
            </a:extLst>
          </p:cNvPr>
          <p:cNvSpPr/>
          <p:nvPr/>
        </p:nvSpPr>
        <p:spPr>
          <a:xfrm>
            <a:off x="1049674" y="2168528"/>
            <a:ext cx="10092651" cy="164592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18959"/>
                </a:lnTo>
                <a:cubicBezTo>
                  <a:pt x="0" y="20422"/>
                  <a:pt x="192" y="21600"/>
                  <a:pt x="431" y="21600"/>
                </a:cubicBezTo>
                <a:lnTo>
                  <a:pt x="21169" y="21600"/>
                </a:lnTo>
                <a:cubicBezTo>
                  <a:pt x="21408" y="21600"/>
                  <a:pt x="21600" y="20422"/>
                  <a:pt x="21600" y="18959"/>
                </a:cubicBezTo>
                <a:lnTo>
                  <a:pt x="21600" y="0"/>
                </a:lnTo>
                <a:close/>
              </a:path>
            </a:pathLst>
          </a:custGeom>
          <a:solidFill>
            <a:schemeClr val="accent3"/>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a16="http://schemas.microsoft.com/office/drawing/2014/main" id="{5570B42C-E5A4-EB4F-BB5C-44A475B0AFB5}"/>
              </a:ext>
            </a:extLst>
          </p:cNvPr>
          <p:cNvSpPr/>
          <p:nvPr/>
        </p:nvSpPr>
        <p:spPr>
          <a:xfrm>
            <a:off x="1049674" y="3572698"/>
            <a:ext cx="10092651" cy="1982848"/>
          </a:xfrm>
          <a:custGeom>
            <a:avLst/>
            <a:gdLst/>
            <a:ahLst/>
            <a:cxnLst>
              <a:cxn ang="0">
                <a:pos x="wd2" y="hd2"/>
              </a:cxn>
              <a:cxn ang="5400000">
                <a:pos x="wd2" y="hd2"/>
              </a:cxn>
              <a:cxn ang="10800000">
                <a:pos x="wd2" y="hd2"/>
              </a:cxn>
              <a:cxn ang="16200000">
                <a:pos x="wd2" y="hd2"/>
              </a:cxn>
            </a:cxnLst>
            <a:rect l="0" t="0" r="r" b="b"/>
            <a:pathLst>
              <a:path w="21600" h="21502" extrusionOk="0">
                <a:moveTo>
                  <a:pt x="21166" y="3654"/>
                </a:moveTo>
                <a:lnTo>
                  <a:pt x="2680" y="3654"/>
                </a:lnTo>
                <a:cubicBezTo>
                  <a:pt x="2627" y="3654"/>
                  <a:pt x="2578" y="3544"/>
                  <a:pt x="2544" y="3371"/>
                </a:cubicBezTo>
                <a:lnTo>
                  <a:pt x="1936" y="294"/>
                </a:lnTo>
                <a:cubicBezTo>
                  <a:pt x="1859" y="-98"/>
                  <a:pt x="1738" y="-98"/>
                  <a:pt x="1661" y="294"/>
                </a:cubicBezTo>
                <a:lnTo>
                  <a:pt x="1053" y="3371"/>
                </a:lnTo>
                <a:cubicBezTo>
                  <a:pt x="1016" y="3560"/>
                  <a:pt x="967" y="3654"/>
                  <a:pt x="917" y="3654"/>
                </a:cubicBezTo>
                <a:lnTo>
                  <a:pt x="431" y="3654"/>
                </a:lnTo>
                <a:cubicBezTo>
                  <a:pt x="192" y="3654"/>
                  <a:pt x="0" y="4627"/>
                  <a:pt x="0" y="5836"/>
                </a:cubicBezTo>
                <a:lnTo>
                  <a:pt x="0" y="19320"/>
                </a:lnTo>
                <a:cubicBezTo>
                  <a:pt x="0" y="20529"/>
                  <a:pt x="192" y="21502"/>
                  <a:pt x="431" y="21502"/>
                </a:cubicBezTo>
                <a:lnTo>
                  <a:pt x="21169" y="21502"/>
                </a:lnTo>
                <a:cubicBezTo>
                  <a:pt x="21408" y="21502"/>
                  <a:pt x="21600" y="20529"/>
                  <a:pt x="21600" y="19320"/>
                </a:cubicBezTo>
                <a:lnTo>
                  <a:pt x="21600" y="5836"/>
                </a:lnTo>
                <a:cubicBezTo>
                  <a:pt x="21597" y="4627"/>
                  <a:pt x="21405" y="3654"/>
                  <a:pt x="21166" y="3654"/>
                </a:cubicBezTo>
                <a:close/>
              </a:path>
            </a:pathLst>
          </a:custGeom>
          <a:solidFill>
            <a:schemeClr val="tx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 name="Shape">
            <a:extLst>
              <a:ext uri="{FF2B5EF4-FFF2-40B4-BE49-F238E27FC236}">
                <a16:creationId xmlns:a16="http://schemas.microsoft.com/office/drawing/2014/main" id="{0041EF4F-6A93-5344-BBDA-BE51301F022B}"/>
              </a:ext>
            </a:extLst>
          </p:cNvPr>
          <p:cNvSpPr/>
          <p:nvPr/>
        </p:nvSpPr>
        <p:spPr>
          <a:xfrm>
            <a:off x="1064151" y="1459206"/>
            <a:ext cx="2618341" cy="619570"/>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accent3"/>
          </a:solidFill>
          <a:ln w="12700">
            <a:miter lim="400000"/>
          </a:ln>
        </p:spPr>
        <p:txBody>
          <a:bodyPr lIns="38100" tIns="38100" rIns="38100" bIns="38100" anchor="ctr"/>
          <a:lstStyle/>
          <a:p>
            <a:pPr algn="ctr"/>
            <a:r>
              <a:rPr lang="fr-CA" sz="2000" b="1" dirty="0">
                <a:solidFill>
                  <a:schemeClr val="tx2"/>
                </a:solidFill>
              </a:rPr>
              <a:t>LOREM IPSUM</a:t>
            </a:r>
            <a:endParaRPr sz="2000" b="1" dirty="0">
              <a:solidFill>
                <a:schemeClr val="tx2"/>
              </a:solidFill>
            </a:endParaRPr>
          </a:p>
        </p:txBody>
      </p:sp>
      <p:sp>
        <p:nvSpPr>
          <p:cNvPr id="7" name="Shape">
            <a:extLst>
              <a:ext uri="{FF2B5EF4-FFF2-40B4-BE49-F238E27FC236}">
                <a16:creationId xmlns:a16="http://schemas.microsoft.com/office/drawing/2014/main" id="{984B1104-839A-5547-815E-A30822FEF095}"/>
              </a:ext>
            </a:extLst>
          </p:cNvPr>
          <p:cNvSpPr/>
          <p:nvPr/>
        </p:nvSpPr>
        <p:spPr>
          <a:xfrm>
            <a:off x="8519277" y="1459206"/>
            <a:ext cx="2618341" cy="619570"/>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bg2">
              <a:lumMod val="90000"/>
            </a:schemeClr>
          </a:solidFill>
          <a:ln w="12700">
            <a:miter lim="400000"/>
          </a:ln>
        </p:spPr>
        <p:txBody>
          <a:bodyPr lIns="38100" tIns="38100" rIns="38100" bIns="38100" anchor="ctr"/>
          <a:lstStyle/>
          <a:p>
            <a:pPr algn="ctr"/>
            <a:r>
              <a:rPr lang="fr-CA" sz="2000" b="1" dirty="0">
                <a:solidFill>
                  <a:schemeClr val="tx2"/>
                </a:solidFill>
              </a:rPr>
              <a:t>LOREM IPSUM</a:t>
            </a:r>
            <a:endParaRPr sz="2000" b="1" dirty="0">
              <a:solidFill>
                <a:schemeClr val="tx2"/>
              </a:solidFill>
            </a:endParaRPr>
          </a:p>
        </p:txBody>
      </p:sp>
      <p:sp>
        <p:nvSpPr>
          <p:cNvPr id="8" name="Shape">
            <a:extLst>
              <a:ext uri="{FF2B5EF4-FFF2-40B4-BE49-F238E27FC236}">
                <a16:creationId xmlns:a16="http://schemas.microsoft.com/office/drawing/2014/main" id="{49E9D877-AE8C-0540-AB69-81A785437E3B}"/>
              </a:ext>
            </a:extLst>
          </p:cNvPr>
          <p:cNvSpPr/>
          <p:nvPr/>
        </p:nvSpPr>
        <p:spPr>
          <a:xfrm>
            <a:off x="6029409" y="1459206"/>
            <a:ext cx="2618341" cy="619570"/>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bg2">
              <a:lumMod val="90000"/>
            </a:schemeClr>
          </a:solidFill>
          <a:ln w="12700">
            <a:miter lim="400000"/>
          </a:ln>
        </p:spPr>
        <p:txBody>
          <a:bodyPr lIns="38100" tIns="38100" rIns="38100" bIns="38100" anchor="ctr"/>
          <a:lstStyle/>
          <a:p>
            <a:pPr algn="ctr"/>
            <a:r>
              <a:rPr lang="fr-CA" sz="2000" b="1" dirty="0">
                <a:solidFill>
                  <a:schemeClr val="tx2"/>
                </a:solidFill>
              </a:rPr>
              <a:t>LOREM IPSUM</a:t>
            </a:r>
            <a:endParaRPr sz="2000" b="1" dirty="0">
              <a:solidFill>
                <a:schemeClr val="tx2"/>
              </a:solidFill>
            </a:endParaRPr>
          </a:p>
        </p:txBody>
      </p:sp>
      <p:sp>
        <p:nvSpPr>
          <p:cNvPr id="9" name="Shape">
            <a:extLst>
              <a:ext uri="{FF2B5EF4-FFF2-40B4-BE49-F238E27FC236}">
                <a16:creationId xmlns:a16="http://schemas.microsoft.com/office/drawing/2014/main" id="{0462EC8B-BE35-9F4A-82F9-CFBD9D52F8E1}"/>
              </a:ext>
            </a:extLst>
          </p:cNvPr>
          <p:cNvSpPr/>
          <p:nvPr/>
        </p:nvSpPr>
        <p:spPr>
          <a:xfrm>
            <a:off x="3554018" y="1459206"/>
            <a:ext cx="2618341" cy="619570"/>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bg2">
              <a:lumMod val="90000"/>
            </a:schemeClr>
          </a:solidFill>
          <a:ln w="12700">
            <a:miter lim="400000"/>
          </a:ln>
        </p:spPr>
        <p:txBody>
          <a:bodyPr lIns="38100" tIns="38100" rIns="38100" bIns="38100" anchor="ctr"/>
          <a:lstStyle/>
          <a:p>
            <a:pPr algn="ctr"/>
            <a:r>
              <a:rPr lang="fr-CA" sz="2000" b="1" dirty="0">
                <a:solidFill>
                  <a:schemeClr val="tx2"/>
                </a:solidFill>
              </a:rPr>
              <a:t>LOREM IPSUM</a:t>
            </a:r>
            <a:endParaRPr sz="2000" b="1" dirty="0">
              <a:solidFill>
                <a:schemeClr val="tx2"/>
              </a:solidFill>
            </a:endParaRPr>
          </a:p>
        </p:txBody>
      </p:sp>
      <p:sp>
        <p:nvSpPr>
          <p:cNvPr id="10" name="TextBox 9">
            <a:extLst>
              <a:ext uri="{FF2B5EF4-FFF2-40B4-BE49-F238E27FC236}">
                <a16:creationId xmlns:a16="http://schemas.microsoft.com/office/drawing/2014/main" id="{44958435-A5F4-9E43-A0F1-FA32BCE570D5}"/>
              </a:ext>
            </a:extLst>
          </p:cNvPr>
          <p:cNvSpPr txBox="1"/>
          <p:nvPr/>
        </p:nvSpPr>
        <p:spPr>
          <a:xfrm>
            <a:off x="2655065" y="2222046"/>
            <a:ext cx="8275785" cy="1538883"/>
          </a:xfrm>
          <a:prstGeom prst="rect">
            <a:avLst/>
          </a:prstGeom>
          <a:noFill/>
        </p:spPr>
        <p:txBody>
          <a:bodyPr wrap="square" lIns="0" rIns="0" rtlCol="0" anchor="t">
            <a:spAutoFit/>
          </a:bodyPr>
          <a:lstStyle/>
          <a:p>
            <a:pPr marL="285750" indent="-285750" algn="just">
              <a:spcAft>
                <a:spcPts val="1200"/>
              </a:spcAft>
              <a:buFont typeface="Arial" panose="020B0604020202020204" pitchFamily="34" charset="0"/>
              <a:buChar char="•"/>
            </a:pPr>
            <a:r>
              <a:rPr lang="en-US" sz="1400" noProof="1">
                <a:solidFill>
                  <a:schemeClr val="tx2"/>
                </a:solidFill>
              </a:rPr>
              <a:t>Lorem ipsum dolor sit amet, consectetur adipiscing elit. Sed tempus, lacus in dictum efficitur, dolor nisl dapibus turpis, nec dignissim lectus ipsum vitae velit. Praesent ac nunc id ligula bibendum tincidunt. Fusce molestie blandit elit, eu feugiat nisi cursus nec. Donec sed elementum eros.</a:t>
            </a:r>
          </a:p>
          <a:p>
            <a:pPr marL="285750" indent="-285750" algn="just">
              <a:spcAft>
                <a:spcPts val="1200"/>
              </a:spcAft>
              <a:buFont typeface="Arial" panose="020B0604020202020204" pitchFamily="34" charset="0"/>
              <a:buChar char="•"/>
            </a:pPr>
            <a:r>
              <a:rPr lang="en-US" sz="1400" noProof="1">
                <a:solidFill>
                  <a:schemeClr val="tx2"/>
                </a:solidFill>
              </a:rPr>
              <a:t>In posuere dui sed urna ullamcorper pellentesque at at odio. Interdum et malesuada fames ac ante ipsum primis in faucibus. Proin a mi dui. In fermentum enim id neque blandit, a hendrerit turpis commodo. Duis eu libero rhoncus, pulvinar libero ut, vestibulum mi. Maecenas ornare ullamcorper enim et facilisis.</a:t>
            </a:r>
          </a:p>
        </p:txBody>
      </p:sp>
      <p:sp>
        <p:nvSpPr>
          <p:cNvPr id="11" name="TextBox 10">
            <a:extLst>
              <a:ext uri="{FF2B5EF4-FFF2-40B4-BE49-F238E27FC236}">
                <a16:creationId xmlns:a16="http://schemas.microsoft.com/office/drawing/2014/main" id="{D23DFA6C-5FA5-BC42-8659-233155A0083B}"/>
              </a:ext>
            </a:extLst>
          </p:cNvPr>
          <p:cNvSpPr txBox="1"/>
          <p:nvPr/>
        </p:nvSpPr>
        <p:spPr>
          <a:xfrm>
            <a:off x="1233889" y="3975096"/>
            <a:ext cx="9696962" cy="1538883"/>
          </a:xfrm>
          <a:prstGeom prst="rect">
            <a:avLst/>
          </a:prstGeom>
          <a:noFill/>
        </p:spPr>
        <p:txBody>
          <a:bodyPr wrap="square" lIns="0" rIns="0" rtlCol="0" anchor="t">
            <a:spAutoFit/>
          </a:bodyPr>
          <a:lstStyle/>
          <a:p>
            <a:pPr marL="285750" marR="0" lvl="0" indent="-285750" algn="just"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400" b="0" i="0" u="none" strike="noStrike" kern="1200" cap="none" spc="0" normalizeH="0" baseline="0" noProof="1">
                <a:ln>
                  <a:noFill/>
                </a:ln>
                <a:solidFill>
                  <a:schemeClr val="bg1"/>
                </a:solidFill>
                <a:effectLst/>
                <a:uLnTx/>
                <a:uFillTx/>
                <a:latin typeface="Calibri" panose="020F0502020204030204"/>
                <a:ea typeface="+mn-ea"/>
                <a:cs typeface="+mn-cs"/>
              </a:rPr>
              <a:t>Lorem ipsum dolor sit amet, consectetur adipiscing elit. Sed tempus, lacus in dictum efficitur, dolor nisl dapibus turpis, nec dignissim lectus ipsum vitae velit. Praesent ac nunc id ligula bibendum tincidunt. Fusce molestie blandit elit, eu feugiat nisi cursus nec. Donec sed elementum eros.</a:t>
            </a:r>
          </a:p>
          <a:p>
            <a:pPr marL="285750" marR="0" lvl="0" indent="-285750" algn="just"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400" b="0" i="0" u="none" strike="noStrike" kern="1200" cap="none" spc="0" normalizeH="0" baseline="0" noProof="1">
                <a:ln>
                  <a:noFill/>
                </a:ln>
                <a:solidFill>
                  <a:schemeClr val="bg1"/>
                </a:solidFill>
                <a:effectLst/>
                <a:uLnTx/>
                <a:uFillTx/>
                <a:latin typeface="Calibri" panose="020F0502020204030204"/>
                <a:ea typeface="+mn-ea"/>
                <a:cs typeface="+mn-cs"/>
              </a:rPr>
              <a:t>In posuere dui sed urna ullamcorper pellentesque at at odio. Interdum et malesuada fames ac ante ipsum primis in faucibus. Proin a mi dui. In fermentum enim id neque blandit, a hendrerit turpis commodo. Duis eu libero rhoncus, pulvinar libero ut, vestibulum mi. Maecenas ornare ullamcorper enim et facilisis.</a:t>
            </a:r>
          </a:p>
        </p:txBody>
      </p:sp>
      <p:pic>
        <p:nvPicPr>
          <p:cNvPr id="12" name="Graphic 11" descr="Brainstorm">
            <a:extLst>
              <a:ext uri="{FF2B5EF4-FFF2-40B4-BE49-F238E27FC236}">
                <a16:creationId xmlns:a16="http://schemas.microsoft.com/office/drawing/2014/main" id="{8B05461C-D255-7640-982D-EAEE6BC55F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11872" y="2550990"/>
            <a:ext cx="880996" cy="88099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80036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Tabbed Text Boxes – Slide Template</a:t>
            </a:r>
          </a:p>
        </p:txBody>
      </p:sp>
      <p:sp>
        <p:nvSpPr>
          <p:cNvPr id="4" name="Shape">
            <a:extLst>
              <a:ext uri="{FF2B5EF4-FFF2-40B4-BE49-F238E27FC236}">
                <a16:creationId xmlns:a16="http://schemas.microsoft.com/office/drawing/2014/main" id="{4E685F11-6DC2-604B-8A34-24294AE7957C}"/>
              </a:ext>
            </a:extLst>
          </p:cNvPr>
          <p:cNvSpPr/>
          <p:nvPr/>
        </p:nvSpPr>
        <p:spPr>
          <a:xfrm>
            <a:off x="1049674" y="2168528"/>
            <a:ext cx="10092651" cy="164592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18959"/>
                </a:lnTo>
                <a:cubicBezTo>
                  <a:pt x="0" y="20422"/>
                  <a:pt x="192" y="21600"/>
                  <a:pt x="431" y="21600"/>
                </a:cubicBezTo>
                <a:lnTo>
                  <a:pt x="21169" y="21600"/>
                </a:lnTo>
                <a:cubicBezTo>
                  <a:pt x="21408" y="21600"/>
                  <a:pt x="21600" y="20422"/>
                  <a:pt x="21600" y="18959"/>
                </a:cubicBezTo>
                <a:lnTo>
                  <a:pt x="21600" y="0"/>
                </a:lnTo>
                <a:close/>
              </a:path>
            </a:pathLst>
          </a:custGeom>
          <a:solidFill>
            <a:schemeClr val="accent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a16="http://schemas.microsoft.com/office/drawing/2014/main" id="{5570B42C-E5A4-EB4F-BB5C-44A475B0AFB5}"/>
              </a:ext>
            </a:extLst>
          </p:cNvPr>
          <p:cNvSpPr/>
          <p:nvPr/>
        </p:nvSpPr>
        <p:spPr>
          <a:xfrm>
            <a:off x="1049674" y="3572698"/>
            <a:ext cx="10092651" cy="1982848"/>
          </a:xfrm>
          <a:custGeom>
            <a:avLst/>
            <a:gdLst/>
            <a:ahLst/>
            <a:cxnLst>
              <a:cxn ang="0">
                <a:pos x="wd2" y="hd2"/>
              </a:cxn>
              <a:cxn ang="5400000">
                <a:pos x="wd2" y="hd2"/>
              </a:cxn>
              <a:cxn ang="10800000">
                <a:pos x="wd2" y="hd2"/>
              </a:cxn>
              <a:cxn ang="16200000">
                <a:pos x="wd2" y="hd2"/>
              </a:cxn>
            </a:cxnLst>
            <a:rect l="0" t="0" r="r" b="b"/>
            <a:pathLst>
              <a:path w="21600" h="21502" extrusionOk="0">
                <a:moveTo>
                  <a:pt x="21166" y="3654"/>
                </a:moveTo>
                <a:lnTo>
                  <a:pt x="2680" y="3654"/>
                </a:lnTo>
                <a:cubicBezTo>
                  <a:pt x="2627" y="3654"/>
                  <a:pt x="2578" y="3544"/>
                  <a:pt x="2544" y="3371"/>
                </a:cubicBezTo>
                <a:lnTo>
                  <a:pt x="1936" y="294"/>
                </a:lnTo>
                <a:cubicBezTo>
                  <a:pt x="1859" y="-98"/>
                  <a:pt x="1738" y="-98"/>
                  <a:pt x="1661" y="294"/>
                </a:cubicBezTo>
                <a:lnTo>
                  <a:pt x="1053" y="3371"/>
                </a:lnTo>
                <a:cubicBezTo>
                  <a:pt x="1016" y="3560"/>
                  <a:pt x="967" y="3654"/>
                  <a:pt x="917" y="3654"/>
                </a:cubicBezTo>
                <a:lnTo>
                  <a:pt x="431" y="3654"/>
                </a:lnTo>
                <a:cubicBezTo>
                  <a:pt x="192" y="3654"/>
                  <a:pt x="0" y="4627"/>
                  <a:pt x="0" y="5836"/>
                </a:cubicBezTo>
                <a:lnTo>
                  <a:pt x="0" y="19320"/>
                </a:lnTo>
                <a:cubicBezTo>
                  <a:pt x="0" y="20529"/>
                  <a:pt x="192" y="21502"/>
                  <a:pt x="431" y="21502"/>
                </a:cubicBezTo>
                <a:lnTo>
                  <a:pt x="21169" y="21502"/>
                </a:lnTo>
                <a:cubicBezTo>
                  <a:pt x="21408" y="21502"/>
                  <a:pt x="21600" y="20529"/>
                  <a:pt x="21600" y="19320"/>
                </a:cubicBezTo>
                <a:lnTo>
                  <a:pt x="21600" y="5836"/>
                </a:lnTo>
                <a:cubicBezTo>
                  <a:pt x="21597" y="4627"/>
                  <a:pt x="21405" y="3654"/>
                  <a:pt x="21166" y="3654"/>
                </a:cubicBezTo>
                <a:close/>
              </a:path>
            </a:pathLst>
          </a:custGeom>
          <a:solidFill>
            <a:schemeClr val="tx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 name="Shape">
            <a:extLst>
              <a:ext uri="{FF2B5EF4-FFF2-40B4-BE49-F238E27FC236}">
                <a16:creationId xmlns:a16="http://schemas.microsoft.com/office/drawing/2014/main" id="{0041EF4F-6A93-5344-BBDA-BE51301F022B}"/>
              </a:ext>
            </a:extLst>
          </p:cNvPr>
          <p:cNvSpPr/>
          <p:nvPr/>
        </p:nvSpPr>
        <p:spPr>
          <a:xfrm>
            <a:off x="1064151" y="1459206"/>
            <a:ext cx="2618341" cy="619570"/>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bg2">
              <a:lumMod val="90000"/>
            </a:schemeClr>
          </a:solidFill>
          <a:ln w="12700">
            <a:miter lim="400000"/>
          </a:ln>
        </p:spPr>
        <p:txBody>
          <a:bodyPr lIns="38100" tIns="38100" rIns="38100" bIns="38100" anchor="ctr"/>
          <a:lstStyle/>
          <a:p>
            <a:pPr algn="ctr"/>
            <a:r>
              <a:rPr lang="fr-CA" sz="2000" b="1" dirty="0">
                <a:solidFill>
                  <a:schemeClr val="tx2"/>
                </a:solidFill>
              </a:rPr>
              <a:t>LOREM IPSUM</a:t>
            </a:r>
            <a:endParaRPr sz="2000" b="1" dirty="0">
              <a:solidFill>
                <a:schemeClr val="tx2"/>
              </a:solidFill>
            </a:endParaRPr>
          </a:p>
        </p:txBody>
      </p:sp>
      <p:sp>
        <p:nvSpPr>
          <p:cNvPr id="7" name="Shape">
            <a:extLst>
              <a:ext uri="{FF2B5EF4-FFF2-40B4-BE49-F238E27FC236}">
                <a16:creationId xmlns:a16="http://schemas.microsoft.com/office/drawing/2014/main" id="{984B1104-839A-5547-815E-A30822FEF095}"/>
              </a:ext>
            </a:extLst>
          </p:cNvPr>
          <p:cNvSpPr/>
          <p:nvPr/>
        </p:nvSpPr>
        <p:spPr>
          <a:xfrm>
            <a:off x="8519277" y="1459206"/>
            <a:ext cx="2618341" cy="619570"/>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bg2">
              <a:lumMod val="90000"/>
            </a:schemeClr>
          </a:solidFill>
          <a:ln w="12700">
            <a:miter lim="400000"/>
          </a:ln>
        </p:spPr>
        <p:txBody>
          <a:bodyPr lIns="38100" tIns="38100" rIns="38100" bIns="38100" anchor="ctr"/>
          <a:lstStyle/>
          <a:p>
            <a:pPr algn="ctr"/>
            <a:r>
              <a:rPr lang="fr-CA" sz="2000" b="1" dirty="0">
                <a:solidFill>
                  <a:schemeClr val="tx2"/>
                </a:solidFill>
              </a:rPr>
              <a:t>LOREM IPSUM</a:t>
            </a:r>
            <a:endParaRPr sz="2000" b="1" dirty="0">
              <a:solidFill>
                <a:schemeClr val="tx2"/>
              </a:solidFill>
            </a:endParaRPr>
          </a:p>
        </p:txBody>
      </p:sp>
      <p:sp>
        <p:nvSpPr>
          <p:cNvPr id="8" name="Shape">
            <a:extLst>
              <a:ext uri="{FF2B5EF4-FFF2-40B4-BE49-F238E27FC236}">
                <a16:creationId xmlns:a16="http://schemas.microsoft.com/office/drawing/2014/main" id="{49E9D877-AE8C-0540-AB69-81A785437E3B}"/>
              </a:ext>
            </a:extLst>
          </p:cNvPr>
          <p:cNvSpPr/>
          <p:nvPr/>
        </p:nvSpPr>
        <p:spPr>
          <a:xfrm>
            <a:off x="6029409" y="1459206"/>
            <a:ext cx="2618341" cy="619570"/>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bg2">
              <a:lumMod val="90000"/>
            </a:schemeClr>
          </a:solidFill>
          <a:ln w="12700">
            <a:miter lim="400000"/>
          </a:ln>
        </p:spPr>
        <p:txBody>
          <a:bodyPr lIns="38100" tIns="38100" rIns="38100" bIns="38100" anchor="ctr"/>
          <a:lstStyle/>
          <a:p>
            <a:pPr algn="ctr"/>
            <a:r>
              <a:rPr lang="fr-CA" sz="2000" b="1" dirty="0">
                <a:solidFill>
                  <a:schemeClr val="tx2"/>
                </a:solidFill>
              </a:rPr>
              <a:t>LOREM IPSUM</a:t>
            </a:r>
            <a:endParaRPr sz="2000" b="1" dirty="0">
              <a:solidFill>
                <a:schemeClr val="tx2"/>
              </a:solidFill>
            </a:endParaRPr>
          </a:p>
        </p:txBody>
      </p:sp>
      <p:sp>
        <p:nvSpPr>
          <p:cNvPr id="9" name="Shape">
            <a:extLst>
              <a:ext uri="{FF2B5EF4-FFF2-40B4-BE49-F238E27FC236}">
                <a16:creationId xmlns:a16="http://schemas.microsoft.com/office/drawing/2014/main" id="{0462EC8B-BE35-9F4A-82F9-CFBD9D52F8E1}"/>
              </a:ext>
            </a:extLst>
          </p:cNvPr>
          <p:cNvSpPr/>
          <p:nvPr/>
        </p:nvSpPr>
        <p:spPr>
          <a:xfrm>
            <a:off x="3554018" y="1459206"/>
            <a:ext cx="2618341" cy="619570"/>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accent2"/>
          </a:solidFill>
          <a:ln w="12700">
            <a:miter lim="400000"/>
          </a:ln>
        </p:spPr>
        <p:txBody>
          <a:bodyPr lIns="38100" tIns="38100" rIns="38100" bIns="38100" anchor="ctr"/>
          <a:lstStyle/>
          <a:p>
            <a:pPr algn="ctr"/>
            <a:r>
              <a:rPr lang="fr-CA" sz="2000" b="1" dirty="0">
                <a:solidFill>
                  <a:schemeClr val="tx2"/>
                </a:solidFill>
              </a:rPr>
              <a:t>LOREM IPSUM</a:t>
            </a:r>
            <a:endParaRPr sz="2000" b="1" dirty="0">
              <a:solidFill>
                <a:schemeClr val="tx2"/>
              </a:solidFill>
            </a:endParaRPr>
          </a:p>
        </p:txBody>
      </p:sp>
      <p:sp>
        <p:nvSpPr>
          <p:cNvPr id="10" name="TextBox 9">
            <a:extLst>
              <a:ext uri="{FF2B5EF4-FFF2-40B4-BE49-F238E27FC236}">
                <a16:creationId xmlns:a16="http://schemas.microsoft.com/office/drawing/2014/main" id="{44958435-A5F4-9E43-A0F1-FA32BCE570D5}"/>
              </a:ext>
            </a:extLst>
          </p:cNvPr>
          <p:cNvSpPr txBox="1"/>
          <p:nvPr/>
        </p:nvSpPr>
        <p:spPr>
          <a:xfrm>
            <a:off x="2655065" y="2222046"/>
            <a:ext cx="8275785" cy="1538883"/>
          </a:xfrm>
          <a:prstGeom prst="rect">
            <a:avLst/>
          </a:prstGeom>
          <a:noFill/>
        </p:spPr>
        <p:txBody>
          <a:bodyPr wrap="square" lIns="0" rIns="0" rtlCol="0" anchor="t">
            <a:spAutoFit/>
          </a:bodyPr>
          <a:lstStyle/>
          <a:p>
            <a:pPr marL="285750" indent="-285750" algn="just">
              <a:spcAft>
                <a:spcPts val="1200"/>
              </a:spcAft>
              <a:buFont typeface="Arial" panose="020B0604020202020204" pitchFamily="34" charset="0"/>
              <a:buChar char="•"/>
            </a:pPr>
            <a:r>
              <a:rPr lang="en-US" sz="1400" noProof="1">
                <a:solidFill>
                  <a:schemeClr val="tx2"/>
                </a:solidFill>
              </a:rPr>
              <a:t>Lorem ipsum dolor sit amet, consectetur adipiscing elit. Sed tempus, lacus in dictum efficitur, dolor nisl dapibus turpis, nec dignissim lectus ipsum vitae velit. Praesent ac nunc id ligula bibendum tincidunt. Fusce molestie blandit elit, eu feugiat nisi cursus nec. Donec sed elementum eros.</a:t>
            </a:r>
          </a:p>
          <a:p>
            <a:pPr marL="285750" indent="-285750" algn="just">
              <a:spcAft>
                <a:spcPts val="1200"/>
              </a:spcAft>
              <a:buFont typeface="Arial" panose="020B0604020202020204" pitchFamily="34" charset="0"/>
              <a:buChar char="•"/>
            </a:pPr>
            <a:r>
              <a:rPr lang="en-US" sz="1400" noProof="1">
                <a:solidFill>
                  <a:schemeClr val="tx2"/>
                </a:solidFill>
              </a:rPr>
              <a:t>In posuere dui sed urna ullamcorper pellentesque at at odio. Interdum et malesuada fames ac ante ipsum primis in faucibus. Proin a mi dui. In fermentum enim id neque blandit, a hendrerit turpis commodo. Duis eu libero rhoncus, pulvinar libero ut, vestibulum mi. Maecenas ornare ullamcorper enim et facilisis.</a:t>
            </a:r>
          </a:p>
        </p:txBody>
      </p:sp>
      <p:sp>
        <p:nvSpPr>
          <p:cNvPr id="11" name="TextBox 10">
            <a:extLst>
              <a:ext uri="{FF2B5EF4-FFF2-40B4-BE49-F238E27FC236}">
                <a16:creationId xmlns:a16="http://schemas.microsoft.com/office/drawing/2014/main" id="{D23DFA6C-5FA5-BC42-8659-233155A0083B}"/>
              </a:ext>
            </a:extLst>
          </p:cNvPr>
          <p:cNvSpPr txBox="1"/>
          <p:nvPr/>
        </p:nvSpPr>
        <p:spPr>
          <a:xfrm>
            <a:off x="1233889" y="3975096"/>
            <a:ext cx="9696962" cy="1538883"/>
          </a:xfrm>
          <a:prstGeom prst="rect">
            <a:avLst/>
          </a:prstGeom>
          <a:noFill/>
        </p:spPr>
        <p:txBody>
          <a:bodyPr wrap="square" lIns="0" rIns="0" rtlCol="0" anchor="t">
            <a:spAutoFit/>
          </a:bodyPr>
          <a:lstStyle/>
          <a:p>
            <a:pPr marL="285750" marR="0" lvl="0" indent="-285750" algn="just"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400" b="0" i="0" u="none" strike="noStrike" kern="1200" cap="none" spc="0" normalizeH="0" baseline="0" noProof="1">
                <a:ln>
                  <a:noFill/>
                </a:ln>
                <a:solidFill>
                  <a:schemeClr val="bg1"/>
                </a:solidFill>
                <a:effectLst/>
                <a:uLnTx/>
                <a:uFillTx/>
                <a:latin typeface="Calibri" panose="020F0502020204030204"/>
                <a:ea typeface="+mn-ea"/>
                <a:cs typeface="+mn-cs"/>
              </a:rPr>
              <a:t>Lorem ipsum dolor sit amet, consectetur adipiscing elit. Sed tempus, lacus in dictum efficitur, dolor nisl dapibus turpis, nec dignissim lectus ipsum vitae velit. Praesent ac nunc id ligula bibendum tincidunt. Fusce molestie blandit elit, eu feugiat nisi cursus nec. Donec sed elementum eros.</a:t>
            </a:r>
          </a:p>
          <a:p>
            <a:pPr marL="285750" marR="0" lvl="0" indent="-285750" algn="just"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400" b="0" i="0" u="none" strike="noStrike" kern="1200" cap="none" spc="0" normalizeH="0" baseline="0" noProof="1">
                <a:ln>
                  <a:noFill/>
                </a:ln>
                <a:solidFill>
                  <a:schemeClr val="bg1"/>
                </a:solidFill>
                <a:effectLst/>
                <a:uLnTx/>
                <a:uFillTx/>
                <a:latin typeface="Calibri" panose="020F0502020204030204"/>
                <a:ea typeface="+mn-ea"/>
                <a:cs typeface="+mn-cs"/>
              </a:rPr>
              <a:t>In posuere dui sed urna ullamcorper pellentesque at at odio. Interdum et malesuada fames ac ante ipsum primis in faucibus. Proin a mi dui. In fermentum enim id neque blandit, a hendrerit turpis commodo. Duis eu libero rhoncus, pulvinar libero ut, vestibulum mi. Maecenas ornare ullamcorper enim et facilisis.</a:t>
            </a:r>
          </a:p>
        </p:txBody>
      </p:sp>
      <p:pic>
        <p:nvPicPr>
          <p:cNvPr id="13" name="Graphic 12" descr="Database">
            <a:extLst>
              <a:ext uri="{FF2B5EF4-FFF2-40B4-BE49-F238E27FC236}">
                <a16:creationId xmlns:a16="http://schemas.microsoft.com/office/drawing/2014/main" id="{EAE79236-8DCA-474D-918F-931EB5CE284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36225" y="2575342"/>
            <a:ext cx="832289" cy="83228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38181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Tabbed Text Boxes – Slide Template</a:t>
            </a:r>
          </a:p>
        </p:txBody>
      </p:sp>
      <p:sp>
        <p:nvSpPr>
          <p:cNvPr id="4" name="Shape">
            <a:extLst>
              <a:ext uri="{FF2B5EF4-FFF2-40B4-BE49-F238E27FC236}">
                <a16:creationId xmlns:a16="http://schemas.microsoft.com/office/drawing/2014/main" id="{4E685F11-6DC2-604B-8A34-24294AE7957C}"/>
              </a:ext>
            </a:extLst>
          </p:cNvPr>
          <p:cNvSpPr/>
          <p:nvPr/>
        </p:nvSpPr>
        <p:spPr>
          <a:xfrm>
            <a:off x="1049674" y="2168528"/>
            <a:ext cx="10092651" cy="164592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18959"/>
                </a:lnTo>
                <a:cubicBezTo>
                  <a:pt x="0" y="20422"/>
                  <a:pt x="192" y="21600"/>
                  <a:pt x="431" y="21600"/>
                </a:cubicBezTo>
                <a:lnTo>
                  <a:pt x="21169" y="21600"/>
                </a:lnTo>
                <a:cubicBezTo>
                  <a:pt x="21408" y="21600"/>
                  <a:pt x="21600" y="20422"/>
                  <a:pt x="21600" y="18959"/>
                </a:cubicBezTo>
                <a:lnTo>
                  <a:pt x="21600" y="0"/>
                </a:lnTo>
                <a:close/>
              </a:path>
            </a:pathLst>
          </a:custGeom>
          <a:solidFill>
            <a:schemeClr val="accent6"/>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a16="http://schemas.microsoft.com/office/drawing/2014/main" id="{5570B42C-E5A4-EB4F-BB5C-44A475B0AFB5}"/>
              </a:ext>
            </a:extLst>
          </p:cNvPr>
          <p:cNvSpPr/>
          <p:nvPr/>
        </p:nvSpPr>
        <p:spPr>
          <a:xfrm>
            <a:off x="1049674" y="3572698"/>
            <a:ext cx="10092651" cy="1982848"/>
          </a:xfrm>
          <a:custGeom>
            <a:avLst/>
            <a:gdLst/>
            <a:ahLst/>
            <a:cxnLst>
              <a:cxn ang="0">
                <a:pos x="wd2" y="hd2"/>
              </a:cxn>
              <a:cxn ang="5400000">
                <a:pos x="wd2" y="hd2"/>
              </a:cxn>
              <a:cxn ang="10800000">
                <a:pos x="wd2" y="hd2"/>
              </a:cxn>
              <a:cxn ang="16200000">
                <a:pos x="wd2" y="hd2"/>
              </a:cxn>
            </a:cxnLst>
            <a:rect l="0" t="0" r="r" b="b"/>
            <a:pathLst>
              <a:path w="21600" h="21502" extrusionOk="0">
                <a:moveTo>
                  <a:pt x="21166" y="3654"/>
                </a:moveTo>
                <a:lnTo>
                  <a:pt x="2680" y="3654"/>
                </a:lnTo>
                <a:cubicBezTo>
                  <a:pt x="2627" y="3654"/>
                  <a:pt x="2578" y="3544"/>
                  <a:pt x="2544" y="3371"/>
                </a:cubicBezTo>
                <a:lnTo>
                  <a:pt x="1936" y="294"/>
                </a:lnTo>
                <a:cubicBezTo>
                  <a:pt x="1859" y="-98"/>
                  <a:pt x="1738" y="-98"/>
                  <a:pt x="1661" y="294"/>
                </a:cubicBezTo>
                <a:lnTo>
                  <a:pt x="1053" y="3371"/>
                </a:lnTo>
                <a:cubicBezTo>
                  <a:pt x="1016" y="3560"/>
                  <a:pt x="967" y="3654"/>
                  <a:pt x="917" y="3654"/>
                </a:cubicBezTo>
                <a:lnTo>
                  <a:pt x="431" y="3654"/>
                </a:lnTo>
                <a:cubicBezTo>
                  <a:pt x="192" y="3654"/>
                  <a:pt x="0" y="4627"/>
                  <a:pt x="0" y="5836"/>
                </a:cubicBezTo>
                <a:lnTo>
                  <a:pt x="0" y="19320"/>
                </a:lnTo>
                <a:cubicBezTo>
                  <a:pt x="0" y="20529"/>
                  <a:pt x="192" y="21502"/>
                  <a:pt x="431" y="21502"/>
                </a:cubicBezTo>
                <a:lnTo>
                  <a:pt x="21169" y="21502"/>
                </a:lnTo>
                <a:cubicBezTo>
                  <a:pt x="21408" y="21502"/>
                  <a:pt x="21600" y="20529"/>
                  <a:pt x="21600" y="19320"/>
                </a:cubicBezTo>
                <a:lnTo>
                  <a:pt x="21600" y="5836"/>
                </a:lnTo>
                <a:cubicBezTo>
                  <a:pt x="21597" y="4627"/>
                  <a:pt x="21405" y="3654"/>
                  <a:pt x="21166" y="3654"/>
                </a:cubicBezTo>
                <a:close/>
              </a:path>
            </a:pathLst>
          </a:custGeom>
          <a:solidFill>
            <a:schemeClr val="tx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 name="Shape">
            <a:extLst>
              <a:ext uri="{FF2B5EF4-FFF2-40B4-BE49-F238E27FC236}">
                <a16:creationId xmlns:a16="http://schemas.microsoft.com/office/drawing/2014/main" id="{0041EF4F-6A93-5344-BBDA-BE51301F022B}"/>
              </a:ext>
            </a:extLst>
          </p:cNvPr>
          <p:cNvSpPr/>
          <p:nvPr/>
        </p:nvSpPr>
        <p:spPr>
          <a:xfrm>
            <a:off x="1064151" y="1459206"/>
            <a:ext cx="2618341" cy="619570"/>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bg2">
              <a:lumMod val="90000"/>
            </a:schemeClr>
          </a:solidFill>
          <a:ln w="12700">
            <a:miter lim="400000"/>
          </a:ln>
        </p:spPr>
        <p:txBody>
          <a:bodyPr lIns="38100" tIns="38100" rIns="38100" bIns="38100" anchor="ctr"/>
          <a:lstStyle/>
          <a:p>
            <a:pPr algn="ctr"/>
            <a:r>
              <a:rPr lang="fr-CA" sz="2000" b="1" dirty="0">
                <a:solidFill>
                  <a:schemeClr val="tx2"/>
                </a:solidFill>
              </a:rPr>
              <a:t>LOREM IPSUM</a:t>
            </a:r>
            <a:endParaRPr sz="2000" b="1" dirty="0">
              <a:solidFill>
                <a:schemeClr val="tx2"/>
              </a:solidFill>
            </a:endParaRPr>
          </a:p>
        </p:txBody>
      </p:sp>
      <p:sp>
        <p:nvSpPr>
          <p:cNvPr id="7" name="Shape">
            <a:extLst>
              <a:ext uri="{FF2B5EF4-FFF2-40B4-BE49-F238E27FC236}">
                <a16:creationId xmlns:a16="http://schemas.microsoft.com/office/drawing/2014/main" id="{984B1104-839A-5547-815E-A30822FEF095}"/>
              </a:ext>
            </a:extLst>
          </p:cNvPr>
          <p:cNvSpPr/>
          <p:nvPr/>
        </p:nvSpPr>
        <p:spPr>
          <a:xfrm>
            <a:off x="8519277" y="1459206"/>
            <a:ext cx="2618341" cy="619570"/>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bg2">
              <a:lumMod val="90000"/>
            </a:schemeClr>
          </a:solidFill>
          <a:ln w="12700">
            <a:miter lim="400000"/>
          </a:ln>
        </p:spPr>
        <p:txBody>
          <a:bodyPr lIns="38100" tIns="38100" rIns="38100" bIns="38100" anchor="ctr"/>
          <a:lstStyle/>
          <a:p>
            <a:pPr algn="ctr"/>
            <a:r>
              <a:rPr lang="fr-CA" sz="2000" b="1" dirty="0">
                <a:solidFill>
                  <a:schemeClr val="tx2"/>
                </a:solidFill>
              </a:rPr>
              <a:t>LOREM IPSUM</a:t>
            </a:r>
            <a:endParaRPr sz="2000" b="1" dirty="0">
              <a:solidFill>
                <a:schemeClr val="tx2"/>
              </a:solidFill>
            </a:endParaRPr>
          </a:p>
        </p:txBody>
      </p:sp>
      <p:sp>
        <p:nvSpPr>
          <p:cNvPr id="8" name="Shape">
            <a:extLst>
              <a:ext uri="{FF2B5EF4-FFF2-40B4-BE49-F238E27FC236}">
                <a16:creationId xmlns:a16="http://schemas.microsoft.com/office/drawing/2014/main" id="{49E9D877-AE8C-0540-AB69-81A785437E3B}"/>
              </a:ext>
            </a:extLst>
          </p:cNvPr>
          <p:cNvSpPr/>
          <p:nvPr/>
        </p:nvSpPr>
        <p:spPr>
          <a:xfrm>
            <a:off x="6029409" y="1459206"/>
            <a:ext cx="2618341" cy="619570"/>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accent6"/>
          </a:solidFill>
          <a:ln w="12700">
            <a:miter lim="400000"/>
          </a:ln>
        </p:spPr>
        <p:txBody>
          <a:bodyPr lIns="38100" tIns="38100" rIns="38100" bIns="38100" anchor="ctr"/>
          <a:lstStyle/>
          <a:p>
            <a:pPr algn="ctr"/>
            <a:r>
              <a:rPr lang="fr-CA" sz="2000" b="1" dirty="0">
                <a:solidFill>
                  <a:schemeClr val="tx2"/>
                </a:solidFill>
              </a:rPr>
              <a:t>LOREM IPSUM</a:t>
            </a:r>
            <a:endParaRPr sz="2000" b="1" dirty="0">
              <a:solidFill>
                <a:schemeClr val="tx2"/>
              </a:solidFill>
            </a:endParaRPr>
          </a:p>
        </p:txBody>
      </p:sp>
      <p:sp>
        <p:nvSpPr>
          <p:cNvPr id="9" name="Shape">
            <a:extLst>
              <a:ext uri="{FF2B5EF4-FFF2-40B4-BE49-F238E27FC236}">
                <a16:creationId xmlns:a16="http://schemas.microsoft.com/office/drawing/2014/main" id="{0462EC8B-BE35-9F4A-82F9-CFBD9D52F8E1}"/>
              </a:ext>
            </a:extLst>
          </p:cNvPr>
          <p:cNvSpPr/>
          <p:nvPr/>
        </p:nvSpPr>
        <p:spPr>
          <a:xfrm>
            <a:off x="3554018" y="1459206"/>
            <a:ext cx="2618341" cy="619570"/>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bg2">
              <a:lumMod val="90000"/>
            </a:schemeClr>
          </a:solidFill>
          <a:ln w="12700">
            <a:miter lim="400000"/>
          </a:ln>
        </p:spPr>
        <p:txBody>
          <a:bodyPr lIns="38100" tIns="38100" rIns="38100" bIns="38100" anchor="ctr"/>
          <a:lstStyle/>
          <a:p>
            <a:pPr algn="ctr"/>
            <a:r>
              <a:rPr lang="fr-CA" sz="2000" b="1" dirty="0">
                <a:solidFill>
                  <a:schemeClr val="tx2"/>
                </a:solidFill>
              </a:rPr>
              <a:t>LOREM IPSUM</a:t>
            </a:r>
            <a:endParaRPr sz="2000" b="1" dirty="0">
              <a:solidFill>
                <a:schemeClr val="tx2"/>
              </a:solidFill>
            </a:endParaRPr>
          </a:p>
        </p:txBody>
      </p:sp>
      <p:sp>
        <p:nvSpPr>
          <p:cNvPr id="10" name="TextBox 9">
            <a:extLst>
              <a:ext uri="{FF2B5EF4-FFF2-40B4-BE49-F238E27FC236}">
                <a16:creationId xmlns:a16="http://schemas.microsoft.com/office/drawing/2014/main" id="{44958435-A5F4-9E43-A0F1-FA32BCE570D5}"/>
              </a:ext>
            </a:extLst>
          </p:cNvPr>
          <p:cNvSpPr txBox="1"/>
          <p:nvPr/>
        </p:nvSpPr>
        <p:spPr>
          <a:xfrm>
            <a:off x="2655065" y="2222046"/>
            <a:ext cx="8275785" cy="1538883"/>
          </a:xfrm>
          <a:prstGeom prst="rect">
            <a:avLst/>
          </a:prstGeom>
          <a:noFill/>
        </p:spPr>
        <p:txBody>
          <a:bodyPr wrap="square" lIns="0" rIns="0" rtlCol="0" anchor="t">
            <a:spAutoFit/>
          </a:bodyPr>
          <a:lstStyle/>
          <a:p>
            <a:pPr marL="285750" indent="-285750" algn="just">
              <a:spcAft>
                <a:spcPts val="1200"/>
              </a:spcAft>
              <a:buFont typeface="Arial" panose="020B0604020202020204" pitchFamily="34" charset="0"/>
              <a:buChar char="•"/>
            </a:pPr>
            <a:r>
              <a:rPr lang="en-US" sz="1400" noProof="1">
                <a:solidFill>
                  <a:schemeClr val="tx2"/>
                </a:solidFill>
              </a:rPr>
              <a:t>Lorem ipsum dolor sit amet, consectetur adipiscing elit. Sed tempus, lacus in dictum efficitur, dolor nisl dapibus turpis, nec dignissim lectus ipsum vitae velit. Praesent ac nunc id ligula bibendum tincidunt. Fusce molestie blandit elit, eu feugiat nisi cursus nec. Donec sed elementum eros.</a:t>
            </a:r>
          </a:p>
          <a:p>
            <a:pPr marL="285750" indent="-285750" algn="just">
              <a:spcAft>
                <a:spcPts val="1200"/>
              </a:spcAft>
              <a:buFont typeface="Arial" panose="020B0604020202020204" pitchFamily="34" charset="0"/>
              <a:buChar char="•"/>
            </a:pPr>
            <a:r>
              <a:rPr lang="en-US" sz="1400" noProof="1">
                <a:solidFill>
                  <a:schemeClr val="tx2"/>
                </a:solidFill>
              </a:rPr>
              <a:t>In posuere dui sed urna ullamcorper pellentesque at at odio. Interdum et malesuada fames ac ante ipsum primis in faucibus. Proin a mi dui. In fermentum enim id neque blandit, a hendrerit turpis commodo. Duis eu libero rhoncus, pulvinar libero ut, vestibulum mi. Maecenas ornare ullamcorper enim et facilisis.</a:t>
            </a:r>
          </a:p>
        </p:txBody>
      </p:sp>
      <p:sp>
        <p:nvSpPr>
          <p:cNvPr id="11" name="TextBox 10">
            <a:extLst>
              <a:ext uri="{FF2B5EF4-FFF2-40B4-BE49-F238E27FC236}">
                <a16:creationId xmlns:a16="http://schemas.microsoft.com/office/drawing/2014/main" id="{D23DFA6C-5FA5-BC42-8659-233155A0083B}"/>
              </a:ext>
            </a:extLst>
          </p:cNvPr>
          <p:cNvSpPr txBox="1"/>
          <p:nvPr/>
        </p:nvSpPr>
        <p:spPr>
          <a:xfrm>
            <a:off x="1233889" y="3975096"/>
            <a:ext cx="9696962" cy="1538883"/>
          </a:xfrm>
          <a:prstGeom prst="rect">
            <a:avLst/>
          </a:prstGeom>
          <a:noFill/>
        </p:spPr>
        <p:txBody>
          <a:bodyPr wrap="square" lIns="0" rIns="0" rtlCol="0" anchor="t">
            <a:spAutoFit/>
          </a:bodyPr>
          <a:lstStyle/>
          <a:p>
            <a:pPr marL="285750" marR="0" lvl="0" indent="-285750" algn="just"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400" b="0" i="0" u="none" strike="noStrike" kern="1200" cap="none" spc="0" normalizeH="0" baseline="0" noProof="1">
                <a:ln>
                  <a:noFill/>
                </a:ln>
                <a:solidFill>
                  <a:schemeClr val="bg1"/>
                </a:solidFill>
                <a:effectLst/>
                <a:uLnTx/>
                <a:uFillTx/>
                <a:latin typeface="Calibri" panose="020F0502020204030204"/>
                <a:ea typeface="+mn-ea"/>
                <a:cs typeface="+mn-cs"/>
              </a:rPr>
              <a:t>Lorem ipsum dolor sit amet, consectetur adipiscing elit. Sed tempus, lacus in dictum efficitur, dolor nisl dapibus turpis, nec dignissim lectus ipsum vitae velit. Praesent ac nunc id ligula bibendum tincidunt. Fusce molestie blandit elit, eu feugiat nisi cursus nec. Donec sed elementum eros.</a:t>
            </a:r>
          </a:p>
          <a:p>
            <a:pPr marL="285750" marR="0" lvl="0" indent="-285750" algn="just"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400" b="0" i="0" u="none" strike="noStrike" kern="1200" cap="none" spc="0" normalizeH="0" baseline="0" noProof="1">
                <a:ln>
                  <a:noFill/>
                </a:ln>
                <a:solidFill>
                  <a:schemeClr val="bg1"/>
                </a:solidFill>
                <a:effectLst/>
                <a:uLnTx/>
                <a:uFillTx/>
                <a:latin typeface="Calibri" panose="020F0502020204030204"/>
                <a:ea typeface="+mn-ea"/>
                <a:cs typeface="+mn-cs"/>
              </a:rPr>
              <a:t>In posuere dui sed urna ullamcorper pellentesque at at odio. Interdum et malesuada fames ac ante ipsum primis in faucibus. Proin a mi dui. In fermentum enim id neque blandit, a hendrerit turpis commodo. Duis eu libero rhoncus, pulvinar libero ut, vestibulum mi. Maecenas ornare ullamcorper enim et facilisis.</a:t>
            </a:r>
          </a:p>
        </p:txBody>
      </p:sp>
      <p:pic>
        <p:nvPicPr>
          <p:cNvPr id="12" name="Graphic 11" descr="Hourglass Finished">
            <a:extLst>
              <a:ext uri="{FF2B5EF4-FFF2-40B4-BE49-F238E27FC236}">
                <a16:creationId xmlns:a16="http://schemas.microsoft.com/office/drawing/2014/main" id="{EFD951D1-AEA8-4B4A-B3F4-71FF66D654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53216" y="2592333"/>
            <a:ext cx="798308" cy="79830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79589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Tabbed Text Boxes – Slide Template</a:t>
            </a:r>
          </a:p>
        </p:txBody>
      </p:sp>
      <p:sp>
        <p:nvSpPr>
          <p:cNvPr id="4" name="Shape">
            <a:extLst>
              <a:ext uri="{FF2B5EF4-FFF2-40B4-BE49-F238E27FC236}">
                <a16:creationId xmlns:a16="http://schemas.microsoft.com/office/drawing/2014/main" id="{4E685F11-6DC2-604B-8A34-24294AE7957C}"/>
              </a:ext>
            </a:extLst>
          </p:cNvPr>
          <p:cNvSpPr/>
          <p:nvPr/>
        </p:nvSpPr>
        <p:spPr>
          <a:xfrm>
            <a:off x="1049674" y="2168528"/>
            <a:ext cx="10092651" cy="164592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18959"/>
                </a:lnTo>
                <a:cubicBezTo>
                  <a:pt x="0" y="20422"/>
                  <a:pt x="192" y="21600"/>
                  <a:pt x="431" y="21600"/>
                </a:cubicBezTo>
                <a:lnTo>
                  <a:pt x="21169" y="21600"/>
                </a:lnTo>
                <a:cubicBezTo>
                  <a:pt x="21408" y="21600"/>
                  <a:pt x="21600" y="20422"/>
                  <a:pt x="21600" y="18959"/>
                </a:cubicBezTo>
                <a:lnTo>
                  <a:pt x="21600" y="0"/>
                </a:lnTo>
                <a:close/>
              </a:path>
            </a:pathLst>
          </a:custGeom>
          <a:solidFill>
            <a:schemeClr val="accent5"/>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a16="http://schemas.microsoft.com/office/drawing/2014/main" id="{5570B42C-E5A4-EB4F-BB5C-44A475B0AFB5}"/>
              </a:ext>
            </a:extLst>
          </p:cNvPr>
          <p:cNvSpPr/>
          <p:nvPr/>
        </p:nvSpPr>
        <p:spPr>
          <a:xfrm>
            <a:off x="1049674" y="3572698"/>
            <a:ext cx="10092651" cy="1982848"/>
          </a:xfrm>
          <a:custGeom>
            <a:avLst/>
            <a:gdLst/>
            <a:ahLst/>
            <a:cxnLst>
              <a:cxn ang="0">
                <a:pos x="wd2" y="hd2"/>
              </a:cxn>
              <a:cxn ang="5400000">
                <a:pos x="wd2" y="hd2"/>
              </a:cxn>
              <a:cxn ang="10800000">
                <a:pos x="wd2" y="hd2"/>
              </a:cxn>
              <a:cxn ang="16200000">
                <a:pos x="wd2" y="hd2"/>
              </a:cxn>
            </a:cxnLst>
            <a:rect l="0" t="0" r="r" b="b"/>
            <a:pathLst>
              <a:path w="21600" h="21502" extrusionOk="0">
                <a:moveTo>
                  <a:pt x="21166" y="3654"/>
                </a:moveTo>
                <a:lnTo>
                  <a:pt x="2680" y="3654"/>
                </a:lnTo>
                <a:cubicBezTo>
                  <a:pt x="2627" y="3654"/>
                  <a:pt x="2578" y="3544"/>
                  <a:pt x="2544" y="3371"/>
                </a:cubicBezTo>
                <a:lnTo>
                  <a:pt x="1936" y="294"/>
                </a:lnTo>
                <a:cubicBezTo>
                  <a:pt x="1859" y="-98"/>
                  <a:pt x="1738" y="-98"/>
                  <a:pt x="1661" y="294"/>
                </a:cubicBezTo>
                <a:lnTo>
                  <a:pt x="1053" y="3371"/>
                </a:lnTo>
                <a:cubicBezTo>
                  <a:pt x="1016" y="3560"/>
                  <a:pt x="967" y="3654"/>
                  <a:pt x="917" y="3654"/>
                </a:cubicBezTo>
                <a:lnTo>
                  <a:pt x="431" y="3654"/>
                </a:lnTo>
                <a:cubicBezTo>
                  <a:pt x="192" y="3654"/>
                  <a:pt x="0" y="4627"/>
                  <a:pt x="0" y="5836"/>
                </a:cubicBezTo>
                <a:lnTo>
                  <a:pt x="0" y="19320"/>
                </a:lnTo>
                <a:cubicBezTo>
                  <a:pt x="0" y="20529"/>
                  <a:pt x="192" y="21502"/>
                  <a:pt x="431" y="21502"/>
                </a:cubicBezTo>
                <a:lnTo>
                  <a:pt x="21169" y="21502"/>
                </a:lnTo>
                <a:cubicBezTo>
                  <a:pt x="21408" y="21502"/>
                  <a:pt x="21600" y="20529"/>
                  <a:pt x="21600" y="19320"/>
                </a:cubicBezTo>
                <a:lnTo>
                  <a:pt x="21600" y="5836"/>
                </a:lnTo>
                <a:cubicBezTo>
                  <a:pt x="21597" y="4627"/>
                  <a:pt x="21405" y="3654"/>
                  <a:pt x="21166" y="3654"/>
                </a:cubicBezTo>
                <a:close/>
              </a:path>
            </a:pathLst>
          </a:custGeom>
          <a:solidFill>
            <a:schemeClr val="tx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6" name="Shape">
            <a:extLst>
              <a:ext uri="{FF2B5EF4-FFF2-40B4-BE49-F238E27FC236}">
                <a16:creationId xmlns:a16="http://schemas.microsoft.com/office/drawing/2014/main" id="{0041EF4F-6A93-5344-BBDA-BE51301F022B}"/>
              </a:ext>
            </a:extLst>
          </p:cNvPr>
          <p:cNvSpPr/>
          <p:nvPr/>
        </p:nvSpPr>
        <p:spPr>
          <a:xfrm>
            <a:off x="1064151" y="1459206"/>
            <a:ext cx="2618341" cy="619570"/>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bg2">
              <a:lumMod val="90000"/>
            </a:schemeClr>
          </a:solidFill>
          <a:ln w="12700">
            <a:miter lim="400000"/>
          </a:ln>
        </p:spPr>
        <p:txBody>
          <a:bodyPr lIns="38100" tIns="38100" rIns="38100" bIns="38100" anchor="ctr"/>
          <a:lstStyle/>
          <a:p>
            <a:pPr algn="ctr"/>
            <a:r>
              <a:rPr lang="fr-CA" sz="2000" b="1" dirty="0">
                <a:solidFill>
                  <a:schemeClr val="tx2"/>
                </a:solidFill>
              </a:rPr>
              <a:t>LOREM IPSUM</a:t>
            </a:r>
            <a:endParaRPr sz="2000" b="1" dirty="0">
              <a:solidFill>
                <a:schemeClr val="tx2"/>
              </a:solidFill>
            </a:endParaRPr>
          </a:p>
        </p:txBody>
      </p:sp>
      <p:sp>
        <p:nvSpPr>
          <p:cNvPr id="7" name="Shape">
            <a:extLst>
              <a:ext uri="{FF2B5EF4-FFF2-40B4-BE49-F238E27FC236}">
                <a16:creationId xmlns:a16="http://schemas.microsoft.com/office/drawing/2014/main" id="{984B1104-839A-5547-815E-A30822FEF095}"/>
              </a:ext>
            </a:extLst>
          </p:cNvPr>
          <p:cNvSpPr/>
          <p:nvPr/>
        </p:nvSpPr>
        <p:spPr>
          <a:xfrm>
            <a:off x="8519277" y="1459206"/>
            <a:ext cx="2618341" cy="619570"/>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accent5"/>
          </a:solidFill>
          <a:ln w="12700">
            <a:miter lim="400000"/>
          </a:ln>
        </p:spPr>
        <p:txBody>
          <a:bodyPr lIns="38100" tIns="38100" rIns="38100" bIns="38100" anchor="ctr"/>
          <a:lstStyle/>
          <a:p>
            <a:pPr algn="ctr"/>
            <a:r>
              <a:rPr lang="fr-CA" sz="2000" b="1" dirty="0">
                <a:solidFill>
                  <a:schemeClr val="bg1"/>
                </a:solidFill>
              </a:rPr>
              <a:t>LOREM IPSUM</a:t>
            </a:r>
            <a:endParaRPr sz="2000" b="1" dirty="0">
              <a:solidFill>
                <a:schemeClr val="bg1"/>
              </a:solidFill>
            </a:endParaRPr>
          </a:p>
        </p:txBody>
      </p:sp>
      <p:sp>
        <p:nvSpPr>
          <p:cNvPr id="8" name="Shape">
            <a:extLst>
              <a:ext uri="{FF2B5EF4-FFF2-40B4-BE49-F238E27FC236}">
                <a16:creationId xmlns:a16="http://schemas.microsoft.com/office/drawing/2014/main" id="{49E9D877-AE8C-0540-AB69-81A785437E3B}"/>
              </a:ext>
            </a:extLst>
          </p:cNvPr>
          <p:cNvSpPr/>
          <p:nvPr/>
        </p:nvSpPr>
        <p:spPr>
          <a:xfrm>
            <a:off x="6029409" y="1459206"/>
            <a:ext cx="2618341" cy="619570"/>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bg2">
              <a:lumMod val="90000"/>
            </a:schemeClr>
          </a:solidFill>
          <a:ln w="12700">
            <a:miter lim="400000"/>
          </a:ln>
        </p:spPr>
        <p:txBody>
          <a:bodyPr lIns="38100" tIns="38100" rIns="38100" bIns="38100" anchor="ctr"/>
          <a:lstStyle/>
          <a:p>
            <a:pPr algn="ctr"/>
            <a:r>
              <a:rPr lang="fr-CA" sz="2000" b="1" dirty="0">
                <a:solidFill>
                  <a:schemeClr val="tx2"/>
                </a:solidFill>
              </a:rPr>
              <a:t>LOREM IPSUM</a:t>
            </a:r>
            <a:endParaRPr sz="2000" b="1" dirty="0">
              <a:solidFill>
                <a:schemeClr val="tx2"/>
              </a:solidFill>
            </a:endParaRPr>
          </a:p>
        </p:txBody>
      </p:sp>
      <p:sp>
        <p:nvSpPr>
          <p:cNvPr id="9" name="Shape">
            <a:extLst>
              <a:ext uri="{FF2B5EF4-FFF2-40B4-BE49-F238E27FC236}">
                <a16:creationId xmlns:a16="http://schemas.microsoft.com/office/drawing/2014/main" id="{0462EC8B-BE35-9F4A-82F9-CFBD9D52F8E1}"/>
              </a:ext>
            </a:extLst>
          </p:cNvPr>
          <p:cNvSpPr/>
          <p:nvPr/>
        </p:nvSpPr>
        <p:spPr>
          <a:xfrm>
            <a:off x="3554018" y="1459206"/>
            <a:ext cx="2618341" cy="619570"/>
          </a:xfrm>
          <a:custGeom>
            <a:avLst/>
            <a:gdLst/>
            <a:ahLst/>
            <a:cxnLst>
              <a:cxn ang="0">
                <a:pos x="wd2" y="hd2"/>
              </a:cxn>
              <a:cxn ang="5400000">
                <a:pos x="wd2" y="hd2"/>
              </a:cxn>
              <a:cxn ang="10800000">
                <a:pos x="wd2" y="hd2"/>
              </a:cxn>
              <a:cxn ang="16200000">
                <a:pos x="wd2" y="hd2"/>
              </a:cxn>
            </a:cxnLst>
            <a:rect l="0" t="0" r="r" b="b"/>
            <a:pathLst>
              <a:path w="21537" h="21600" extrusionOk="0">
                <a:moveTo>
                  <a:pt x="21350" y="12768"/>
                </a:moveTo>
                <a:cubicBezTo>
                  <a:pt x="21600" y="11708"/>
                  <a:pt x="21600" y="9942"/>
                  <a:pt x="21350" y="8882"/>
                </a:cubicBezTo>
                <a:lnTo>
                  <a:pt x="19254" y="0"/>
                </a:lnTo>
                <a:lnTo>
                  <a:pt x="0" y="0"/>
                </a:lnTo>
                <a:lnTo>
                  <a:pt x="1500" y="6359"/>
                </a:lnTo>
                <a:cubicBezTo>
                  <a:pt x="2084" y="8832"/>
                  <a:pt x="2084" y="12819"/>
                  <a:pt x="1500" y="15241"/>
                </a:cubicBezTo>
                <a:lnTo>
                  <a:pt x="0" y="21600"/>
                </a:lnTo>
                <a:lnTo>
                  <a:pt x="19254" y="21600"/>
                </a:lnTo>
                <a:lnTo>
                  <a:pt x="21350" y="12768"/>
                </a:lnTo>
                <a:close/>
              </a:path>
            </a:pathLst>
          </a:custGeom>
          <a:solidFill>
            <a:schemeClr val="bg2">
              <a:lumMod val="90000"/>
            </a:schemeClr>
          </a:solidFill>
          <a:ln w="12700">
            <a:miter lim="400000"/>
          </a:ln>
        </p:spPr>
        <p:txBody>
          <a:bodyPr lIns="38100" tIns="38100" rIns="38100" bIns="38100" anchor="ctr"/>
          <a:lstStyle/>
          <a:p>
            <a:pPr algn="ctr"/>
            <a:r>
              <a:rPr lang="fr-CA" sz="2000" b="1" dirty="0">
                <a:solidFill>
                  <a:schemeClr val="tx2"/>
                </a:solidFill>
              </a:rPr>
              <a:t>LOREM IPSUM</a:t>
            </a:r>
            <a:endParaRPr sz="2000" b="1" dirty="0">
              <a:solidFill>
                <a:schemeClr val="tx2"/>
              </a:solidFill>
            </a:endParaRPr>
          </a:p>
        </p:txBody>
      </p:sp>
      <p:sp>
        <p:nvSpPr>
          <p:cNvPr id="10" name="TextBox 9">
            <a:extLst>
              <a:ext uri="{FF2B5EF4-FFF2-40B4-BE49-F238E27FC236}">
                <a16:creationId xmlns:a16="http://schemas.microsoft.com/office/drawing/2014/main" id="{44958435-A5F4-9E43-A0F1-FA32BCE570D5}"/>
              </a:ext>
            </a:extLst>
          </p:cNvPr>
          <p:cNvSpPr txBox="1"/>
          <p:nvPr/>
        </p:nvSpPr>
        <p:spPr>
          <a:xfrm>
            <a:off x="2655065" y="2222046"/>
            <a:ext cx="8275785" cy="1538883"/>
          </a:xfrm>
          <a:prstGeom prst="rect">
            <a:avLst/>
          </a:prstGeom>
          <a:noFill/>
        </p:spPr>
        <p:txBody>
          <a:bodyPr wrap="square" lIns="0" rIns="0" rtlCol="0" anchor="t">
            <a:spAutoFit/>
          </a:bodyPr>
          <a:lstStyle/>
          <a:p>
            <a:pPr marL="285750" indent="-285750" algn="just">
              <a:spcAft>
                <a:spcPts val="1200"/>
              </a:spcAft>
              <a:buFont typeface="Arial" panose="020B0604020202020204" pitchFamily="34" charset="0"/>
              <a:buChar char="•"/>
            </a:pPr>
            <a:r>
              <a:rPr lang="en-US" sz="1400" noProof="1">
                <a:solidFill>
                  <a:schemeClr val="bg1"/>
                </a:solidFill>
              </a:rPr>
              <a:t>Lorem ipsum dolor sit amet, consectetur adipiscing elit. Sed tempus, lacus in dictum efficitur, dolor nisl dapibus turpis, nec dignissim lectus ipsum vitae velit. Praesent ac nunc id ligula bibendum tincidunt. Fusce molestie blandit elit, eu feugiat nisi cursus nec. Donec sed elementum eros.</a:t>
            </a:r>
          </a:p>
          <a:p>
            <a:pPr marL="285750" indent="-285750" algn="just">
              <a:spcAft>
                <a:spcPts val="1200"/>
              </a:spcAft>
              <a:buFont typeface="Arial" panose="020B0604020202020204" pitchFamily="34" charset="0"/>
              <a:buChar char="•"/>
            </a:pPr>
            <a:r>
              <a:rPr lang="en-US" sz="1400" noProof="1">
                <a:solidFill>
                  <a:schemeClr val="bg1"/>
                </a:solidFill>
              </a:rPr>
              <a:t>In posuere dui sed urna ullamcorper pellentesque at at odio. Interdum et malesuada fames ac ante ipsum primis in faucibus. Proin a mi dui. In fermentum enim id neque blandit, a hendrerit turpis commodo. Duis eu libero rhoncus, pulvinar libero ut, vestibulum mi. Maecenas ornare ullamcorper enim et facilisis.</a:t>
            </a:r>
          </a:p>
        </p:txBody>
      </p:sp>
      <p:sp>
        <p:nvSpPr>
          <p:cNvPr id="11" name="TextBox 10">
            <a:extLst>
              <a:ext uri="{FF2B5EF4-FFF2-40B4-BE49-F238E27FC236}">
                <a16:creationId xmlns:a16="http://schemas.microsoft.com/office/drawing/2014/main" id="{D23DFA6C-5FA5-BC42-8659-233155A0083B}"/>
              </a:ext>
            </a:extLst>
          </p:cNvPr>
          <p:cNvSpPr txBox="1"/>
          <p:nvPr/>
        </p:nvSpPr>
        <p:spPr>
          <a:xfrm>
            <a:off x="1233889" y="3975096"/>
            <a:ext cx="9696962" cy="1538883"/>
          </a:xfrm>
          <a:prstGeom prst="rect">
            <a:avLst/>
          </a:prstGeom>
          <a:noFill/>
        </p:spPr>
        <p:txBody>
          <a:bodyPr wrap="square" lIns="0" rIns="0" rtlCol="0" anchor="t">
            <a:spAutoFit/>
          </a:bodyPr>
          <a:lstStyle/>
          <a:p>
            <a:pPr marL="285750" marR="0" lvl="0" indent="-285750" algn="just"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400" b="0" i="0" u="none" strike="noStrike" kern="1200" cap="none" spc="0" normalizeH="0" baseline="0" noProof="1">
                <a:ln>
                  <a:noFill/>
                </a:ln>
                <a:solidFill>
                  <a:schemeClr val="bg1"/>
                </a:solidFill>
                <a:effectLst/>
                <a:uLnTx/>
                <a:uFillTx/>
                <a:latin typeface="Calibri" panose="020F0502020204030204"/>
                <a:ea typeface="+mn-ea"/>
                <a:cs typeface="+mn-cs"/>
              </a:rPr>
              <a:t>Lorem ipsum dolor sit amet, consectetur adipiscing elit. Sed tempus, lacus in dictum efficitur, dolor nisl dapibus turpis, nec dignissim lectus ipsum vitae velit. Praesent ac nunc id ligula bibendum tincidunt. Fusce molestie blandit elit, eu feugiat nisi cursus nec. Donec sed elementum eros.</a:t>
            </a:r>
          </a:p>
          <a:p>
            <a:pPr marL="285750" marR="0" lvl="0" indent="-285750" algn="just"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400" b="0" i="0" u="none" strike="noStrike" kern="1200" cap="none" spc="0" normalizeH="0" baseline="0" noProof="1">
                <a:ln>
                  <a:noFill/>
                </a:ln>
                <a:solidFill>
                  <a:schemeClr val="bg1"/>
                </a:solidFill>
                <a:effectLst/>
                <a:uLnTx/>
                <a:uFillTx/>
                <a:latin typeface="Calibri" panose="020F0502020204030204"/>
                <a:ea typeface="+mn-ea"/>
                <a:cs typeface="+mn-cs"/>
              </a:rPr>
              <a:t>In posuere dui sed urna ullamcorper pellentesque at at odio. Interdum et malesuada fames ac ante ipsum primis in faucibus. Proin a mi dui. In fermentum enim id neque blandit, a hendrerit turpis commodo. Duis eu libero rhoncus, pulvinar libero ut, vestibulum mi. Maecenas ornare ullamcorper enim et facilisis.</a:t>
            </a:r>
          </a:p>
        </p:txBody>
      </p:sp>
      <p:pic>
        <p:nvPicPr>
          <p:cNvPr id="12" name="Graphic 11" descr="Bullseye">
            <a:extLst>
              <a:ext uri="{FF2B5EF4-FFF2-40B4-BE49-F238E27FC236}">
                <a16:creationId xmlns:a16="http://schemas.microsoft.com/office/drawing/2014/main" id="{F918DEAE-F548-4941-9143-0A615AC2332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79258" y="2518375"/>
            <a:ext cx="946224" cy="94622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99821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8677</TotalTime>
  <Words>1027</Words>
  <PresentationFormat>Widescreen</PresentationFormat>
  <Paragraphs>46</Paragraphs>
  <Slides>5</Slides>
  <Notes>5</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5</vt:i4>
      </vt:variant>
    </vt:vector>
  </HeadingPairs>
  <TitlesOfParts>
    <vt:vector size="13" baseType="lpstr">
      <vt:lpstr>Arial</vt:lpstr>
      <vt:lpstr>Calibri</vt:lpstr>
      <vt:lpstr>Calibri Light</vt:lpstr>
      <vt:lpstr>Helvetica</vt:lpstr>
      <vt:lpstr>Open Sans</vt:lpstr>
      <vt:lpstr>Template PresentationGO</vt:lpstr>
      <vt:lpstr>Template PresentationGO Dark</vt:lpstr>
      <vt:lpstr>Custom Design</vt:lpstr>
      <vt:lpstr>Tabbed Text Boxes – Slide Template</vt:lpstr>
      <vt:lpstr>Tabbed Text Boxes – Slide Template</vt:lpstr>
      <vt:lpstr>Tabbed Text Boxes – Slide Template</vt:lpstr>
      <vt:lpstr>Tabbed Text Boxes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Tabbed Text Boxes</dc:title>
  <dc:creator>PresentationGO.com</dc:creator>
  <dc:description>© Copyright PresentationGO.com</dc:description>
  <dcterms:created xsi:type="dcterms:W3CDTF">2014-11-26T05:14:11Z</dcterms:created>
  <dcterms:modified xsi:type="dcterms:W3CDTF">2021-11-23T23:04:12Z</dcterms:modified>
  <cp:category>Text &amp; Tables</cp:category>
</cp:coreProperties>
</file>