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88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6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6 Steps – Slide Template</a:t>
            </a: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1BAD76A2-AA4C-4253-9642-2E238F13BAF1}"/>
              </a:ext>
            </a:extLst>
          </p:cNvPr>
          <p:cNvSpPr/>
          <p:nvPr/>
        </p:nvSpPr>
        <p:spPr>
          <a:xfrm>
            <a:off x="3642727" y="2160352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6F636F6-4BFD-43D9-9D49-D5D8349F368F}"/>
              </a:ext>
            </a:extLst>
          </p:cNvPr>
          <p:cNvSpPr/>
          <p:nvPr/>
        </p:nvSpPr>
        <p:spPr>
          <a:xfrm>
            <a:off x="6275939" y="2160352"/>
            <a:ext cx="157683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42A5FC03-9040-420C-A00E-29CBF0FFAC0D}"/>
              </a:ext>
            </a:extLst>
          </p:cNvPr>
          <p:cNvSpPr/>
          <p:nvPr/>
        </p:nvSpPr>
        <p:spPr>
          <a:xfrm>
            <a:off x="2327325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FEC6977-3823-4358-B474-A54989D9C071}"/>
              </a:ext>
            </a:extLst>
          </p:cNvPr>
          <p:cNvSpPr/>
          <p:nvPr/>
        </p:nvSpPr>
        <p:spPr>
          <a:xfrm>
            <a:off x="4959237" y="2382650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50429F39-AD25-48F5-A83B-109D0E11E38F}"/>
              </a:ext>
            </a:extLst>
          </p:cNvPr>
          <p:cNvSpPr/>
          <p:nvPr/>
        </p:nvSpPr>
        <p:spPr>
          <a:xfrm>
            <a:off x="8907302" y="2160352"/>
            <a:ext cx="1576825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BD900CF-F36B-4E5D-BE6C-969B13539255}"/>
              </a:ext>
            </a:extLst>
          </p:cNvPr>
          <p:cNvSpPr/>
          <p:nvPr/>
        </p:nvSpPr>
        <p:spPr>
          <a:xfrm>
            <a:off x="7591901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4" name="Graphic 63" descr="Basketball">
            <a:extLst>
              <a:ext uri="{FF2B5EF4-FFF2-40B4-BE49-F238E27FC236}">
                <a16:creationId xmlns:a16="http://schemas.microsoft.com/office/drawing/2014/main" id="{ABAE194F-5EB3-47D8-A5F6-681051F82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2631" y="2547221"/>
            <a:ext cx="464735" cy="464735"/>
          </a:xfrm>
          <a:prstGeom prst="rect">
            <a:avLst/>
          </a:prstGeom>
        </p:spPr>
      </p:pic>
      <p:pic>
        <p:nvPicPr>
          <p:cNvPr id="65" name="Graphic 64" descr="GMO">
            <a:extLst>
              <a:ext uri="{FF2B5EF4-FFF2-40B4-BE49-F238E27FC236}">
                <a16:creationId xmlns:a16="http://schemas.microsoft.com/office/drawing/2014/main" id="{517B4668-9DFD-4E64-BE90-F52F6776C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34114" y="4146131"/>
            <a:ext cx="464735" cy="464735"/>
          </a:xfrm>
          <a:prstGeom prst="rect">
            <a:avLst/>
          </a:prstGeom>
        </p:spPr>
      </p:pic>
      <p:pic>
        <p:nvPicPr>
          <p:cNvPr id="66" name="Graphic 65" descr="Books">
            <a:extLst>
              <a:ext uri="{FF2B5EF4-FFF2-40B4-BE49-F238E27FC236}">
                <a16:creationId xmlns:a16="http://schemas.microsoft.com/office/drawing/2014/main" id="{E1D64FC5-E76A-4337-BBA2-D575FA03EB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1149" y="4161950"/>
            <a:ext cx="464735" cy="464735"/>
          </a:xfrm>
          <a:prstGeom prst="rect">
            <a:avLst/>
          </a:prstGeom>
        </p:spPr>
      </p:pic>
      <p:pic>
        <p:nvPicPr>
          <p:cNvPr id="67" name="Graphic 66" descr="Mathematics">
            <a:extLst>
              <a:ext uri="{FF2B5EF4-FFF2-40B4-BE49-F238E27FC236}">
                <a16:creationId xmlns:a16="http://schemas.microsoft.com/office/drawing/2014/main" id="{CABF3A14-89F9-4C14-A260-101F039DBF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9667" y="2547221"/>
            <a:ext cx="464735" cy="464735"/>
          </a:xfrm>
          <a:prstGeom prst="rect">
            <a:avLst/>
          </a:prstGeom>
        </p:spPr>
      </p:pic>
      <p:pic>
        <p:nvPicPr>
          <p:cNvPr id="68" name="Graphic 67" descr="Pyramid">
            <a:extLst>
              <a:ext uri="{FF2B5EF4-FFF2-40B4-BE49-F238E27FC236}">
                <a16:creationId xmlns:a16="http://schemas.microsoft.com/office/drawing/2014/main" id="{E60C48A9-2DF4-4053-8846-0148BD1390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6703" y="2525705"/>
            <a:ext cx="464735" cy="464735"/>
          </a:xfrm>
          <a:prstGeom prst="rect">
            <a:avLst/>
          </a:prstGeom>
        </p:spPr>
      </p:pic>
      <p:pic>
        <p:nvPicPr>
          <p:cNvPr id="69" name="Graphic 68" descr="Flag">
            <a:extLst>
              <a:ext uri="{FF2B5EF4-FFF2-40B4-BE49-F238E27FC236}">
                <a16:creationId xmlns:a16="http://schemas.microsoft.com/office/drawing/2014/main" id="{67FFCC4E-08DC-4C62-8839-418349236F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88185" y="4161950"/>
            <a:ext cx="464735" cy="46473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753DFA1-50C4-41FD-829D-08B3E5A598ED}"/>
              </a:ext>
            </a:extLst>
          </p:cNvPr>
          <p:cNvSpPr txBox="1"/>
          <p:nvPr/>
        </p:nvSpPr>
        <p:spPr>
          <a:xfrm>
            <a:off x="2564951" y="32425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7AA48BC-DAEF-4EDB-9026-5A066DF2586B}"/>
              </a:ext>
            </a:extLst>
          </p:cNvPr>
          <p:cNvSpPr txBox="1"/>
          <p:nvPr/>
        </p:nvSpPr>
        <p:spPr>
          <a:xfrm>
            <a:off x="387824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2ADDDCD-0712-470D-A955-2643C305413C}"/>
              </a:ext>
            </a:extLst>
          </p:cNvPr>
          <p:cNvSpPr txBox="1"/>
          <p:nvPr/>
        </p:nvSpPr>
        <p:spPr>
          <a:xfrm>
            <a:off x="519153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B38082-4A12-48C8-AE92-EBC844C7A42A}"/>
              </a:ext>
            </a:extLst>
          </p:cNvPr>
          <p:cNvSpPr txBox="1"/>
          <p:nvPr/>
        </p:nvSpPr>
        <p:spPr>
          <a:xfrm>
            <a:off x="650482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4F4B985-58BA-418D-B059-99BDACF5D287}"/>
              </a:ext>
            </a:extLst>
          </p:cNvPr>
          <p:cNvSpPr txBox="1"/>
          <p:nvPr/>
        </p:nvSpPr>
        <p:spPr>
          <a:xfrm>
            <a:off x="781811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60AEAD-0D42-4617-B426-1E360AB91EFF}"/>
              </a:ext>
            </a:extLst>
          </p:cNvPr>
          <p:cNvSpPr txBox="1"/>
          <p:nvPr/>
        </p:nvSpPr>
        <p:spPr>
          <a:xfrm>
            <a:off x="9131399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4B9C61B-EB50-4E8F-AF1C-42A20EFD70AA}"/>
              </a:ext>
            </a:extLst>
          </p:cNvPr>
          <p:cNvGrpSpPr/>
          <p:nvPr/>
        </p:nvGrpSpPr>
        <p:grpSpPr>
          <a:xfrm>
            <a:off x="7164150" y="5017678"/>
            <a:ext cx="2926080" cy="1105487"/>
            <a:chOff x="332936" y="2627766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F83BB7-C5FD-43DB-ACF9-5AA6C373C6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84CC30-7B16-413F-9E28-21C4AEB1F9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1EB5EB-86FC-4037-A2D3-7D99A85AF31C}"/>
              </a:ext>
            </a:extLst>
          </p:cNvPr>
          <p:cNvGrpSpPr/>
          <p:nvPr/>
        </p:nvGrpSpPr>
        <p:grpSpPr>
          <a:xfrm>
            <a:off x="3878240" y="5017678"/>
            <a:ext cx="2926080" cy="1105487"/>
            <a:chOff x="332936" y="2627766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0701E7C-47F8-4138-99B9-E92BEF09BC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5C1FE0F-B474-4498-B278-1CC2A55ECB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3231408-4680-42F8-9F0B-92A86CAA1FF2}"/>
              </a:ext>
            </a:extLst>
          </p:cNvPr>
          <p:cNvGrpSpPr/>
          <p:nvPr/>
        </p:nvGrpSpPr>
        <p:grpSpPr>
          <a:xfrm>
            <a:off x="422213" y="5017678"/>
            <a:ext cx="2926080" cy="1105487"/>
            <a:chOff x="332936" y="2627766"/>
            <a:chExt cx="2926080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D50E020-0A44-48E5-9314-905789B848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6F4442D-DBB0-4BEA-95FA-9D1DFDFE7D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CEC5229-C7AC-49FE-97A5-F081B7E8F258}"/>
              </a:ext>
            </a:extLst>
          </p:cNvPr>
          <p:cNvGrpSpPr/>
          <p:nvPr/>
        </p:nvGrpSpPr>
        <p:grpSpPr>
          <a:xfrm>
            <a:off x="8843708" y="1001588"/>
            <a:ext cx="2926080" cy="1105487"/>
            <a:chOff x="332936" y="2627766"/>
            <a:chExt cx="2926080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B60DDB-AA80-4AB6-ABD1-015EB8157F4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CE58D36-7A37-4AF0-842D-3640147118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5A2898A-C331-4EE5-BAE0-EC5D5E9C4A02}"/>
              </a:ext>
            </a:extLst>
          </p:cNvPr>
          <p:cNvGrpSpPr/>
          <p:nvPr/>
        </p:nvGrpSpPr>
        <p:grpSpPr>
          <a:xfrm>
            <a:off x="5191530" y="1001588"/>
            <a:ext cx="2926080" cy="1105487"/>
            <a:chOff x="332936" y="2627766"/>
            <a:chExt cx="2926080" cy="110548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58E7B1C-B7D1-4F5A-BFCD-3053CAA894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E23B066-34DC-45EA-8EC5-6F35EE48E5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0561555-36F2-4244-83F0-20FEF92DF104}"/>
              </a:ext>
            </a:extLst>
          </p:cNvPr>
          <p:cNvGrpSpPr/>
          <p:nvPr/>
        </p:nvGrpSpPr>
        <p:grpSpPr>
          <a:xfrm>
            <a:off x="1539352" y="1001588"/>
            <a:ext cx="2926080" cy="1105487"/>
            <a:chOff x="332936" y="2627766"/>
            <a:chExt cx="2926080" cy="110548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D6F6658-CBA0-4D07-BDB1-4F7DC639DE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489F2D-8ACE-4E4C-B37C-D5D299C724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22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6 Steps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A3B1EF0-3EA5-4335-9857-D5D401B8D6CF}"/>
              </a:ext>
            </a:extLst>
          </p:cNvPr>
          <p:cNvSpPr/>
          <p:nvPr/>
        </p:nvSpPr>
        <p:spPr>
          <a:xfrm>
            <a:off x="3642727" y="2160352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8436FA3-2856-46D9-8D4F-1BB3B602E32E}"/>
              </a:ext>
            </a:extLst>
          </p:cNvPr>
          <p:cNvSpPr/>
          <p:nvPr/>
        </p:nvSpPr>
        <p:spPr>
          <a:xfrm>
            <a:off x="6275939" y="2160352"/>
            <a:ext cx="157683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531F88A8-E4C1-4EC6-837D-D16D4DC59364}"/>
              </a:ext>
            </a:extLst>
          </p:cNvPr>
          <p:cNvSpPr/>
          <p:nvPr/>
        </p:nvSpPr>
        <p:spPr>
          <a:xfrm>
            <a:off x="2327325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C92685BD-67B4-4D1C-B9C9-CC2CB72B5A94}"/>
              </a:ext>
            </a:extLst>
          </p:cNvPr>
          <p:cNvSpPr/>
          <p:nvPr/>
        </p:nvSpPr>
        <p:spPr>
          <a:xfrm>
            <a:off x="4959237" y="2382650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BC71924-AE2E-42EC-AA75-B9AD9E20B099}"/>
              </a:ext>
            </a:extLst>
          </p:cNvPr>
          <p:cNvSpPr/>
          <p:nvPr/>
        </p:nvSpPr>
        <p:spPr>
          <a:xfrm>
            <a:off x="8907302" y="2160352"/>
            <a:ext cx="1576825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F1EC776-12EB-4FE1-B3B1-2B9B7C8E3A9D}"/>
              </a:ext>
            </a:extLst>
          </p:cNvPr>
          <p:cNvSpPr/>
          <p:nvPr/>
        </p:nvSpPr>
        <p:spPr>
          <a:xfrm>
            <a:off x="7591901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6" name="Graphic 45" descr="Basketball">
            <a:extLst>
              <a:ext uri="{FF2B5EF4-FFF2-40B4-BE49-F238E27FC236}">
                <a16:creationId xmlns:a16="http://schemas.microsoft.com/office/drawing/2014/main" id="{57C8BE26-70F6-4491-BB56-44EE267F7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2631" y="2547221"/>
            <a:ext cx="464735" cy="464735"/>
          </a:xfrm>
          <a:prstGeom prst="rect">
            <a:avLst/>
          </a:prstGeom>
        </p:spPr>
      </p:pic>
      <p:pic>
        <p:nvPicPr>
          <p:cNvPr id="47" name="Graphic 46" descr="GMO">
            <a:extLst>
              <a:ext uri="{FF2B5EF4-FFF2-40B4-BE49-F238E27FC236}">
                <a16:creationId xmlns:a16="http://schemas.microsoft.com/office/drawing/2014/main" id="{ED54F075-F8B5-4049-AD72-CCA32C93C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34114" y="4146131"/>
            <a:ext cx="464735" cy="464735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E8AE43F6-87DF-4BE9-9438-004611FEBE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1149" y="4161950"/>
            <a:ext cx="464735" cy="464735"/>
          </a:xfrm>
          <a:prstGeom prst="rect">
            <a:avLst/>
          </a:prstGeom>
        </p:spPr>
      </p:pic>
      <p:pic>
        <p:nvPicPr>
          <p:cNvPr id="49" name="Graphic 48" descr="Mathematics">
            <a:extLst>
              <a:ext uri="{FF2B5EF4-FFF2-40B4-BE49-F238E27FC236}">
                <a16:creationId xmlns:a16="http://schemas.microsoft.com/office/drawing/2014/main" id="{441F0788-E985-46BE-A767-AC135E30BE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9667" y="2547221"/>
            <a:ext cx="464735" cy="464735"/>
          </a:xfrm>
          <a:prstGeom prst="rect">
            <a:avLst/>
          </a:prstGeom>
        </p:spPr>
      </p:pic>
      <p:pic>
        <p:nvPicPr>
          <p:cNvPr id="50" name="Graphic 49" descr="Pyramid">
            <a:extLst>
              <a:ext uri="{FF2B5EF4-FFF2-40B4-BE49-F238E27FC236}">
                <a16:creationId xmlns:a16="http://schemas.microsoft.com/office/drawing/2014/main" id="{4A1213C3-8BB3-4B68-86C7-976A6CF11E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6703" y="2525705"/>
            <a:ext cx="464735" cy="464735"/>
          </a:xfrm>
          <a:prstGeom prst="rect">
            <a:avLst/>
          </a:prstGeom>
        </p:spPr>
      </p:pic>
      <p:pic>
        <p:nvPicPr>
          <p:cNvPr id="51" name="Graphic 50" descr="Flag">
            <a:extLst>
              <a:ext uri="{FF2B5EF4-FFF2-40B4-BE49-F238E27FC236}">
                <a16:creationId xmlns:a16="http://schemas.microsoft.com/office/drawing/2014/main" id="{DCF338D8-77C3-4BAB-8466-D046AA6A05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88185" y="4161950"/>
            <a:ext cx="464735" cy="46473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3B78D4D8-EBA2-4C50-9B2A-4DF8BB6234BD}"/>
              </a:ext>
            </a:extLst>
          </p:cNvPr>
          <p:cNvSpPr txBox="1"/>
          <p:nvPr/>
        </p:nvSpPr>
        <p:spPr>
          <a:xfrm>
            <a:off x="2564951" y="32425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B1602A2-A589-41E5-9B6E-BE3D5497F58A}"/>
              </a:ext>
            </a:extLst>
          </p:cNvPr>
          <p:cNvSpPr txBox="1"/>
          <p:nvPr/>
        </p:nvSpPr>
        <p:spPr>
          <a:xfrm>
            <a:off x="387824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AE5CEFE-2CD2-4017-966C-FF25CD19C8A6}"/>
              </a:ext>
            </a:extLst>
          </p:cNvPr>
          <p:cNvSpPr txBox="1"/>
          <p:nvPr/>
        </p:nvSpPr>
        <p:spPr>
          <a:xfrm>
            <a:off x="519153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53B0CC-22F1-4885-A253-FDFA3A6E31A2}"/>
              </a:ext>
            </a:extLst>
          </p:cNvPr>
          <p:cNvSpPr txBox="1"/>
          <p:nvPr/>
        </p:nvSpPr>
        <p:spPr>
          <a:xfrm>
            <a:off x="650482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7DCFB8-A052-429D-99D1-6F5B1029980F}"/>
              </a:ext>
            </a:extLst>
          </p:cNvPr>
          <p:cNvSpPr txBox="1"/>
          <p:nvPr/>
        </p:nvSpPr>
        <p:spPr>
          <a:xfrm>
            <a:off x="781811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DA4A35A-B7D8-4397-8313-BA74D155D699}"/>
              </a:ext>
            </a:extLst>
          </p:cNvPr>
          <p:cNvSpPr txBox="1"/>
          <p:nvPr/>
        </p:nvSpPr>
        <p:spPr>
          <a:xfrm>
            <a:off x="9131399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C7FB653-B885-40EC-9760-B6464676DA4B}"/>
              </a:ext>
            </a:extLst>
          </p:cNvPr>
          <p:cNvGrpSpPr/>
          <p:nvPr/>
        </p:nvGrpSpPr>
        <p:grpSpPr>
          <a:xfrm>
            <a:off x="7164150" y="5017678"/>
            <a:ext cx="2926080" cy="1105487"/>
            <a:chOff x="332936" y="2627766"/>
            <a:chExt cx="2926080" cy="11054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6397DCB-978A-4942-9BC4-63DCD8AFF3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2D8593C-927A-4295-A38F-B76635C66E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5E772FE-FE9F-4A8A-84EC-B33D3A6BD641}"/>
              </a:ext>
            </a:extLst>
          </p:cNvPr>
          <p:cNvGrpSpPr/>
          <p:nvPr/>
        </p:nvGrpSpPr>
        <p:grpSpPr>
          <a:xfrm>
            <a:off x="3878240" y="5017678"/>
            <a:ext cx="2926080" cy="1105487"/>
            <a:chOff x="332936" y="2627766"/>
            <a:chExt cx="2926080" cy="11054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F1B9DD2-4B5B-491D-A2AD-C2292AB2EC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EC3ACB3-7949-422A-93D4-37E7607C36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11F9378-6D1C-4B14-A5E1-8C0859E27FF6}"/>
              </a:ext>
            </a:extLst>
          </p:cNvPr>
          <p:cNvGrpSpPr/>
          <p:nvPr/>
        </p:nvGrpSpPr>
        <p:grpSpPr>
          <a:xfrm>
            <a:off x="422213" y="5017678"/>
            <a:ext cx="2926080" cy="1105487"/>
            <a:chOff x="332936" y="2627766"/>
            <a:chExt cx="2926080" cy="11054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2D1D1B8-95D5-4251-903E-756EB0F8E8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AAF503F-87EC-4187-8896-4460D41ABB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490BE4A-1F10-4E81-B8A1-115616C3BC2C}"/>
              </a:ext>
            </a:extLst>
          </p:cNvPr>
          <p:cNvGrpSpPr/>
          <p:nvPr/>
        </p:nvGrpSpPr>
        <p:grpSpPr>
          <a:xfrm>
            <a:off x="8843708" y="1001588"/>
            <a:ext cx="2926080" cy="1105487"/>
            <a:chOff x="332936" y="2627766"/>
            <a:chExt cx="2926080" cy="11054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59F389C-964E-4FBE-9E69-4914A27298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8375A6E-937A-49A9-8E48-DA006FF691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DD60ADB-E5F8-4C87-880B-B057A628A353}"/>
              </a:ext>
            </a:extLst>
          </p:cNvPr>
          <p:cNvGrpSpPr/>
          <p:nvPr/>
        </p:nvGrpSpPr>
        <p:grpSpPr>
          <a:xfrm>
            <a:off x="5191530" y="1001588"/>
            <a:ext cx="2926080" cy="1105487"/>
            <a:chOff x="332936" y="2627766"/>
            <a:chExt cx="2926080" cy="11054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DC48915-9DAE-44B8-AE46-009CDBF8E1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50D36C-FC30-4F13-8627-4F426468E1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73B365A-3D81-4429-A6CA-4EBD2B0D4B48}"/>
              </a:ext>
            </a:extLst>
          </p:cNvPr>
          <p:cNvGrpSpPr/>
          <p:nvPr/>
        </p:nvGrpSpPr>
        <p:grpSpPr>
          <a:xfrm>
            <a:off x="1539352" y="1001588"/>
            <a:ext cx="2926080" cy="1105487"/>
            <a:chOff x="332936" y="2627766"/>
            <a:chExt cx="2926080" cy="110548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F3B1F74-7A46-4962-B7DB-8F8028C149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EFE076E-95CC-45C8-ADA0-3FB19F6CB3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114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8683</TotalTime>
  <Words>435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6 Steps – Slide Template</vt:lpstr>
      <vt:lpstr>Alternating Process w/ 6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6 Steps</dc:title>
  <dc:creator>PresentationGO.com</dc:creator>
  <dc:description>© Copyright PresentationGO.com</dc:description>
  <dcterms:created xsi:type="dcterms:W3CDTF">2014-11-26T05:14:11Z</dcterms:created>
  <dcterms:modified xsi:type="dcterms:W3CDTF">2021-11-23T18:27:34Z</dcterms:modified>
  <cp:category>Charts &amp; Diagrams</cp:category>
</cp:coreProperties>
</file>