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3402" y="12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414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Process w/ 4 Steps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01F8205D-85D1-4940-B132-E254C3496A73}"/>
              </a:ext>
            </a:extLst>
          </p:cNvPr>
          <p:cNvSpPr/>
          <p:nvPr/>
        </p:nvSpPr>
        <p:spPr>
          <a:xfrm>
            <a:off x="3767956" y="2477516"/>
            <a:ext cx="1183034" cy="1970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92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11"/>
                  <a:pt x="18346" y="198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9D1285C-D57F-8F4B-BC4A-F7899DB89B88}"/>
              </a:ext>
            </a:extLst>
          </p:cNvPr>
          <p:cNvSpPr/>
          <p:nvPr/>
        </p:nvSpPr>
        <p:spPr>
          <a:xfrm>
            <a:off x="5746997" y="2477516"/>
            <a:ext cx="1183038" cy="1969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253" extrusionOk="0">
                <a:moveTo>
                  <a:pt x="19062" y="15763"/>
                </a:moveTo>
                <a:lnTo>
                  <a:pt x="8909" y="9467"/>
                </a:lnTo>
                <a:cubicBezTo>
                  <a:pt x="8735" y="9359"/>
                  <a:pt x="8561" y="9275"/>
                  <a:pt x="8387" y="9179"/>
                </a:cubicBezTo>
                <a:cubicBezTo>
                  <a:pt x="6202" y="8147"/>
                  <a:pt x="4945" y="6528"/>
                  <a:pt x="4945" y="4825"/>
                </a:cubicBezTo>
                <a:lnTo>
                  <a:pt x="4945" y="1563"/>
                </a:lnTo>
                <a:cubicBezTo>
                  <a:pt x="4945" y="1299"/>
                  <a:pt x="5061" y="1047"/>
                  <a:pt x="5293" y="832"/>
                </a:cubicBezTo>
                <a:cubicBezTo>
                  <a:pt x="5409" y="724"/>
                  <a:pt x="5487" y="592"/>
                  <a:pt x="5448" y="448"/>
                </a:cubicBezTo>
                <a:cubicBezTo>
                  <a:pt x="5390" y="220"/>
                  <a:pt x="5081" y="28"/>
                  <a:pt x="4713" y="4"/>
                </a:cubicBezTo>
                <a:cubicBezTo>
                  <a:pt x="4210" y="-32"/>
                  <a:pt x="3766" y="208"/>
                  <a:pt x="3766" y="520"/>
                </a:cubicBezTo>
                <a:cubicBezTo>
                  <a:pt x="3766" y="628"/>
                  <a:pt x="3824" y="724"/>
                  <a:pt x="3901" y="808"/>
                </a:cubicBezTo>
                <a:cubicBezTo>
                  <a:pt x="4133" y="1011"/>
                  <a:pt x="4268" y="1251"/>
                  <a:pt x="4268" y="1503"/>
                </a:cubicBezTo>
                <a:lnTo>
                  <a:pt x="4268" y="5461"/>
                </a:lnTo>
                <a:cubicBezTo>
                  <a:pt x="4268" y="6960"/>
                  <a:pt x="3263" y="8375"/>
                  <a:pt x="1542" y="9431"/>
                </a:cubicBezTo>
                <a:cubicBezTo>
                  <a:pt x="1542" y="9431"/>
                  <a:pt x="1522" y="9443"/>
                  <a:pt x="1522" y="9443"/>
                </a:cubicBezTo>
                <a:cubicBezTo>
                  <a:pt x="-508" y="10702"/>
                  <a:pt x="-508" y="12753"/>
                  <a:pt x="1522" y="14012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92" y="19061"/>
                  <a:pt x="21092" y="17023"/>
                  <a:pt x="19062" y="15763"/>
                </a:cubicBezTo>
                <a:close/>
                <a:moveTo>
                  <a:pt x="18346" y="19877"/>
                </a:moveTo>
                <a:cubicBezTo>
                  <a:pt x="16644" y="20932"/>
                  <a:pt x="13898" y="20932"/>
                  <a:pt x="12197" y="19877"/>
                </a:cubicBezTo>
                <a:cubicBezTo>
                  <a:pt x="10495" y="18822"/>
                  <a:pt x="10495" y="17118"/>
                  <a:pt x="12197" y="16063"/>
                </a:cubicBezTo>
                <a:cubicBezTo>
                  <a:pt x="13898" y="15008"/>
                  <a:pt x="16644" y="15008"/>
                  <a:pt x="18346" y="16063"/>
                </a:cubicBezTo>
                <a:cubicBezTo>
                  <a:pt x="20048" y="17118"/>
                  <a:pt x="20048" y="18822"/>
                  <a:pt x="18346" y="1987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B08A680-4D13-354B-8BE3-BE799EFC7C99}"/>
              </a:ext>
            </a:extLst>
          </p:cNvPr>
          <p:cNvSpPr/>
          <p:nvPr/>
        </p:nvSpPr>
        <p:spPr>
          <a:xfrm>
            <a:off x="2779339" y="2644239"/>
            <a:ext cx="1182203" cy="197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40"/>
                  <a:pt x="21092" y="2208"/>
                  <a:pt x="19060" y="941"/>
                </a:cubicBezTo>
                <a:close/>
                <a:moveTo>
                  <a:pt x="18344" y="5197"/>
                </a:moveTo>
                <a:cubicBezTo>
                  <a:pt x="16640" y="6248"/>
                  <a:pt x="13892" y="6248"/>
                  <a:pt x="12189" y="5197"/>
                </a:cubicBezTo>
                <a:cubicBezTo>
                  <a:pt x="10486" y="4145"/>
                  <a:pt x="10486" y="2447"/>
                  <a:pt x="12189" y="1395"/>
                </a:cubicBezTo>
                <a:cubicBezTo>
                  <a:pt x="13892" y="343"/>
                  <a:pt x="16640" y="343"/>
                  <a:pt x="18344" y="1395"/>
                </a:cubicBezTo>
                <a:cubicBezTo>
                  <a:pt x="20047" y="2435"/>
                  <a:pt x="20047" y="4145"/>
                  <a:pt x="18344" y="519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71C4BDA-1A0B-904B-ACB8-606D0F4DA062}"/>
              </a:ext>
            </a:extLst>
          </p:cNvPr>
          <p:cNvSpPr/>
          <p:nvPr/>
        </p:nvSpPr>
        <p:spPr>
          <a:xfrm>
            <a:off x="4757405" y="2644239"/>
            <a:ext cx="1183178" cy="197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5" h="21254" extrusionOk="0">
                <a:moveTo>
                  <a:pt x="19042" y="941"/>
                </a:moveTo>
                <a:cubicBezTo>
                  <a:pt x="17012" y="-314"/>
                  <a:pt x="13705" y="-314"/>
                  <a:pt x="11675" y="941"/>
                </a:cubicBezTo>
                <a:lnTo>
                  <a:pt x="1522" y="7217"/>
                </a:lnTo>
                <a:cubicBezTo>
                  <a:pt x="-508" y="8472"/>
                  <a:pt x="-508" y="10516"/>
                  <a:pt x="1522" y="11771"/>
                </a:cubicBezTo>
                <a:cubicBezTo>
                  <a:pt x="1561" y="11795"/>
                  <a:pt x="1619" y="11831"/>
                  <a:pt x="1677" y="11855"/>
                </a:cubicBezTo>
                <a:cubicBezTo>
                  <a:pt x="3514" y="12907"/>
                  <a:pt x="4616" y="14353"/>
                  <a:pt x="4616" y="15907"/>
                </a:cubicBezTo>
                <a:lnTo>
                  <a:pt x="4616" y="19696"/>
                </a:lnTo>
                <a:cubicBezTo>
                  <a:pt x="4616" y="19959"/>
                  <a:pt x="4500" y="20210"/>
                  <a:pt x="4268" y="20425"/>
                </a:cubicBezTo>
                <a:cubicBezTo>
                  <a:pt x="4152" y="20533"/>
                  <a:pt x="4075" y="20664"/>
                  <a:pt x="4114" y="20808"/>
                </a:cubicBezTo>
                <a:cubicBezTo>
                  <a:pt x="4172" y="21035"/>
                  <a:pt x="4481" y="21226"/>
                  <a:pt x="4849" y="21250"/>
                </a:cubicBezTo>
                <a:cubicBezTo>
                  <a:pt x="5351" y="21286"/>
                  <a:pt x="5796" y="21047"/>
                  <a:pt x="5796" y="20736"/>
                </a:cubicBezTo>
                <a:cubicBezTo>
                  <a:pt x="5796" y="20629"/>
                  <a:pt x="5738" y="20533"/>
                  <a:pt x="5661" y="20449"/>
                </a:cubicBezTo>
                <a:cubicBezTo>
                  <a:pt x="5429" y="20246"/>
                  <a:pt x="5293" y="20007"/>
                  <a:pt x="5293" y="19756"/>
                </a:cubicBezTo>
                <a:lnTo>
                  <a:pt x="5293" y="16325"/>
                </a:lnTo>
                <a:cubicBezTo>
                  <a:pt x="5293" y="14664"/>
                  <a:pt x="6453" y="13062"/>
                  <a:pt x="8542" y="11998"/>
                </a:cubicBezTo>
                <a:cubicBezTo>
                  <a:pt x="8677" y="11926"/>
                  <a:pt x="8813" y="11855"/>
                  <a:pt x="8929" y="11783"/>
                </a:cubicBezTo>
                <a:lnTo>
                  <a:pt x="19081" y="5507"/>
                </a:lnTo>
                <a:cubicBezTo>
                  <a:pt x="21092" y="4240"/>
                  <a:pt x="21092" y="2208"/>
                  <a:pt x="19042" y="941"/>
                </a:cubicBezTo>
                <a:close/>
                <a:moveTo>
                  <a:pt x="18327" y="5197"/>
                </a:moveTo>
                <a:cubicBezTo>
                  <a:pt x="16625" y="6248"/>
                  <a:pt x="13879" y="6248"/>
                  <a:pt x="12177" y="5197"/>
                </a:cubicBezTo>
                <a:cubicBezTo>
                  <a:pt x="10476" y="4145"/>
                  <a:pt x="10476" y="2447"/>
                  <a:pt x="12177" y="1395"/>
                </a:cubicBezTo>
                <a:cubicBezTo>
                  <a:pt x="13879" y="343"/>
                  <a:pt x="16625" y="343"/>
                  <a:pt x="18327" y="1395"/>
                </a:cubicBezTo>
                <a:cubicBezTo>
                  <a:pt x="20028" y="2435"/>
                  <a:pt x="20028" y="4145"/>
                  <a:pt x="18327" y="519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1" name="Graphic 18" descr="Books">
            <a:extLst>
              <a:ext uri="{FF2B5EF4-FFF2-40B4-BE49-F238E27FC236}">
                <a16:creationId xmlns:a16="http://schemas.microsoft.com/office/drawing/2014/main" id="{24E4C972-0ACC-5E40-85A5-A7B300266F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1740" y="3973951"/>
            <a:ext cx="348551" cy="348551"/>
          </a:xfrm>
          <a:prstGeom prst="rect">
            <a:avLst/>
          </a:prstGeom>
        </p:spPr>
      </p:pic>
      <p:pic>
        <p:nvPicPr>
          <p:cNvPr id="12" name="Graphic 19" descr="Mathematics">
            <a:extLst>
              <a:ext uri="{FF2B5EF4-FFF2-40B4-BE49-F238E27FC236}">
                <a16:creationId xmlns:a16="http://schemas.microsoft.com/office/drawing/2014/main" id="{D5B68659-3DA0-5343-9B54-DB174A4399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2551" y="2773886"/>
            <a:ext cx="348551" cy="348551"/>
          </a:xfrm>
          <a:prstGeom prst="rect">
            <a:avLst/>
          </a:prstGeom>
        </p:spPr>
      </p:pic>
      <p:pic>
        <p:nvPicPr>
          <p:cNvPr id="13" name="Graphic 20" descr="Pyramid">
            <a:extLst>
              <a:ext uri="{FF2B5EF4-FFF2-40B4-BE49-F238E27FC236}">
                <a16:creationId xmlns:a16="http://schemas.microsoft.com/office/drawing/2014/main" id="{4F694989-D3AD-6941-B28F-EA2A984BB7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84176" y="2773886"/>
            <a:ext cx="348551" cy="348551"/>
          </a:xfrm>
          <a:prstGeom prst="rect">
            <a:avLst/>
          </a:prstGeom>
        </p:spPr>
      </p:pic>
      <p:pic>
        <p:nvPicPr>
          <p:cNvPr id="14" name="Graphic 21" descr="Flag">
            <a:extLst>
              <a:ext uri="{FF2B5EF4-FFF2-40B4-BE49-F238E27FC236}">
                <a16:creationId xmlns:a16="http://schemas.microsoft.com/office/drawing/2014/main" id="{8403B44E-C439-A04D-89EE-55A7BA2F415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73364" y="3973951"/>
            <a:ext cx="348551" cy="348551"/>
          </a:xfrm>
          <a:prstGeom prst="rect">
            <a:avLst/>
          </a:prstGeom>
        </p:spPr>
      </p:pic>
      <p:sp>
        <p:nvSpPr>
          <p:cNvPr id="15" name="TextBox 22">
            <a:extLst>
              <a:ext uri="{FF2B5EF4-FFF2-40B4-BE49-F238E27FC236}">
                <a16:creationId xmlns:a16="http://schemas.microsoft.com/office/drawing/2014/main" id="{EC113E15-C5EF-E346-A7F3-800A245EFBFF}"/>
              </a:ext>
            </a:extLst>
          </p:cNvPr>
          <p:cNvSpPr txBox="1"/>
          <p:nvPr/>
        </p:nvSpPr>
        <p:spPr>
          <a:xfrm>
            <a:off x="2908517" y="327765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01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2B41F8DD-FFD0-E046-AD33-3833FE9B93E2}"/>
              </a:ext>
            </a:extLst>
          </p:cNvPr>
          <p:cNvSpPr txBox="1"/>
          <p:nvPr/>
        </p:nvSpPr>
        <p:spPr>
          <a:xfrm>
            <a:off x="3877937" y="327765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02</a:t>
            </a: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8E940F1E-BEC4-214E-AE54-025C9C57FEBF}"/>
              </a:ext>
            </a:extLst>
          </p:cNvPr>
          <p:cNvSpPr txBox="1"/>
          <p:nvPr/>
        </p:nvSpPr>
        <p:spPr>
          <a:xfrm>
            <a:off x="4847358" y="327765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03</a:t>
            </a:r>
          </a:p>
        </p:txBody>
      </p:sp>
      <p:sp>
        <p:nvSpPr>
          <p:cNvPr id="18" name="TextBox 29">
            <a:extLst>
              <a:ext uri="{FF2B5EF4-FFF2-40B4-BE49-F238E27FC236}">
                <a16:creationId xmlns:a16="http://schemas.microsoft.com/office/drawing/2014/main" id="{1DF09FB4-D4C8-554C-8256-C280296CE831}"/>
              </a:ext>
            </a:extLst>
          </p:cNvPr>
          <p:cNvSpPr txBox="1"/>
          <p:nvPr/>
        </p:nvSpPr>
        <p:spPr>
          <a:xfrm>
            <a:off x="5816780" y="327765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719E9C9-2470-43E0-BCFB-40D6B204FC9C}"/>
              </a:ext>
            </a:extLst>
          </p:cNvPr>
          <p:cNvGrpSpPr/>
          <p:nvPr/>
        </p:nvGrpSpPr>
        <p:grpSpPr>
          <a:xfrm>
            <a:off x="3949016" y="4597425"/>
            <a:ext cx="2194560" cy="875283"/>
            <a:chOff x="332936" y="2596988"/>
            <a:chExt cx="2926080" cy="116704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6EA56AF-06A3-4633-986C-51552D2F699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C43670-A51F-4BCD-A378-E09BAEDC983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F9C3BEA-D327-45C3-BBA6-BE2622E64E3C}"/>
              </a:ext>
            </a:extLst>
          </p:cNvPr>
          <p:cNvGrpSpPr/>
          <p:nvPr/>
        </p:nvGrpSpPr>
        <p:grpSpPr>
          <a:xfrm>
            <a:off x="1355161" y="4597425"/>
            <a:ext cx="2194560" cy="875283"/>
            <a:chOff x="332936" y="2596988"/>
            <a:chExt cx="2926080" cy="116704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F813BA0-96AD-4172-AAD7-4F99319C840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C970BCA-F55D-4759-933E-91CB8F7A359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89164DF-40F0-4FE1-87EB-E60D985565A5}"/>
              </a:ext>
            </a:extLst>
          </p:cNvPr>
          <p:cNvGrpSpPr/>
          <p:nvPr/>
        </p:nvGrpSpPr>
        <p:grpSpPr>
          <a:xfrm>
            <a:off x="5594280" y="1585358"/>
            <a:ext cx="2194560" cy="875283"/>
            <a:chOff x="332936" y="2596988"/>
            <a:chExt cx="2926080" cy="116704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7D8C63D-0E80-43A8-ADDE-BC02F4F5B75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A385225-88B1-4840-9627-2B7B4996856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D2BA628-AD9F-4C25-9742-541F9B2EF4C1}"/>
              </a:ext>
            </a:extLst>
          </p:cNvPr>
          <p:cNvGrpSpPr/>
          <p:nvPr/>
        </p:nvGrpSpPr>
        <p:grpSpPr>
          <a:xfrm>
            <a:off x="2990009" y="1585358"/>
            <a:ext cx="2194560" cy="875283"/>
            <a:chOff x="332936" y="2596988"/>
            <a:chExt cx="2926080" cy="116704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6DF0A18-B7C5-45C0-BFBB-5F92B72B7AA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7573DD0-4196-4E12-A0F2-03BC901BA5B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Alternating Process w/ 4 Steps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01F8205D-85D1-4940-B132-E254C3496A73}"/>
              </a:ext>
            </a:extLst>
          </p:cNvPr>
          <p:cNvSpPr/>
          <p:nvPr/>
        </p:nvSpPr>
        <p:spPr>
          <a:xfrm>
            <a:off x="3767956" y="2477516"/>
            <a:ext cx="1183034" cy="1970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92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11"/>
                  <a:pt x="18346" y="198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9D1285C-D57F-8F4B-BC4A-F7899DB89B88}"/>
              </a:ext>
            </a:extLst>
          </p:cNvPr>
          <p:cNvSpPr/>
          <p:nvPr/>
        </p:nvSpPr>
        <p:spPr>
          <a:xfrm>
            <a:off x="5746997" y="2477516"/>
            <a:ext cx="1183038" cy="1969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253" extrusionOk="0">
                <a:moveTo>
                  <a:pt x="19062" y="15763"/>
                </a:moveTo>
                <a:lnTo>
                  <a:pt x="8909" y="9467"/>
                </a:lnTo>
                <a:cubicBezTo>
                  <a:pt x="8735" y="9359"/>
                  <a:pt x="8561" y="9275"/>
                  <a:pt x="8387" y="9179"/>
                </a:cubicBezTo>
                <a:cubicBezTo>
                  <a:pt x="6202" y="8147"/>
                  <a:pt x="4945" y="6528"/>
                  <a:pt x="4945" y="4825"/>
                </a:cubicBezTo>
                <a:lnTo>
                  <a:pt x="4945" y="1563"/>
                </a:lnTo>
                <a:cubicBezTo>
                  <a:pt x="4945" y="1299"/>
                  <a:pt x="5061" y="1047"/>
                  <a:pt x="5293" y="832"/>
                </a:cubicBezTo>
                <a:cubicBezTo>
                  <a:pt x="5409" y="724"/>
                  <a:pt x="5487" y="592"/>
                  <a:pt x="5448" y="448"/>
                </a:cubicBezTo>
                <a:cubicBezTo>
                  <a:pt x="5390" y="220"/>
                  <a:pt x="5081" y="28"/>
                  <a:pt x="4713" y="4"/>
                </a:cubicBezTo>
                <a:cubicBezTo>
                  <a:pt x="4210" y="-32"/>
                  <a:pt x="3766" y="208"/>
                  <a:pt x="3766" y="520"/>
                </a:cubicBezTo>
                <a:cubicBezTo>
                  <a:pt x="3766" y="628"/>
                  <a:pt x="3824" y="724"/>
                  <a:pt x="3901" y="808"/>
                </a:cubicBezTo>
                <a:cubicBezTo>
                  <a:pt x="4133" y="1011"/>
                  <a:pt x="4268" y="1251"/>
                  <a:pt x="4268" y="1503"/>
                </a:cubicBezTo>
                <a:lnTo>
                  <a:pt x="4268" y="5461"/>
                </a:lnTo>
                <a:cubicBezTo>
                  <a:pt x="4268" y="6960"/>
                  <a:pt x="3263" y="8375"/>
                  <a:pt x="1542" y="9431"/>
                </a:cubicBezTo>
                <a:cubicBezTo>
                  <a:pt x="1542" y="9431"/>
                  <a:pt x="1522" y="9443"/>
                  <a:pt x="1522" y="9443"/>
                </a:cubicBezTo>
                <a:cubicBezTo>
                  <a:pt x="-508" y="10702"/>
                  <a:pt x="-508" y="12753"/>
                  <a:pt x="1522" y="14012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92" y="19061"/>
                  <a:pt x="21092" y="17023"/>
                  <a:pt x="19062" y="15763"/>
                </a:cubicBezTo>
                <a:close/>
                <a:moveTo>
                  <a:pt x="18346" y="19877"/>
                </a:moveTo>
                <a:cubicBezTo>
                  <a:pt x="16644" y="20932"/>
                  <a:pt x="13898" y="20932"/>
                  <a:pt x="12197" y="19877"/>
                </a:cubicBezTo>
                <a:cubicBezTo>
                  <a:pt x="10495" y="18822"/>
                  <a:pt x="10495" y="17118"/>
                  <a:pt x="12197" y="16063"/>
                </a:cubicBezTo>
                <a:cubicBezTo>
                  <a:pt x="13898" y="15008"/>
                  <a:pt x="16644" y="15008"/>
                  <a:pt x="18346" y="16063"/>
                </a:cubicBezTo>
                <a:cubicBezTo>
                  <a:pt x="20048" y="17118"/>
                  <a:pt x="20048" y="18822"/>
                  <a:pt x="18346" y="1987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B08A680-4D13-354B-8BE3-BE799EFC7C99}"/>
              </a:ext>
            </a:extLst>
          </p:cNvPr>
          <p:cNvSpPr/>
          <p:nvPr/>
        </p:nvSpPr>
        <p:spPr>
          <a:xfrm>
            <a:off x="2779339" y="2644239"/>
            <a:ext cx="1182203" cy="197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40"/>
                  <a:pt x="21092" y="2208"/>
                  <a:pt x="19060" y="941"/>
                </a:cubicBezTo>
                <a:close/>
                <a:moveTo>
                  <a:pt x="18344" y="5197"/>
                </a:moveTo>
                <a:cubicBezTo>
                  <a:pt x="16640" y="6248"/>
                  <a:pt x="13892" y="6248"/>
                  <a:pt x="12189" y="5197"/>
                </a:cubicBezTo>
                <a:cubicBezTo>
                  <a:pt x="10486" y="4145"/>
                  <a:pt x="10486" y="2447"/>
                  <a:pt x="12189" y="1395"/>
                </a:cubicBezTo>
                <a:cubicBezTo>
                  <a:pt x="13892" y="343"/>
                  <a:pt x="16640" y="343"/>
                  <a:pt x="18344" y="1395"/>
                </a:cubicBezTo>
                <a:cubicBezTo>
                  <a:pt x="20047" y="2435"/>
                  <a:pt x="20047" y="4145"/>
                  <a:pt x="18344" y="519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71C4BDA-1A0B-904B-ACB8-606D0F4DA062}"/>
              </a:ext>
            </a:extLst>
          </p:cNvPr>
          <p:cNvSpPr/>
          <p:nvPr/>
        </p:nvSpPr>
        <p:spPr>
          <a:xfrm>
            <a:off x="4757405" y="2644239"/>
            <a:ext cx="1183178" cy="197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5" h="21254" extrusionOk="0">
                <a:moveTo>
                  <a:pt x="19042" y="941"/>
                </a:moveTo>
                <a:cubicBezTo>
                  <a:pt x="17012" y="-314"/>
                  <a:pt x="13705" y="-314"/>
                  <a:pt x="11675" y="941"/>
                </a:cubicBezTo>
                <a:lnTo>
                  <a:pt x="1522" y="7217"/>
                </a:lnTo>
                <a:cubicBezTo>
                  <a:pt x="-508" y="8472"/>
                  <a:pt x="-508" y="10516"/>
                  <a:pt x="1522" y="11771"/>
                </a:cubicBezTo>
                <a:cubicBezTo>
                  <a:pt x="1561" y="11795"/>
                  <a:pt x="1619" y="11831"/>
                  <a:pt x="1677" y="11855"/>
                </a:cubicBezTo>
                <a:cubicBezTo>
                  <a:pt x="3514" y="12907"/>
                  <a:pt x="4616" y="14353"/>
                  <a:pt x="4616" y="15907"/>
                </a:cubicBezTo>
                <a:lnTo>
                  <a:pt x="4616" y="19696"/>
                </a:lnTo>
                <a:cubicBezTo>
                  <a:pt x="4616" y="19959"/>
                  <a:pt x="4500" y="20210"/>
                  <a:pt x="4268" y="20425"/>
                </a:cubicBezTo>
                <a:cubicBezTo>
                  <a:pt x="4152" y="20533"/>
                  <a:pt x="4075" y="20664"/>
                  <a:pt x="4114" y="20808"/>
                </a:cubicBezTo>
                <a:cubicBezTo>
                  <a:pt x="4172" y="21035"/>
                  <a:pt x="4481" y="21226"/>
                  <a:pt x="4849" y="21250"/>
                </a:cubicBezTo>
                <a:cubicBezTo>
                  <a:pt x="5351" y="21286"/>
                  <a:pt x="5796" y="21047"/>
                  <a:pt x="5796" y="20736"/>
                </a:cubicBezTo>
                <a:cubicBezTo>
                  <a:pt x="5796" y="20629"/>
                  <a:pt x="5738" y="20533"/>
                  <a:pt x="5661" y="20449"/>
                </a:cubicBezTo>
                <a:cubicBezTo>
                  <a:pt x="5429" y="20246"/>
                  <a:pt x="5293" y="20007"/>
                  <a:pt x="5293" y="19756"/>
                </a:cubicBezTo>
                <a:lnTo>
                  <a:pt x="5293" y="16325"/>
                </a:lnTo>
                <a:cubicBezTo>
                  <a:pt x="5293" y="14664"/>
                  <a:pt x="6453" y="13062"/>
                  <a:pt x="8542" y="11998"/>
                </a:cubicBezTo>
                <a:cubicBezTo>
                  <a:pt x="8677" y="11926"/>
                  <a:pt x="8813" y="11855"/>
                  <a:pt x="8929" y="11783"/>
                </a:cubicBezTo>
                <a:lnTo>
                  <a:pt x="19081" y="5507"/>
                </a:lnTo>
                <a:cubicBezTo>
                  <a:pt x="21092" y="4240"/>
                  <a:pt x="21092" y="2208"/>
                  <a:pt x="19042" y="941"/>
                </a:cubicBezTo>
                <a:close/>
                <a:moveTo>
                  <a:pt x="18327" y="5197"/>
                </a:moveTo>
                <a:cubicBezTo>
                  <a:pt x="16625" y="6248"/>
                  <a:pt x="13879" y="6248"/>
                  <a:pt x="12177" y="5197"/>
                </a:cubicBezTo>
                <a:cubicBezTo>
                  <a:pt x="10476" y="4145"/>
                  <a:pt x="10476" y="2447"/>
                  <a:pt x="12177" y="1395"/>
                </a:cubicBezTo>
                <a:cubicBezTo>
                  <a:pt x="13879" y="343"/>
                  <a:pt x="16625" y="343"/>
                  <a:pt x="18327" y="1395"/>
                </a:cubicBezTo>
                <a:cubicBezTo>
                  <a:pt x="20028" y="2435"/>
                  <a:pt x="20028" y="4145"/>
                  <a:pt x="18327" y="519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1" name="Graphic 18" descr="Books">
            <a:extLst>
              <a:ext uri="{FF2B5EF4-FFF2-40B4-BE49-F238E27FC236}">
                <a16:creationId xmlns:a16="http://schemas.microsoft.com/office/drawing/2014/main" id="{24E4C972-0ACC-5E40-85A5-A7B300266F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1740" y="3973951"/>
            <a:ext cx="348551" cy="348551"/>
          </a:xfrm>
          <a:prstGeom prst="rect">
            <a:avLst/>
          </a:prstGeom>
        </p:spPr>
      </p:pic>
      <p:pic>
        <p:nvPicPr>
          <p:cNvPr id="12" name="Graphic 19" descr="Mathematics">
            <a:extLst>
              <a:ext uri="{FF2B5EF4-FFF2-40B4-BE49-F238E27FC236}">
                <a16:creationId xmlns:a16="http://schemas.microsoft.com/office/drawing/2014/main" id="{D5B68659-3DA0-5343-9B54-DB174A4399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2551" y="2773886"/>
            <a:ext cx="348551" cy="348551"/>
          </a:xfrm>
          <a:prstGeom prst="rect">
            <a:avLst/>
          </a:prstGeom>
        </p:spPr>
      </p:pic>
      <p:pic>
        <p:nvPicPr>
          <p:cNvPr id="13" name="Graphic 20" descr="Pyramid">
            <a:extLst>
              <a:ext uri="{FF2B5EF4-FFF2-40B4-BE49-F238E27FC236}">
                <a16:creationId xmlns:a16="http://schemas.microsoft.com/office/drawing/2014/main" id="{4F694989-D3AD-6941-B28F-EA2A984BB7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84176" y="2773886"/>
            <a:ext cx="348551" cy="348551"/>
          </a:xfrm>
          <a:prstGeom prst="rect">
            <a:avLst/>
          </a:prstGeom>
        </p:spPr>
      </p:pic>
      <p:pic>
        <p:nvPicPr>
          <p:cNvPr id="14" name="Graphic 21" descr="Flag">
            <a:extLst>
              <a:ext uri="{FF2B5EF4-FFF2-40B4-BE49-F238E27FC236}">
                <a16:creationId xmlns:a16="http://schemas.microsoft.com/office/drawing/2014/main" id="{8403B44E-C439-A04D-89EE-55A7BA2F415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73364" y="3973951"/>
            <a:ext cx="348551" cy="348551"/>
          </a:xfrm>
          <a:prstGeom prst="rect">
            <a:avLst/>
          </a:prstGeom>
        </p:spPr>
      </p:pic>
      <p:sp>
        <p:nvSpPr>
          <p:cNvPr id="15" name="TextBox 22">
            <a:extLst>
              <a:ext uri="{FF2B5EF4-FFF2-40B4-BE49-F238E27FC236}">
                <a16:creationId xmlns:a16="http://schemas.microsoft.com/office/drawing/2014/main" id="{EC113E15-C5EF-E346-A7F3-800A245EFBFF}"/>
              </a:ext>
            </a:extLst>
          </p:cNvPr>
          <p:cNvSpPr txBox="1"/>
          <p:nvPr/>
        </p:nvSpPr>
        <p:spPr>
          <a:xfrm>
            <a:off x="2908517" y="327765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01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2B41F8DD-FFD0-E046-AD33-3833FE9B93E2}"/>
              </a:ext>
            </a:extLst>
          </p:cNvPr>
          <p:cNvSpPr txBox="1"/>
          <p:nvPr/>
        </p:nvSpPr>
        <p:spPr>
          <a:xfrm>
            <a:off x="3877937" y="327765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02</a:t>
            </a: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8E940F1E-BEC4-214E-AE54-025C9C57FEBF}"/>
              </a:ext>
            </a:extLst>
          </p:cNvPr>
          <p:cNvSpPr txBox="1"/>
          <p:nvPr/>
        </p:nvSpPr>
        <p:spPr>
          <a:xfrm>
            <a:off x="4847358" y="327765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03</a:t>
            </a:r>
          </a:p>
        </p:txBody>
      </p:sp>
      <p:sp>
        <p:nvSpPr>
          <p:cNvPr id="18" name="TextBox 29">
            <a:extLst>
              <a:ext uri="{FF2B5EF4-FFF2-40B4-BE49-F238E27FC236}">
                <a16:creationId xmlns:a16="http://schemas.microsoft.com/office/drawing/2014/main" id="{1DF09FB4-D4C8-554C-8256-C280296CE831}"/>
              </a:ext>
            </a:extLst>
          </p:cNvPr>
          <p:cNvSpPr txBox="1"/>
          <p:nvPr/>
        </p:nvSpPr>
        <p:spPr>
          <a:xfrm>
            <a:off x="5816780" y="327765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04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678C54B-F766-401A-ABCB-C6DFF464D51C}"/>
              </a:ext>
            </a:extLst>
          </p:cNvPr>
          <p:cNvGrpSpPr/>
          <p:nvPr/>
        </p:nvGrpSpPr>
        <p:grpSpPr>
          <a:xfrm>
            <a:off x="3949016" y="4597425"/>
            <a:ext cx="2194560" cy="875283"/>
            <a:chOff x="332936" y="2596988"/>
            <a:chExt cx="2926080" cy="116704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1F0E42A-A81F-4FD5-A2C3-F7533E09F05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DD657E6-1C46-4795-A15C-8FC03C0755A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F0652C0-9B2C-4479-B432-DC0A56CC6C9F}"/>
              </a:ext>
            </a:extLst>
          </p:cNvPr>
          <p:cNvGrpSpPr/>
          <p:nvPr/>
        </p:nvGrpSpPr>
        <p:grpSpPr>
          <a:xfrm>
            <a:off x="1355161" y="4597425"/>
            <a:ext cx="2194560" cy="875283"/>
            <a:chOff x="332936" y="2596988"/>
            <a:chExt cx="2926080" cy="116704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AF44B12-A158-4896-ACF5-7D64F9078ED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25727E-E5E6-43C1-B445-93BC6500DE4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E9D0EA-B9DD-4EAB-8C17-A18B741009AB}"/>
              </a:ext>
            </a:extLst>
          </p:cNvPr>
          <p:cNvGrpSpPr/>
          <p:nvPr/>
        </p:nvGrpSpPr>
        <p:grpSpPr>
          <a:xfrm>
            <a:off x="5594280" y="1585358"/>
            <a:ext cx="2194560" cy="875283"/>
            <a:chOff x="332936" y="2596988"/>
            <a:chExt cx="2926080" cy="116704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D75E64E-863B-4620-B647-131BAA74BED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3117F32-B33A-4DFA-AE8A-DF6F7A49393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E2ACFF4-8663-4BBB-9186-8E59E8D094B1}"/>
              </a:ext>
            </a:extLst>
          </p:cNvPr>
          <p:cNvGrpSpPr/>
          <p:nvPr/>
        </p:nvGrpSpPr>
        <p:grpSpPr>
          <a:xfrm>
            <a:off x="2990009" y="1585358"/>
            <a:ext cx="2194560" cy="875283"/>
            <a:chOff x="332936" y="2596988"/>
            <a:chExt cx="2926080" cy="116704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3A8AA11-F6FD-44ED-A1E7-1D2F1F3A5D3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A0B4AD9-4BDD-4812-A11A-58AE7065DB0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9558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10298</TotalTime>
  <Words>311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Process w/ 4 Steps – Slide Template</vt:lpstr>
      <vt:lpstr>Alternating Process w/ 4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Process w/ 4 Steps</dc:title>
  <dc:creator>PresentationGO.com</dc:creator>
  <dc:description>© Copyright PresentationGO.com</dc:description>
  <dcterms:created xsi:type="dcterms:W3CDTF">2014-11-26T05:14:11Z</dcterms:created>
  <dcterms:modified xsi:type="dcterms:W3CDTF">2021-11-29T19:10:21Z</dcterms:modified>
  <cp:category>Charts &amp; Diagrams</cp:category>
</cp:coreProperties>
</file>