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46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4282C5D-6C5E-4E42-8C10-2A6AFC2BF369}"/>
              </a:ext>
            </a:extLst>
          </p:cNvPr>
          <p:cNvSpPr/>
          <p:nvPr/>
        </p:nvSpPr>
        <p:spPr>
          <a:xfrm>
            <a:off x="3080997" y="3935102"/>
            <a:ext cx="1057273" cy="1057264"/>
          </a:xfrm>
          <a:custGeom>
            <a:avLst/>
            <a:gdLst>
              <a:gd name="connsiteX0" fmla="*/ 704849 w 1409697"/>
              <a:gd name="connsiteY0" fmla="*/ 0 h 1409685"/>
              <a:gd name="connsiteX1" fmla="*/ 1409697 w 1409697"/>
              <a:gd name="connsiteY1" fmla="*/ 704843 h 1409685"/>
              <a:gd name="connsiteX2" fmla="*/ 704849 w 1409697"/>
              <a:gd name="connsiteY2" fmla="*/ 1409685 h 1409685"/>
              <a:gd name="connsiteX3" fmla="*/ 0 w 1409697"/>
              <a:gd name="connsiteY3" fmla="*/ 704843 h 1409685"/>
              <a:gd name="connsiteX4" fmla="*/ 704849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9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9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7069C5B-8CDE-4B03-B2E8-03E1A2645847}"/>
              </a:ext>
            </a:extLst>
          </p:cNvPr>
          <p:cNvSpPr/>
          <p:nvPr/>
        </p:nvSpPr>
        <p:spPr>
          <a:xfrm>
            <a:off x="4981887" y="4382777"/>
            <a:ext cx="1057272" cy="1057264"/>
          </a:xfrm>
          <a:custGeom>
            <a:avLst/>
            <a:gdLst>
              <a:gd name="connsiteX0" fmla="*/ 704848 w 1409696"/>
              <a:gd name="connsiteY0" fmla="*/ 0 h 1409685"/>
              <a:gd name="connsiteX1" fmla="*/ 1409696 w 1409696"/>
              <a:gd name="connsiteY1" fmla="*/ 704843 h 1409685"/>
              <a:gd name="connsiteX2" fmla="*/ 704848 w 1409696"/>
              <a:gd name="connsiteY2" fmla="*/ 1409685 h 1409685"/>
              <a:gd name="connsiteX3" fmla="*/ 0 w 1409696"/>
              <a:gd name="connsiteY3" fmla="*/ 704843 h 1409685"/>
              <a:gd name="connsiteX4" fmla="*/ 704848 w 1409696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6" h="1409685">
                <a:moveTo>
                  <a:pt x="704848" y="0"/>
                </a:moveTo>
                <a:cubicBezTo>
                  <a:pt x="1093489" y="0"/>
                  <a:pt x="1409696" y="314979"/>
                  <a:pt x="1409696" y="704843"/>
                </a:cubicBezTo>
                <a:cubicBezTo>
                  <a:pt x="1408407" y="1093544"/>
                  <a:pt x="1093489" y="1409685"/>
                  <a:pt x="704848" y="1409685"/>
                </a:cubicBezTo>
                <a:cubicBezTo>
                  <a:pt x="316207" y="1409685"/>
                  <a:pt x="0" y="1094706"/>
                  <a:pt x="0" y="704843"/>
                </a:cubicBezTo>
                <a:cubicBezTo>
                  <a:pt x="0" y="316308"/>
                  <a:pt x="314993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2486C90-1FF5-4329-9712-F9B2F9E9BDD3}"/>
              </a:ext>
            </a:extLst>
          </p:cNvPr>
          <p:cNvSpPr/>
          <p:nvPr/>
        </p:nvSpPr>
        <p:spPr>
          <a:xfrm>
            <a:off x="6881814" y="3935102"/>
            <a:ext cx="1057275" cy="1057264"/>
          </a:xfrm>
          <a:custGeom>
            <a:avLst/>
            <a:gdLst>
              <a:gd name="connsiteX0" fmla="*/ 704850 w 1409700"/>
              <a:gd name="connsiteY0" fmla="*/ 0 h 1409685"/>
              <a:gd name="connsiteX1" fmla="*/ 1409700 w 1409700"/>
              <a:gd name="connsiteY1" fmla="*/ 704843 h 1409685"/>
              <a:gd name="connsiteX2" fmla="*/ 704850 w 1409700"/>
              <a:gd name="connsiteY2" fmla="*/ 1409685 h 1409685"/>
              <a:gd name="connsiteX3" fmla="*/ 0 w 1409700"/>
              <a:gd name="connsiteY3" fmla="*/ 704843 h 1409685"/>
              <a:gd name="connsiteX4" fmla="*/ 704850 w 1409700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685">
                <a:moveTo>
                  <a:pt x="704850" y="0"/>
                </a:moveTo>
                <a:cubicBezTo>
                  <a:pt x="1093492" y="0"/>
                  <a:pt x="1409700" y="314979"/>
                  <a:pt x="1409700" y="704843"/>
                </a:cubicBezTo>
                <a:cubicBezTo>
                  <a:pt x="1408410" y="1093544"/>
                  <a:pt x="1093492" y="1409685"/>
                  <a:pt x="704850" y="1409685"/>
                </a:cubicBezTo>
                <a:cubicBezTo>
                  <a:pt x="316208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7D36FFA-3B1C-4042-8E25-BE2F6E7A1D60}"/>
              </a:ext>
            </a:extLst>
          </p:cNvPr>
          <p:cNvSpPr/>
          <p:nvPr/>
        </p:nvSpPr>
        <p:spPr>
          <a:xfrm>
            <a:off x="1181074" y="4382777"/>
            <a:ext cx="1057273" cy="1057264"/>
          </a:xfrm>
          <a:custGeom>
            <a:avLst/>
            <a:gdLst>
              <a:gd name="connsiteX0" fmla="*/ 704848 w 1409697"/>
              <a:gd name="connsiteY0" fmla="*/ 0 h 1409685"/>
              <a:gd name="connsiteX1" fmla="*/ 1409697 w 1409697"/>
              <a:gd name="connsiteY1" fmla="*/ 704843 h 1409685"/>
              <a:gd name="connsiteX2" fmla="*/ 704848 w 1409697"/>
              <a:gd name="connsiteY2" fmla="*/ 1409685 h 1409685"/>
              <a:gd name="connsiteX3" fmla="*/ 0 w 1409697"/>
              <a:gd name="connsiteY3" fmla="*/ 704843 h 1409685"/>
              <a:gd name="connsiteX4" fmla="*/ 704848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8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8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on Hangers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CD04E91-133F-A24C-83FD-C9A8A3FB7035}"/>
              </a:ext>
            </a:extLst>
          </p:cNvPr>
          <p:cNvSpPr/>
          <p:nvPr/>
        </p:nvSpPr>
        <p:spPr>
          <a:xfrm>
            <a:off x="1020118" y="2837850"/>
            <a:ext cx="1403987" cy="83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0CFED0-C562-0E47-A7DE-8C10060CBBE7}"/>
              </a:ext>
            </a:extLst>
          </p:cNvPr>
          <p:cNvSpPr/>
          <p:nvPr/>
        </p:nvSpPr>
        <p:spPr>
          <a:xfrm>
            <a:off x="782857" y="1961550"/>
            <a:ext cx="1878506" cy="996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1702C6-6FAD-A942-999B-0189A1D078F7}"/>
              </a:ext>
            </a:extLst>
          </p:cNvPr>
          <p:cNvSpPr/>
          <p:nvPr/>
        </p:nvSpPr>
        <p:spPr>
          <a:xfrm>
            <a:off x="1107748" y="2837851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CB18BF-1164-3A40-81EB-1A31BB04E48D}"/>
              </a:ext>
            </a:extLst>
          </p:cNvPr>
          <p:cNvGrpSpPr/>
          <p:nvPr/>
        </p:nvGrpSpPr>
        <p:grpSpPr>
          <a:xfrm>
            <a:off x="1242050" y="3084873"/>
            <a:ext cx="960120" cy="1083030"/>
            <a:chOff x="332936" y="2689322"/>
            <a:chExt cx="2975111" cy="1444040"/>
          </a:xfrm>
        </p:grpSpPr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15CFD441-862A-D049-AC00-CB017396B7D3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64713C69-3E66-104E-9692-90B56A73900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AAF283C8-FD80-1143-B3CA-AD7761DDE984}"/>
              </a:ext>
            </a:extLst>
          </p:cNvPr>
          <p:cNvSpPr txBox="1"/>
          <p:nvPr/>
        </p:nvSpPr>
        <p:spPr>
          <a:xfrm>
            <a:off x="1560849" y="229734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CBBAF0E-C568-9D42-90C3-03C26D2B905A}"/>
              </a:ext>
            </a:extLst>
          </p:cNvPr>
          <p:cNvSpPr/>
          <p:nvPr/>
        </p:nvSpPr>
        <p:spPr>
          <a:xfrm>
            <a:off x="2920042" y="2390175"/>
            <a:ext cx="1403984" cy="83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9889761-26AC-6F40-AF98-644DD9E1F7FE}"/>
              </a:ext>
            </a:extLst>
          </p:cNvPr>
          <p:cNvSpPr/>
          <p:nvPr/>
        </p:nvSpPr>
        <p:spPr>
          <a:xfrm>
            <a:off x="2682780" y="1513875"/>
            <a:ext cx="1878506" cy="996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8CEBEA4-19C4-4A45-973F-488D8758AFB0}"/>
              </a:ext>
            </a:extLst>
          </p:cNvPr>
          <p:cNvSpPr/>
          <p:nvPr/>
        </p:nvSpPr>
        <p:spPr>
          <a:xfrm>
            <a:off x="3007670" y="2390176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E6E7F0E-EE7A-9547-A8F5-411EC3E56C4D}"/>
              </a:ext>
            </a:extLst>
          </p:cNvPr>
          <p:cNvGrpSpPr/>
          <p:nvPr/>
        </p:nvGrpSpPr>
        <p:grpSpPr>
          <a:xfrm>
            <a:off x="3141973" y="2665324"/>
            <a:ext cx="960120" cy="1083030"/>
            <a:chOff x="332936" y="2689322"/>
            <a:chExt cx="2975111" cy="1444040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68072F9E-A41A-E443-92F5-A0AC66B3824E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1D860FC6-6363-DE42-8A4E-4F17D8C1CD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:a16="http://schemas.microsoft.com/office/drawing/2014/main" id="{3E636F9C-4BEF-D84F-A8FD-6269D390413E}"/>
              </a:ext>
            </a:extLst>
          </p:cNvPr>
          <p:cNvSpPr txBox="1"/>
          <p:nvPr/>
        </p:nvSpPr>
        <p:spPr>
          <a:xfrm>
            <a:off x="3460771" y="18535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C5C6C90-9415-D242-833D-7048B2522D61}"/>
              </a:ext>
            </a:extLst>
          </p:cNvPr>
          <p:cNvSpPr/>
          <p:nvPr/>
        </p:nvSpPr>
        <p:spPr>
          <a:xfrm>
            <a:off x="4819966" y="2837850"/>
            <a:ext cx="1403984" cy="83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9D470D4-8FFA-0C4C-AAEC-51455CE448C6}"/>
              </a:ext>
            </a:extLst>
          </p:cNvPr>
          <p:cNvSpPr/>
          <p:nvPr/>
        </p:nvSpPr>
        <p:spPr>
          <a:xfrm>
            <a:off x="4582702" y="1961550"/>
            <a:ext cx="1878509" cy="996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DFFDE3E-C983-D647-B655-B23FFA625512}"/>
              </a:ext>
            </a:extLst>
          </p:cNvPr>
          <p:cNvSpPr/>
          <p:nvPr/>
        </p:nvSpPr>
        <p:spPr>
          <a:xfrm>
            <a:off x="4907594" y="2837851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581006-0070-DA4E-9AF0-D0E619812B15}"/>
              </a:ext>
            </a:extLst>
          </p:cNvPr>
          <p:cNvGrpSpPr/>
          <p:nvPr/>
        </p:nvGrpSpPr>
        <p:grpSpPr>
          <a:xfrm>
            <a:off x="5041897" y="3084873"/>
            <a:ext cx="960120" cy="1083030"/>
            <a:chOff x="332936" y="2689322"/>
            <a:chExt cx="2975111" cy="1444040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E85DAFDF-1328-504F-85F2-7C4DB393A170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F2FCF911-66C2-C547-8D76-B3CEB14732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5" name="TextBox 32">
            <a:extLst>
              <a:ext uri="{FF2B5EF4-FFF2-40B4-BE49-F238E27FC236}">
                <a16:creationId xmlns:a16="http://schemas.microsoft.com/office/drawing/2014/main" id="{3FF3E330-4960-BF42-ADD9-25AFCE7B1728}"/>
              </a:ext>
            </a:extLst>
          </p:cNvPr>
          <p:cNvSpPr txBox="1"/>
          <p:nvPr/>
        </p:nvSpPr>
        <p:spPr>
          <a:xfrm>
            <a:off x="5360695" y="229734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2B5740-8B0B-B04F-97DC-A985F421D215}"/>
              </a:ext>
            </a:extLst>
          </p:cNvPr>
          <p:cNvSpPr/>
          <p:nvPr/>
        </p:nvSpPr>
        <p:spPr>
          <a:xfrm>
            <a:off x="6719894" y="2390175"/>
            <a:ext cx="1403984" cy="83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66A27BB-21EB-F345-99B6-6F471F56E9B4}"/>
              </a:ext>
            </a:extLst>
          </p:cNvPr>
          <p:cNvSpPr/>
          <p:nvPr/>
        </p:nvSpPr>
        <p:spPr>
          <a:xfrm>
            <a:off x="6482629" y="1513875"/>
            <a:ext cx="1878515" cy="996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7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89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83725D7-8533-3548-A553-A6675D378040}"/>
              </a:ext>
            </a:extLst>
          </p:cNvPr>
          <p:cNvSpPr/>
          <p:nvPr/>
        </p:nvSpPr>
        <p:spPr>
          <a:xfrm>
            <a:off x="6807521" y="2390176"/>
            <a:ext cx="1228728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574A77-AE10-5541-A646-78F1B9269D67}"/>
              </a:ext>
            </a:extLst>
          </p:cNvPr>
          <p:cNvGrpSpPr/>
          <p:nvPr/>
        </p:nvGrpSpPr>
        <p:grpSpPr>
          <a:xfrm>
            <a:off x="6941825" y="2665324"/>
            <a:ext cx="960120" cy="1083030"/>
            <a:chOff x="332936" y="2689322"/>
            <a:chExt cx="2975111" cy="1444040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41DC6AE5-7EFD-554D-B2A3-FE5A2F3BA3B6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4B37585-1BB4-544E-93FC-8DF2E82FCF8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6" name="TextBox 33">
            <a:extLst>
              <a:ext uri="{FF2B5EF4-FFF2-40B4-BE49-F238E27FC236}">
                <a16:creationId xmlns:a16="http://schemas.microsoft.com/office/drawing/2014/main" id="{3505791F-5A2D-6F48-B7C6-463C45DAC0BE}"/>
              </a:ext>
            </a:extLst>
          </p:cNvPr>
          <p:cNvSpPr txBox="1"/>
          <p:nvPr/>
        </p:nvSpPr>
        <p:spPr>
          <a:xfrm>
            <a:off x="7260624" y="18535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44" name="Graphic 27" descr="Brainstorm">
            <a:extLst>
              <a:ext uri="{FF2B5EF4-FFF2-40B4-BE49-F238E27FC236}">
                <a16:creationId xmlns:a16="http://schemas.microsoft.com/office/drawing/2014/main" id="{557628AF-9E5D-4B75-B644-2048A31F6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9091" y="4598390"/>
            <a:ext cx="626039" cy="626037"/>
          </a:xfrm>
          <a:prstGeom prst="rect">
            <a:avLst/>
          </a:prstGeom>
        </p:spPr>
      </p:pic>
      <p:pic>
        <p:nvPicPr>
          <p:cNvPr id="45" name="Graphic 30" descr="Gears">
            <a:extLst>
              <a:ext uri="{FF2B5EF4-FFF2-40B4-BE49-F238E27FC236}">
                <a16:creationId xmlns:a16="http://schemas.microsoft.com/office/drawing/2014/main" id="{6669B988-5421-4264-AF5B-4263ED59A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6613" y="4150715"/>
            <a:ext cx="626039" cy="626037"/>
          </a:xfrm>
          <a:prstGeom prst="rect">
            <a:avLst/>
          </a:prstGeom>
        </p:spPr>
      </p:pic>
      <p:pic>
        <p:nvPicPr>
          <p:cNvPr id="46" name="Graphic 29" descr="Database">
            <a:extLst>
              <a:ext uri="{FF2B5EF4-FFF2-40B4-BE49-F238E27FC236}">
                <a16:creationId xmlns:a16="http://schemas.microsoft.com/office/drawing/2014/main" id="{3B812F5A-1EDA-40C8-8FE9-361532291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504" y="4598390"/>
            <a:ext cx="626039" cy="626037"/>
          </a:xfrm>
          <a:prstGeom prst="rect">
            <a:avLst/>
          </a:prstGeom>
        </p:spPr>
      </p:pic>
      <p:pic>
        <p:nvPicPr>
          <p:cNvPr id="47" name="Graphic 28" descr="Bullseye">
            <a:extLst>
              <a:ext uri="{FF2B5EF4-FFF2-40B4-BE49-F238E27FC236}">
                <a16:creationId xmlns:a16="http://schemas.microsoft.com/office/drawing/2014/main" id="{AF5B5CD4-0A55-419D-8060-A07E94A47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7432" y="4150715"/>
            <a:ext cx="626039" cy="62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4282C5D-6C5E-4E42-8C10-2A6AFC2BF369}"/>
              </a:ext>
            </a:extLst>
          </p:cNvPr>
          <p:cNvSpPr/>
          <p:nvPr/>
        </p:nvSpPr>
        <p:spPr>
          <a:xfrm>
            <a:off x="3080997" y="3935102"/>
            <a:ext cx="1057273" cy="1057264"/>
          </a:xfrm>
          <a:custGeom>
            <a:avLst/>
            <a:gdLst>
              <a:gd name="connsiteX0" fmla="*/ 704849 w 1409697"/>
              <a:gd name="connsiteY0" fmla="*/ 0 h 1409685"/>
              <a:gd name="connsiteX1" fmla="*/ 1409697 w 1409697"/>
              <a:gd name="connsiteY1" fmla="*/ 704843 h 1409685"/>
              <a:gd name="connsiteX2" fmla="*/ 704849 w 1409697"/>
              <a:gd name="connsiteY2" fmla="*/ 1409685 h 1409685"/>
              <a:gd name="connsiteX3" fmla="*/ 0 w 1409697"/>
              <a:gd name="connsiteY3" fmla="*/ 704843 h 1409685"/>
              <a:gd name="connsiteX4" fmla="*/ 704849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9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9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7069C5B-8CDE-4B03-B2E8-03E1A2645847}"/>
              </a:ext>
            </a:extLst>
          </p:cNvPr>
          <p:cNvSpPr/>
          <p:nvPr/>
        </p:nvSpPr>
        <p:spPr>
          <a:xfrm>
            <a:off x="4981887" y="4382777"/>
            <a:ext cx="1057272" cy="1057264"/>
          </a:xfrm>
          <a:custGeom>
            <a:avLst/>
            <a:gdLst>
              <a:gd name="connsiteX0" fmla="*/ 704848 w 1409696"/>
              <a:gd name="connsiteY0" fmla="*/ 0 h 1409685"/>
              <a:gd name="connsiteX1" fmla="*/ 1409696 w 1409696"/>
              <a:gd name="connsiteY1" fmla="*/ 704843 h 1409685"/>
              <a:gd name="connsiteX2" fmla="*/ 704848 w 1409696"/>
              <a:gd name="connsiteY2" fmla="*/ 1409685 h 1409685"/>
              <a:gd name="connsiteX3" fmla="*/ 0 w 1409696"/>
              <a:gd name="connsiteY3" fmla="*/ 704843 h 1409685"/>
              <a:gd name="connsiteX4" fmla="*/ 704848 w 1409696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6" h="1409685">
                <a:moveTo>
                  <a:pt x="704848" y="0"/>
                </a:moveTo>
                <a:cubicBezTo>
                  <a:pt x="1093489" y="0"/>
                  <a:pt x="1409696" y="314979"/>
                  <a:pt x="1409696" y="704843"/>
                </a:cubicBezTo>
                <a:cubicBezTo>
                  <a:pt x="1408407" y="1093544"/>
                  <a:pt x="1093489" y="1409685"/>
                  <a:pt x="704848" y="1409685"/>
                </a:cubicBezTo>
                <a:cubicBezTo>
                  <a:pt x="316207" y="1409685"/>
                  <a:pt x="0" y="1094706"/>
                  <a:pt x="0" y="704843"/>
                </a:cubicBezTo>
                <a:cubicBezTo>
                  <a:pt x="0" y="316308"/>
                  <a:pt x="314993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2486C90-1FF5-4329-9712-F9B2F9E9BDD3}"/>
              </a:ext>
            </a:extLst>
          </p:cNvPr>
          <p:cNvSpPr/>
          <p:nvPr/>
        </p:nvSpPr>
        <p:spPr>
          <a:xfrm>
            <a:off x="6881814" y="3935102"/>
            <a:ext cx="1057275" cy="1057264"/>
          </a:xfrm>
          <a:custGeom>
            <a:avLst/>
            <a:gdLst>
              <a:gd name="connsiteX0" fmla="*/ 704850 w 1409700"/>
              <a:gd name="connsiteY0" fmla="*/ 0 h 1409685"/>
              <a:gd name="connsiteX1" fmla="*/ 1409700 w 1409700"/>
              <a:gd name="connsiteY1" fmla="*/ 704843 h 1409685"/>
              <a:gd name="connsiteX2" fmla="*/ 704850 w 1409700"/>
              <a:gd name="connsiteY2" fmla="*/ 1409685 h 1409685"/>
              <a:gd name="connsiteX3" fmla="*/ 0 w 1409700"/>
              <a:gd name="connsiteY3" fmla="*/ 704843 h 1409685"/>
              <a:gd name="connsiteX4" fmla="*/ 704850 w 1409700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685">
                <a:moveTo>
                  <a:pt x="704850" y="0"/>
                </a:moveTo>
                <a:cubicBezTo>
                  <a:pt x="1093492" y="0"/>
                  <a:pt x="1409700" y="314979"/>
                  <a:pt x="1409700" y="704843"/>
                </a:cubicBezTo>
                <a:cubicBezTo>
                  <a:pt x="1408410" y="1093544"/>
                  <a:pt x="1093492" y="1409685"/>
                  <a:pt x="704850" y="1409685"/>
                </a:cubicBezTo>
                <a:cubicBezTo>
                  <a:pt x="316208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7D36FFA-3B1C-4042-8E25-BE2F6E7A1D60}"/>
              </a:ext>
            </a:extLst>
          </p:cNvPr>
          <p:cNvSpPr/>
          <p:nvPr/>
        </p:nvSpPr>
        <p:spPr>
          <a:xfrm>
            <a:off x="1181074" y="4382777"/>
            <a:ext cx="1057273" cy="1057264"/>
          </a:xfrm>
          <a:custGeom>
            <a:avLst/>
            <a:gdLst>
              <a:gd name="connsiteX0" fmla="*/ 704848 w 1409697"/>
              <a:gd name="connsiteY0" fmla="*/ 0 h 1409685"/>
              <a:gd name="connsiteX1" fmla="*/ 1409697 w 1409697"/>
              <a:gd name="connsiteY1" fmla="*/ 704843 h 1409685"/>
              <a:gd name="connsiteX2" fmla="*/ 704848 w 1409697"/>
              <a:gd name="connsiteY2" fmla="*/ 1409685 h 1409685"/>
              <a:gd name="connsiteX3" fmla="*/ 0 w 1409697"/>
              <a:gd name="connsiteY3" fmla="*/ 704843 h 1409685"/>
              <a:gd name="connsiteX4" fmla="*/ 704848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8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8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on Hangers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CD04E91-133F-A24C-83FD-C9A8A3FB7035}"/>
              </a:ext>
            </a:extLst>
          </p:cNvPr>
          <p:cNvSpPr/>
          <p:nvPr/>
        </p:nvSpPr>
        <p:spPr>
          <a:xfrm>
            <a:off x="1020118" y="2837850"/>
            <a:ext cx="1403987" cy="83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0CFED0-C562-0E47-A7DE-8C10060CBBE7}"/>
              </a:ext>
            </a:extLst>
          </p:cNvPr>
          <p:cNvSpPr/>
          <p:nvPr/>
        </p:nvSpPr>
        <p:spPr>
          <a:xfrm>
            <a:off x="782857" y="1961550"/>
            <a:ext cx="1878506" cy="996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1702C6-6FAD-A942-999B-0189A1D078F7}"/>
              </a:ext>
            </a:extLst>
          </p:cNvPr>
          <p:cNvSpPr/>
          <p:nvPr/>
        </p:nvSpPr>
        <p:spPr>
          <a:xfrm>
            <a:off x="1107748" y="2837851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CB18BF-1164-3A40-81EB-1A31BB04E48D}"/>
              </a:ext>
            </a:extLst>
          </p:cNvPr>
          <p:cNvGrpSpPr/>
          <p:nvPr/>
        </p:nvGrpSpPr>
        <p:grpSpPr>
          <a:xfrm>
            <a:off x="1242050" y="3084873"/>
            <a:ext cx="960120" cy="1083030"/>
            <a:chOff x="332936" y="2689322"/>
            <a:chExt cx="2975111" cy="1444040"/>
          </a:xfrm>
        </p:grpSpPr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15CFD441-862A-D049-AC00-CB017396B7D3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64713C69-3E66-104E-9692-90B56A73900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AAF283C8-FD80-1143-B3CA-AD7761DDE984}"/>
              </a:ext>
            </a:extLst>
          </p:cNvPr>
          <p:cNvSpPr txBox="1"/>
          <p:nvPr/>
        </p:nvSpPr>
        <p:spPr>
          <a:xfrm>
            <a:off x="1560849" y="229734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CBBAF0E-C568-9D42-90C3-03C26D2B905A}"/>
              </a:ext>
            </a:extLst>
          </p:cNvPr>
          <p:cNvSpPr/>
          <p:nvPr/>
        </p:nvSpPr>
        <p:spPr>
          <a:xfrm>
            <a:off x="2920042" y="2390175"/>
            <a:ext cx="1403984" cy="83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9889761-26AC-6F40-AF98-644DD9E1F7FE}"/>
              </a:ext>
            </a:extLst>
          </p:cNvPr>
          <p:cNvSpPr/>
          <p:nvPr/>
        </p:nvSpPr>
        <p:spPr>
          <a:xfrm>
            <a:off x="2682780" y="1513875"/>
            <a:ext cx="1878506" cy="996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8CEBEA4-19C4-4A45-973F-488D8758AFB0}"/>
              </a:ext>
            </a:extLst>
          </p:cNvPr>
          <p:cNvSpPr/>
          <p:nvPr/>
        </p:nvSpPr>
        <p:spPr>
          <a:xfrm>
            <a:off x="3007670" y="2390176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E6E7F0E-EE7A-9547-A8F5-411EC3E56C4D}"/>
              </a:ext>
            </a:extLst>
          </p:cNvPr>
          <p:cNvGrpSpPr/>
          <p:nvPr/>
        </p:nvGrpSpPr>
        <p:grpSpPr>
          <a:xfrm>
            <a:off x="3141973" y="2665324"/>
            <a:ext cx="960120" cy="1083030"/>
            <a:chOff x="332936" y="2689322"/>
            <a:chExt cx="2975111" cy="1444040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68072F9E-A41A-E443-92F5-A0AC66B3824E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1D860FC6-6363-DE42-8A4E-4F17D8C1CD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:a16="http://schemas.microsoft.com/office/drawing/2014/main" id="{3E636F9C-4BEF-D84F-A8FD-6269D390413E}"/>
              </a:ext>
            </a:extLst>
          </p:cNvPr>
          <p:cNvSpPr txBox="1"/>
          <p:nvPr/>
        </p:nvSpPr>
        <p:spPr>
          <a:xfrm>
            <a:off x="3460771" y="18535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C5C6C90-9415-D242-833D-7048B2522D61}"/>
              </a:ext>
            </a:extLst>
          </p:cNvPr>
          <p:cNvSpPr/>
          <p:nvPr/>
        </p:nvSpPr>
        <p:spPr>
          <a:xfrm>
            <a:off x="4819966" y="2837850"/>
            <a:ext cx="1403984" cy="83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9D470D4-8FFA-0C4C-AAEC-51455CE448C6}"/>
              </a:ext>
            </a:extLst>
          </p:cNvPr>
          <p:cNvSpPr/>
          <p:nvPr/>
        </p:nvSpPr>
        <p:spPr>
          <a:xfrm>
            <a:off x="4582702" y="1961550"/>
            <a:ext cx="1878509" cy="996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DFFDE3E-C983-D647-B655-B23FFA625512}"/>
              </a:ext>
            </a:extLst>
          </p:cNvPr>
          <p:cNvSpPr/>
          <p:nvPr/>
        </p:nvSpPr>
        <p:spPr>
          <a:xfrm>
            <a:off x="4907594" y="2837851"/>
            <a:ext cx="1228725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581006-0070-DA4E-9AF0-D0E619812B15}"/>
              </a:ext>
            </a:extLst>
          </p:cNvPr>
          <p:cNvGrpSpPr/>
          <p:nvPr/>
        </p:nvGrpSpPr>
        <p:grpSpPr>
          <a:xfrm>
            <a:off x="5041897" y="3084873"/>
            <a:ext cx="960120" cy="1083030"/>
            <a:chOff x="332936" y="2689322"/>
            <a:chExt cx="2975111" cy="1444040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E85DAFDF-1328-504F-85F2-7C4DB393A170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F2FCF911-66C2-C547-8D76-B3CEB14732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5" name="TextBox 32">
            <a:extLst>
              <a:ext uri="{FF2B5EF4-FFF2-40B4-BE49-F238E27FC236}">
                <a16:creationId xmlns:a16="http://schemas.microsoft.com/office/drawing/2014/main" id="{3FF3E330-4960-BF42-ADD9-25AFCE7B1728}"/>
              </a:ext>
            </a:extLst>
          </p:cNvPr>
          <p:cNvSpPr txBox="1"/>
          <p:nvPr/>
        </p:nvSpPr>
        <p:spPr>
          <a:xfrm>
            <a:off x="5360695" y="229734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2B5740-8B0B-B04F-97DC-A985F421D215}"/>
              </a:ext>
            </a:extLst>
          </p:cNvPr>
          <p:cNvSpPr/>
          <p:nvPr/>
        </p:nvSpPr>
        <p:spPr>
          <a:xfrm>
            <a:off x="6719894" y="2390175"/>
            <a:ext cx="1403984" cy="83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66A27BB-21EB-F345-99B6-6F471F56E9B4}"/>
              </a:ext>
            </a:extLst>
          </p:cNvPr>
          <p:cNvSpPr/>
          <p:nvPr/>
        </p:nvSpPr>
        <p:spPr>
          <a:xfrm>
            <a:off x="6482629" y="1513875"/>
            <a:ext cx="1878515" cy="996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7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89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83725D7-8533-3548-A553-A6675D378040}"/>
              </a:ext>
            </a:extLst>
          </p:cNvPr>
          <p:cNvSpPr/>
          <p:nvPr/>
        </p:nvSpPr>
        <p:spPr>
          <a:xfrm>
            <a:off x="6807521" y="2390176"/>
            <a:ext cx="1228728" cy="2689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574A77-AE10-5541-A646-78F1B9269D67}"/>
              </a:ext>
            </a:extLst>
          </p:cNvPr>
          <p:cNvGrpSpPr/>
          <p:nvPr/>
        </p:nvGrpSpPr>
        <p:grpSpPr>
          <a:xfrm>
            <a:off x="6941825" y="2665324"/>
            <a:ext cx="960120" cy="1083030"/>
            <a:chOff x="332936" y="2689322"/>
            <a:chExt cx="2975111" cy="1444040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41DC6AE5-7EFD-554D-B2A3-FE5A2F3BA3B6}"/>
                </a:ext>
              </a:extLst>
            </p:cNvPr>
            <p:cNvSpPr txBox="1"/>
            <p:nvPr/>
          </p:nvSpPr>
          <p:spPr>
            <a:xfrm>
              <a:off x="332936" y="2689322"/>
              <a:ext cx="297511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4B37585-1BB4-544E-93FC-8DF2E82FCF8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6" name="TextBox 33">
            <a:extLst>
              <a:ext uri="{FF2B5EF4-FFF2-40B4-BE49-F238E27FC236}">
                <a16:creationId xmlns:a16="http://schemas.microsoft.com/office/drawing/2014/main" id="{3505791F-5A2D-6F48-B7C6-463C45DAC0BE}"/>
              </a:ext>
            </a:extLst>
          </p:cNvPr>
          <p:cNvSpPr txBox="1"/>
          <p:nvPr/>
        </p:nvSpPr>
        <p:spPr>
          <a:xfrm>
            <a:off x="7260624" y="18535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4" name="Graphic 27" descr="Brainstorm">
            <a:extLst>
              <a:ext uri="{FF2B5EF4-FFF2-40B4-BE49-F238E27FC236}">
                <a16:creationId xmlns:a16="http://schemas.microsoft.com/office/drawing/2014/main" id="{557628AF-9E5D-4B75-B644-2048A31F6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9091" y="4598390"/>
            <a:ext cx="626039" cy="626037"/>
          </a:xfrm>
          <a:prstGeom prst="rect">
            <a:avLst/>
          </a:prstGeom>
        </p:spPr>
      </p:pic>
      <p:pic>
        <p:nvPicPr>
          <p:cNvPr id="45" name="Graphic 30" descr="Gears">
            <a:extLst>
              <a:ext uri="{FF2B5EF4-FFF2-40B4-BE49-F238E27FC236}">
                <a16:creationId xmlns:a16="http://schemas.microsoft.com/office/drawing/2014/main" id="{6669B988-5421-4264-AF5B-4263ED59A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6613" y="4150715"/>
            <a:ext cx="626039" cy="626037"/>
          </a:xfrm>
          <a:prstGeom prst="rect">
            <a:avLst/>
          </a:prstGeom>
        </p:spPr>
      </p:pic>
      <p:pic>
        <p:nvPicPr>
          <p:cNvPr id="46" name="Graphic 29" descr="Database">
            <a:extLst>
              <a:ext uri="{FF2B5EF4-FFF2-40B4-BE49-F238E27FC236}">
                <a16:creationId xmlns:a16="http://schemas.microsoft.com/office/drawing/2014/main" id="{3B812F5A-1EDA-40C8-8FE9-361532291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7504" y="4598390"/>
            <a:ext cx="626039" cy="626037"/>
          </a:xfrm>
          <a:prstGeom prst="rect">
            <a:avLst/>
          </a:prstGeom>
        </p:spPr>
      </p:pic>
      <p:pic>
        <p:nvPicPr>
          <p:cNvPr id="47" name="Graphic 28" descr="Bullseye">
            <a:extLst>
              <a:ext uri="{FF2B5EF4-FFF2-40B4-BE49-F238E27FC236}">
                <a16:creationId xmlns:a16="http://schemas.microsoft.com/office/drawing/2014/main" id="{AF5B5CD4-0A55-419D-8060-A07E94A47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97432" y="4150715"/>
            <a:ext cx="626039" cy="62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6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201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on Hangers – Slide Template</vt:lpstr>
      <vt:lpstr>Banners on Hangers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on Hangers</dc:title>
  <dc:creator>PresentationGO.com</dc:creator>
  <dc:description>© Copyright PresentationGO.com</dc:description>
  <dcterms:created xsi:type="dcterms:W3CDTF">2014-11-26T05:14:11Z</dcterms:created>
  <dcterms:modified xsi:type="dcterms:W3CDTF">2021-11-18T04:23:53Z</dcterms:modified>
  <cp:category>Graphics &amp; Metaphors</cp:category>
</cp:coreProperties>
</file>