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6" r:id="rId5"/>
    <p:sldId id="357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96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99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4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58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6 Steps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BD009035-F3DE-4040-9A97-73AE02219E0F}"/>
              </a:ext>
            </a:extLst>
          </p:cNvPr>
          <p:cNvSpPr/>
          <p:nvPr/>
        </p:nvSpPr>
        <p:spPr>
          <a:xfrm>
            <a:off x="97320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F714ABF5-49A4-4BFC-ACA4-C0BAEFF394BE}"/>
              </a:ext>
            </a:extLst>
          </p:cNvPr>
          <p:cNvSpPr/>
          <p:nvPr/>
        </p:nvSpPr>
        <p:spPr>
          <a:xfrm>
            <a:off x="85509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070789C-E3B2-467D-8E09-F1F67A144FCF}"/>
              </a:ext>
            </a:extLst>
          </p:cNvPr>
          <p:cNvSpPr/>
          <p:nvPr/>
        </p:nvSpPr>
        <p:spPr>
          <a:xfrm>
            <a:off x="61887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0872CC6A-AA5A-48C2-A25B-2D8E5CDB965A}"/>
              </a:ext>
            </a:extLst>
          </p:cNvPr>
          <p:cNvSpPr/>
          <p:nvPr/>
        </p:nvSpPr>
        <p:spPr>
          <a:xfrm>
            <a:off x="73698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0396E80-6492-49D1-8909-925968C10F67}"/>
              </a:ext>
            </a:extLst>
          </p:cNvPr>
          <p:cNvSpPr/>
          <p:nvPr/>
        </p:nvSpPr>
        <p:spPr>
          <a:xfrm>
            <a:off x="38265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9667860-B70B-4599-B8B5-C48D2014C46F}"/>
              </a:ext>
            </a:extLst>
          </p:cNvPr>
          <p:cNvSpPr/>
          <p:nvPr/>
        </p:nvSpPr>
        <p:spPr>
          <a:xfrm>
            <a:off x="50076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654BB143-05AF-454E-B103-980550CFF0E1}"/>
              </a:ext>
            </a:extLst>
          </p:cNvPr>
          <p:cNvSpPr/>
          <p:nvPr/>
        </p:nvSpPr>
        <p:spPr>
          <a:xfrm>
            <a:off x="2099310" y="1578611"/>
            <a:ext cx="7632702" cy="3778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7" name="Oval">
            <a:extLst>
              <a:ext uri="{FF2B5EF4-FFF2-40B4-BE49-F238E27FC236}">
                <a16:creationId xmlns:a16="http://schemas.microsoft.com/office/drawing/2014/main" id="{F661F2A0-FC03-4D4C-87B2-BB4C1D09FBF4}"/>
              </a:ext>
            </a:extLst>
          </p:cNvPr>
          <p:cNvSpPr/>
          <p:nvPr/>
        </p:nvSpPr>
        <p:spPr>
          <a:xfrm>
            <a:off x="9198611" y="1577975"/>
            <a:ext cx="1061722" cy="377952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Oval">
            <a:extLst>
              <a:ext uri="{FF2B5EF4-FFF2-40B4-BE49-F238E27FC236}">
                <a16:creationId xmlns:a16="http://schemas.microsoft.com/office/drawing/2014/main" id="{2E46E20F-0A7D-411D-B5A8-A31B50E8C717}"/>
              </a:ext>
            </a:extLst>
          </p:cNvPr>
          <p:cNvSpPr/>
          <p:nvPr/>
        </p:nvSpPr>
        <p:spPr>
          <a:xfrm>
            <a:off x="8055611" y="2059307"/>
            <a:ext cx="1008379" cy="28168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Oval">
            <a:extLst>
              <a:ext uri="{FF2B5EF4-FFF2-40B4-BE49-F238E27FC236}">
                <a16:creationId xmlns:a16="http://schemas.microsoft.com/office/drawing/2014/main" id="{32EE1484-BD48-4D62-9F97-5A2BC8BC6FF3}"/>
              </a:ext>
            </a:extLst>
          </p:cNvPr>
          <p:cNvSpPr/>
          <p:nvPr/>
        </p:nvSpPr>
        <p:spPr>
          <a:xfrm>
            <a:off x="6912611" y="2449197"/>
            <a:ext cx="944879" cy="203707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Oval">
            <a:extLst>
              <a:ext uri="{FF2B5EF4-FFF2-40B4-BE49-F238E27FC236}">
                <a16:creationId xmlns:a16="http://schemas.microsoft.com/office/drawing/2014/main" id="{C971AEE3-C9F1-4ADD-BB0E-3FB595A4DE76}"/>
              </a:ext>
            </a:extLst>
          </p:cNvPr>
          <p:cNvSpPr/>
          <p:nvPr/>
        </p:nvSpPr>
        <p:spPr>
          <a:xfrm>
            <a:off x="5858511" y="2771775"/>
            <a:ext cx="690879" cy="139192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Oval">
            <a:extLst>
              <a:ext uri="{FF2B5EF4-FFF2-40B4-BE49-F238E27FC236}">
                <a16:creationId xmlns:a16="http://schemas.microsoft.com/office/drawing/2014/main" id="{67384FB7-7AC0-474C-847B-796E4496ACC8}"/>
              </a:ext>
            </a:extLst>
          </p:cNvPr>
          <p:cNvSpPr/>
          <p:nvPr/>
        </p:nvSpPr>
        <p:spPr>
          <a:xfrm>
            <a:off x="4791711" y="3037207"/>
            <a:ext cx="459743" cy="86105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2" name="Oval">
            <a:extLst>
              <a:ext uri="{FF2B5EF4-FFF2-40B4-BE49-F238E27FC236}">
                <a16:creationId xmlns:a16="http://schemas.microsoft.com/office/drawing/2014/main" id="{1F1B58D9-81A0-4BD2-A735-351270AA2974}"/>
              </a:ext>
            </a:extLst>
          </p:cNvPr>
          <p:cNvSpPr/>
          <p:nvPr/>
        </p:nvSpPr>
        <p:spPr>
          <a:xfrm>
            <a:off x="3699511" y="3254375"/>
            <a:ext cx="292100" cy="42672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1B81862-7E5D-48B6-8E2D-E1E038500617}"/>
              </a:ext>
            </a:extLst>
          </p:cNvPr>
          <p:cNvSpPr/>
          <p:nvPr/>
        </p:nvSpPr>
        <p:spPr>
          <a:xfrm>
            <a:off x="1654810" y="3457575"/>
            <a:ext cx="9187180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9" y="0"/>
                </a:moveTo>
                <a:lnTo>
                  <a:pt x="21200" y="0"/>
                </a:lnTo>
                <a:lnTo>
                  <a:pt x="21200" y="21600"/>
                </a:lnTo>
                <a:lnTo>
                  <a:pt x="21289" y="21600"/>
                </a:lnTo>
                <a:lnTo>
                  <a:pt x="21289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3" y="0"/>
                </a:moveTo>
                <a:lnTo>
                  <a:pt x="19593" y="0"/>
                </a:lnTo>
                <a:lnTo>
                  <a:pt x="19593" y="21600"/>
                </a:lnTo>
                <a:lnTo>
                  <a:pt x="19683" y="21600"/>
                </a:lnTo>
                <a:lnTo>
                  <a:pt x="19683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4" y="0"/>
                </a:moveTo>
                <a:lnTo>
                  <a:pt x="17094" y="0"/>
                </a:lnTo>
                <a:lnTo>
                  <a:pt x="17094" y="21600"/>
                </a:lnTo>
                <a:lnTo>
                  <a:pt x="17184" y="21600"/>
                </a:lnTo>
                <a:lnTo>
                  <a:pt x="17184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8" y="0"/>
                </a:moveTo>
                <a:lnTo>
                  <a:pt x="12989" y="0"/>
                </a:lnTo>
                <a:lnTo>
                  <a:pt x="12989" y="21600"/>
                </a:lnTo>
                <a:lnTo>
                  <a:pt x="13078" y="21600"/>
                </a:lnTo>
                <a:lnTo>
                  <a:pt x="13078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72" y="0"/>
                </a:moveTo>
                <a:lnTo>
                  <a:pt x="11382" y="0"/>
                </a:lnTo>
                <a:lnTo>
                  <a:pt x="11382" y="21600"/>
                </a:lnTo>
                <a:lnTo>
                  <a:pt x="11472" y="21600"/>
                </a:lnTo>
                <a:lnTo>
                  <a:pt x="11472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6" y="0"/>
                </a:moveTo>
                <a:lnTo>
                  <a:pt x="7277" y="0"/>
                </a:lnTo>
                <a:lnTo>
                  <a:pt x="7277" y="21600"/>
                </a:lnTo>
                <a:lnTo>
                  <a:pt x="7366" y="21600"/>
                </a:lnTo>
                <a:lnTo>
                  <a:pt x="7366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61" y="0"/>
                </a:moveTo>
                <a:lnTo>
                  <a:pt x="3171" y="0"/>
                </a:lnTo>
                <a:lnTo>
                  <a:pt x="3171" y="21600"/>
                </a:lnTo>
                <a:lnTo>
                  <a:pt x="3261" y="21600"/>
                </a:lnTo>
                <a:lnTo>
                  <a:pt x="3261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4" name="Graphic 93" descr="Blog with solid fill">
            <a:extLst>
              <a:ext uri="{FF2B5EF4-FFF2-40B4-BE49-F238E27FC236}">
                <a16:creationId xmlns:a16="http://schemas.microsoft.com/office/drawing/2014/main" id="{9F93079B-9522-4F4C-AB9C-C33ECB75D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5147" y="1569439"/>
            <a:ext cx="635317" cy="635317"/>
          </a:xfrm>
          <a:prstGeom prst="rect">
            <a:avLst/>
          </a:prstGeom>
        </p:spPr>
      </p:pic>
      <p:pic>
        <p:nvPicPr>
          <p:cNvPr id="95" name="Graphic 94" descr="Bluetooth with solid fill">
            <a:extLst>
              <a:ext uri="{FF2B5EF4-FFF2-40B4-BE49-F238E27FC236}">
                <a16:creationId xmlns:a16="http://schemas.microsoft.com/office/drawing/2014/main" id="{173DC637-D5C2-4C14-9D5C-E5ADDF5F1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0074" y="4647335"/>
            <a:ext cx="635317" cy="635317"/>
          </a:xfrm>
          <a:prstGeom prst="rect">
            <a:avLst/>
          </a:prstGeom>
        </p:spPr>
      </p:pic>
      <p:pic>
        <p:nvPicPr>
          <p:cNvPr id="96" name="Graphic 95" descr="Boardroom with solid fill">
            <a:extLst>
              <a:ext uri="{FF2B5EF4-FFF2-40B4-BE49-F238E27FC236}">
                <a16:creationId xmlns:a16="http://schemas.microsoft.com/office/drawing/2014/main" id="{9427B7B1-3DBE-4CFA-A6DF-2BF416B0B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93208" y="961036"/>
            <a:ext cx="635317" cy="635317"/>
          </a:xfrm>
          <a:prstGeom prst="rect">
            <a:avLst/>
          </a:prstGeom>
        </p:spPr>
      </p:pic>
      <p:pic>
        <p:nvPicPr>
          <p:cNvPr id="97" name="Graphic 96" descr="Books with solid fill">
            <a:extLst>
              <a:ext uri="{FF2B5EF4-FFF2-40B4-BE49-F238E27FC236}">
                <a16:creationId xmlns:a16="http://schemas.microsoft.com/office/drawing/2014/main" id="{F960C1A9-DF3E-4290-A872-CE3149FD2B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64741" y="5481017"/>
            <a:ext cx="635317" cy="635317"/>
          </a:xfrm>
          <a:prstGeom prst="rect">
            <a:avLst/>
          </a:prstGeom>
        </p:spPr>
      </p:pic>
      <p:pic>
        <p:nvPicPr>
          <p:cNvPr id="98" name="Graphic 97" descr="Box with solid fill">
            <a:extLst>
              <a:ext uri="{FF2B5EF4-FFF2-40B4-BE49-F238E27FC236}">
                <a16:creationId xmlns:a16="http://schemas.microsoft.com/office/drawing/2014/main" id="{FF99E8E6-3672-4689-BC4D-2B4A83307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65788" y="798785"/>
            <a:ext cx="635317" cy="635317"/>
          </a:xfrm>
          <a:prstGeom prst="rect">
            <a:avLst/>
          </a:prstGeom>
        </p:spPr>
      </p:pic>
      <p:pic>
        <p:nvPicPr>
          <p:cNvPr id="99" name="Graphic 98" descr="Briefcase with solid fill">
            <a:extLst>
              <a:ext uri="{FF2B5EF4-FFF2-40B4-BE49-F238E27FC236}">
                <a16:creationId xmlns:a16="http://schemas.microsoft.com/office/drawing/2014/main" id="{3B5E5DF3-7F32-4A5D-842C-60E68B4EB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36542" y="4096748"/>
            <a:ext cx="682019" cy="682019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84DC06E1-D485-4FC5-8C3C-E247EEF5807E}"/>
              </a:ext>
            </a:extLst>
          </p:cNvPr>
          <p:cNvGrpSpPr/>
          <p:nvPr/>
        </p:nvGrpSpPr>
        <p:grpSpPr>
          <a:xfrm>
            <a:off x="9875472" y="782708"/>
            <a:ext cx="1519614" cy="882349"/>
            <a:chOff x="332936" y="2781654"/>
            <a:chExt cx="2975111" cy="88234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FA0887E-274B-4030-B73C-B9987A2DE72A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974D57-845F-42D3-ABF4-0E96CC8D45D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C75F74F-631F-48A3-AF38-8C8215B25964}"/>
              </a:ext>
            </a:extLst>
          </p:cNvPr>
          <p:cNvGrpSpPr/>
          <p:nvPr/>
        </p:nvGrpSpPr>
        <p:grpSpPr>
          <a:xfrm>
            <a:off x="8627585" y="5264047"/>
            <a:ext cx="994033" cy="1043932"/>
            <a:chOff x="332936" y="2781654"/>
            <a:chExt cx="2975111" cy="104393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F20A681-B2E4-430D-9CFB-7728CAD29BB0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74AA3E0-5D1F-495C-85C5-7D715D978B5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A8DB960-D5F2-4743-9B30-2057B1E76CDF}"/>
              </a:ext>
            </a:extLst>
          </p:cNvPr>
          <p:cNvGrpSpPr/>
          <p:nvPr/>
        </p:nvGrpSpPr>
        <p:grpSpPr>
          <a:xfrm>
            <a:off x="6303933" y="4490085"/>
            <a:ext cx="994033" cy="1043932"/>
            <a:chOff x="332936" y="2781654"/>
            <a:chExt cx="2975111" cy="104393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23E6680-2E0D-428B-9731-9B480EFE9E38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C9FBAC8-F6AB-4E10-9E1C-9AC146F98F4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1AB60-7041-479C-A5C8-A6938FAC0B31}"/>
              </a:ext>
            </a:extLst>
          </p:cNvPr>
          <p:cNvGrpSpPr/>
          <p:nvPr/>
        </p:nvGrpSpPr>
        <p:grpSpPr>
          <a:xfrm>
            <a:off x="3948008" y="3926480"/>
            <a:ext cx="994033" cy="1043932"/>
            <a:chOff x="332936" y="2781654"/>
            <a:chExt cx="2975111" cy="1043932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44158E4-41F3-4A78-89C6-C3C9DCD60E0C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83B91F-EFB0-4B13-B00C-9C603F86585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E7FACE6-DB00-4B3F-82E6-E2D57C61081E}"/>
              </a:ext>
            </a:extLst>
          </p:cNvPr>
          <p:cNvGrpSpPr/>
          <p:nvPr/>
        </p:nvGrpSpPr>
        <p:grpSpPr>
          <a:xfrm>
            <a:off x="7498032" y="1035634"/>
            <a:ext cx="994033" cy="1043932"/>
            <a:chOff x="332936" y="2781654"/>
            <a:chExt cx="2975111" cy="104393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794C-3B98-41A6-99B7-BC2769E2671F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85E69E3-CD1F-4372-A9CC-D2AF0504622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FB4B040-A10B-44E7-B9A1-B68E8911652C}"/>
              </a:ext>
            </a:extLst>
          </p:cNvPr>
          <p:cNvGrpSpPr/>
          <p:nvPr/>
        </p:nvGrpSpPr>
        <p:grpSpPr>
          <a:xfrm>
            <a:off x="5120592" y="1608620"/>
            <a:ext cx="994033" cy="1043932"/>
            <a:chOff x="332936" y="2781654"/>
            <a:chExt cx="2975111" cy="1043932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AA622D7-88D8-4D51-A634-9702759DBE97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87E0541-7830-4496-BD8F-EBD1F444218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FE27C66-4EC7-4C5B-96A7-1E41F05CF462}"/>
              </a:ext>
            </a:extLst>
          </p:cNvPr>
          <p:cNvGrpSpPr/>
          <p:nvPr/>
        </p:nvGrpSpPr>
        <p:grpSpPr>
          <a:xfrm>
            <a:off x="742056" y="2948309"/>
            <a:ext cx="994033" cy="1043932"/>
            <a:chOff x="332936" y="2781654"/>
            <a:chExt cx="2975111" cy="1043932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5877881-73DF-43F7-B831-DB386F340E4E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685BF99-CE04-465D-80F8-56802C62CB8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7E30AB9-3F2E-439A-BA66-4A83CBF6C656}"/>
              </a:ext>
            </a:extLst>
          </p:cNvPr>
          <p:cNvGrpSpPr/>
          <p:nvPr/>
        </p:nvGrpSpPr>
        <p:grpSpPr>
          <a:xfrm>
            <a:off x="10635279" y="2935609"/>
            <a:ext cx="994033" cy="1043932"/>
            <a:chOff x="332936" y="2781654"/>
            <a:chExt cx="2975111" cy="104393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799982-B291-41F9-B9C6-8B7D4BFBA470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C3EDAE-1677-42D6-827B-C5599035F97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95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6 Steps – Slide Template</a:t>
            </a:r>
          </a:p>
        </p:txBody>
      </p:sp>
      <p:pic>
        <p:nvPicPr>
          <p:cNvPr id="94" name="Graphic 93" descr="Blog with solid fill">
            <a:extLst>
              <a:ext uri="{FF2B5EF4-FFF2-40B4-BE49-F238E27FC236}">
                <a16:creationId xmlns:a16="http://schemas.microsoft.com/office/drawing/2014/main" id="{9F93079B-9522-4F4C-AB9C-C33ECB75D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9372" y="1569439"/>
            <a:ext cx="635317" cy="635317"/>
          </a:xfrm>
          <a:prstGeom prst="rect">
            <a:avLst/>
          </a:prstGeom>
        </p:spPr>
      </p:pic>
      <p:pic>
        <p:nvPicPr>
          <p:cNvPr id="95" name="Graphic 94" descr="Bluetooth with solid fill">
            <a:extLst>
              <a:ext uri="{FF2B5EF4-FFF2-40B4-BE49-F238E27FC236}">
                <a16:creationId xmlns:a16="http://schemas.microsoft.com/office/drawing/2014/main" id="{173DC637-D5C2-4C14-9D5C-E5ADDF5F1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8648" y="4647335"/>
            <a:ext cx="635317" cy="635317"/>
          </a:xfrm>
          <a:prstGeom prst="rect">
            <a:avLst/>
          </a:prstGeom>
        </p:spPr>
      </p:pic>
      <p:pic>
        <p:nvPicPr>
          <p:cNvPr id="96" name="Graphic 95" descr="Boardroom with solid fill">
            <a:extLst>
              <a:ext uri="{FF2B5EF4-FFF2-40B4-BE49-F238E27FC236}">
                <a16:creationId xmlns:a16="http://schemas.microsoft.com/office/drawing/2014/main" id="{9427B7B1-3DBE-4CFA-A6DF-2BF416B0B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4888" y="961036"/>
            <a:ext cx="635317" cy="635317"/>
          </a:xfrm>
          <a:prstGeom prst="rect">
            <a:avLst/>
          </a:prstGeom>
        </p:spPr>
      </p:pic>
      <p:pic>
        <p:nvPicPr>
          <p:cNvPr id="97" name="Graphic 96" descr="Books with solid fill">
            <a:extLst>
              <a:ext uri="{FF2B5EF4-FFF2-40B4-BE49-F238E27FC236}">
                <a16:creationId xmlns:a16="http://schemas.microsoft.com/office/drawing/2014/main" id="{F960C1A9-DF3E-4290-A872-CE3149FD2B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44528" y="5292589"/>
            <a:ext cx="635317" cy="635317"/>
          </a:xfrm>
          <a:prstGeom prst="rect">
            <a:avLst/>
          </a:prstGeom>
        </p:spPr>
      </p:pic>
      <p:pic>
        <p:nvPicPr>
          <p:cNvPr id="98" name="Graphic 97" descr="Box with solid fill">
            <a:extLst>
              <a:ext uri="{FF2B5EF4-FFF2-40B4-BE49-F238E27FC236}">
                <a16:creationId xmlns:a16="http://schemas.microsoft.com/office/drawing/2014/main" id="{FF99E8E6-3672-4689-BC4D-2B4A83307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65788" y="798785"/>
            <a:ext cx="635317" cy="635317"/>
          </a:xfrm>
          <a:prstGeom prst="rect">
            <a:avLst/>
          </a:prstGeom>
        </p:spPr>
      </p:pic>
      <p:pic>
        <p:nvPicPr>
          <p:cNvPr id="99" name="Graphic 98" descr="Briefcase with solid fill">
            <a:extLst>
              <a:ext uri="{FF2B5EF4-FFF2-40B4-BE49-F238E27FC236}">
                <a16:creationId xmlns:a16="http://schemas.microsoft.com/office/drawing/2014/main" id="{3B5E5DF3-7F32-4A5D-842C-60E68B4EB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96538" y="4096748"/>
            <a:ext cx="682019" cy="682019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84DC06E1-D485-4FC5-8C3C-E247EEF5807E}"/>
              </a:ext>
            </a:extLst>
          </p:cNvPr>
          <p:cNvGrpSpPr/>
          <p:nvPr/>
        </p:nvGrpSpPr>
        <p:grpSpPr>
          <a:xfrm>
            <a:off x="9875472" y="782708"/>
            <a:ext cx="1519614" cy="882349"/>
            <a:chOff x="332936" y="2781654"/>
            <a:chExt cx="2975111" cy="88234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FA0887E-274B-4030-B73C-B9987A2DE72A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974D57-845F-42D3-ABF4-0E96CC8D45D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C75F74F-631F-48A3-AF38-8C8215B25964}"/>
              </a:ext>
            </a:extLst>
          </p:cNvPr>
          <p:cNvGrpSpPr/>
          <p:nvPr/>
        </p:nvGrpSpPr>
        <p:grpSpPr>
          <a:xfrm>
            <a:off x="4007372" y="5075619"/>
            <a:ext cx="994033" cy="1043932"/>
            <a:chOff x="332936" y="2781654"/>
            <a:chExt cx="2975111" cy="104393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F20A681-B2E4-430D-9CFB-7728CAD29BB0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74AA3E0-5D1F-495C-85C5-7D715D978B5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A8DB960-D5F2-4743-9B30-2057B1E76CDF}"/>
              </a:ext>
            </a:extLst>
          </p:cNvPr>
          <p:cNvGrpSpPr/>
          <p:nvPr/>
        </p:nvGrpSpPr>
        <p:grpSpPr>
          <a:xfrm>
            <a:off x="6432507" y="4490085"/>
            <a:ext cx="994033" cy="1043932"/>
            <a:chOff x="332936" y="2781654"/>
            <a:chExt cx="2975111" cy="104393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23E6680-2E0D-428B-9731-9B480EFE9E38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C9FBAC8-F6AB-4E10-9E1C-9AC146F98F4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1AB60-7041-479C-A5C8-A6938FAC0B31}"/>
              </a:ext>
            </a:extLst>
          </p:cNvPr>
          <p:cNvGrpSpPr/>
          <p:nvPr/>
        </p:nvGrpSpPr>
        <p:grpSpPr>
          <a:xfrm>
            <a:off x="8808004" y="3926480"/>
            <a:ext cx="994033" cy="1043932"/>
            <a:chOff x="332936" y="2781654"/>
            <a:chExt cx="2975111" cy="1043932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44158E4-41F3-4A78-89C6-C3C9DCD60E0C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83B91F-EFB0-4B13-B00C-9C603F86585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E7FACE6-DB00-4B3F-82E6-E2D57C61081E}"/>
              </a:ext>
            </a:extLst>
          </p:cNvPr>
          <p:cNvGrpSpPr/>
          <p:nvPr/>
        </p:nvGrpSpPr>
        <p:grpSpPr>
          <a:xfrm>
            <a:off x="5259712" y="1035634"/>
            <a:ext cx="994033" cy="1043932"/>
            <a:chOff x="332936" y="2781654"/>
            <a:chExt cx="2975111" cy="104393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794C-3B98-41A6-99B7-BC2769E2671F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85E69E3-CD1F-4372-A9CC-D2AF0504622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FB4B040-A10B-44E7-B9A1-B68E8911652C}"/>
              </a:ext>
            </a:extLst>
          </p:cNvPr>
          <p:cNvGrpSpPr/>
          <p:nvPr/>
        </p:nvGrpSpPr>
        <p:grpSpPr>
          <a:xfrm>
            <a:off x="7584817" y="1608620"/>
            <a:ext cx="994033" cy="1043932"/>
            <a:chOff x="332936" y="2781654"/>
            <a:chExt cx="2975111" cy="1043932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AA622D7-88D8-4D51-A634-9702759DBE97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87E0541-7830-4496-BD8F-EBD1F444218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FE27C66-4EC7-4C5B-96A7-1E41F05CF462}"/>
              </a:ext>
            </a:extLst>
          </p:cNvPr>
          <p:cNvGrpSpPr/>
          <p:nvPr/>
        </p:nvGrpSpPr>
        <p:grpSpPr>
          <a:xfrm>
            <a:off x="10700573" y="2867276"/>
            <a:ext cx="994033" cy="1043932"/>
            <a:chOff x="332936" y="2781654"/>
            <a:chExt cx="2975111" cy="1043932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5877881-73DF-43F7-B831-DB386F340E4E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685BF99-CE04-465D-80F8-56802C62CB8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80" name="Shape">
            <a:extLst>
              <a:ext uri="{FF2B5EF4-FFF2-40B4-BE49-F238E27FC236}">
                <a16:creationId xmlns:a16="http://schemas.microsoft.com/office/drawing/2014/main" id="{BD009035-F3DE-4040-9A97-73AE02219E0F}"/>
              </a:ext>
            </a:extLst>
          </p:cNvPr>
          <p:cNvSpPr/>
          <p:nvPr/>
        </p:nvSpPr>
        <p:spPr>
          <a:xfrm rot="10800000">
            <a:off x="2752089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F714ABF5-49A4-4BFC-ACA4-C0BAEFF394BE}"/>
              </a:ext>
            </a:extLst>
          </p:cNvPr>
          <p:cNvSpPr/>
          <p:nvPr/>
        </p:nvSpPr>
        <p:spPr>
          <a:xfrm rot="10800000">
            <a:off x="3933189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070789C-E3B2-467D-8E09-F1F67A144FCF}"/>
              </a:ext>
            </a:extLst>
          </p:cNvPr>
          <p:cNvSpPr/>
          <p:nvPr/>
        </p:nvSpPr>
        <p:spPr>
          <a:xfrm rot="10800000">
            <a:off x="6295389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0872CC6A-AA5A-48C2-A25B-2D8E5CDB965A}"/>
              </a:ext>
            </a:extLst>
          </p:cNvPr>
          <p:cNvSpPr/>
          <p:nvPr/>
        </p:nvSpPr>
        <p:spPr>
          <a:xfrm rot="10800000">
            <a:off x="5114289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0396E80-6492-49D1-8909-925968C10F67}"/>
              </a:ext>
            </a:extLst>
          </p:cNvPr>
          <p:cNvSpPr/>
          <p:nvPr/>
        </p:nvSpPr>
        <p:spPr>
          <a:xfrm rot="10800000">
            <a:off x="8657589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9667860-B70B-4599-B8B5-C48D2014C46F}"/>
              </a:ext>
            </a:extLst>
          </p:cNvPr>
          <p:cNvSpPr/>
          <p:nvPr/>
        </p:nvSpPr>
        <p:spPr>
          <a:xfrm rot="10800000">
            <a:off x="7476489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654BB143-05AF-454E-B103-980550CFF0E1}"/>
              </a:ext>
            </a:extLst>
          </p:cNvPr>
          <p:cNvSpPr/>
          <p:nvPr/>
        </p:nvSpPr>
        <p:spPr>
          <a:xfrm rot="10800000">
            <a:off x="2764788" y="1507489"/>
            <a:ext cx="7632702" cy="3778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7" name="Oval">
            <a:extLst>
              <a:ext uri="{FF2B5EF4-FFF2-40B4-BE49-F238E27FC236}">
                <a16:creationId xmlns:a16="http://schemas.microsoft.com/office/drawing/2014/main" id="{F661F2A0-FC03-4D4C-87B2-BB4C1D09FBF4}"/>
              </a:ext>
            </a:extLst>
          </p:cNvPr>
          <p:cNvSpPr/>
          <p:nvPr/>
        </p:nvSpPr>
        <p:spPr>
          <a:xfrm rot="10800000">
            <a:off x="2236467" y="1506853"/>
            <a:ext cx="1061722" cy="377952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Oval">
            <a:extLst>
              <a:ext uri="{FF2B5EF4-FFF2-40B4-BE49-F238E27FC236}">
                <a16:creationId xmlns:a16="http://schemas.microsoft.com/office/drawing/2014/main" id="{2E46E20F-0A7D-411D-B5A8-A31B50E8C717}"/>
              </a:ext>
            </a:extLst>
          </p:cNvPr>
          <p:cNvSpPr/>
          <p:nvPr/>
        </p:nvSpPr>
        <p:spPr>
          <a:xfrm rot="10800000">
            <a:off x="3432810" y="1988184"/>
            <a:ext cx="1008379" cy="28168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Oval">
            <a:extLst>
              <a:ext uri="{FF2B5EF4-FFF2-40B4-BE49-F238E27FC236}">
                <a16:creationId xmlns:a16="http://schemas.microsoft.com/office/drawing/2014/main" id="{32EE1484-BD48-4D62-9F97-5A2BC8BC6FF3}"/>
              </a:ext>
            </a:extLst>
          </p:cNvPr>
          <p:cNvSpPr/>
          <p:nvPr/>
        </p:nvSpPr>
        <p:spPr>
          <a:xfrm rot="10800000">
            <a:off x="4639310" y="2378074"/>
            <a:ext cx="944879" cy="203707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Oval">
            <a:extLst>
              <a:ext uri="{FF2B5EF4-FFF2-40B4-BE49-F238E27FC236}">
                <a16:creationId xmlns:a16="http://schemas.microsoft.com/office/drawing/2014/main" id="{C971AEE3-C9F1-4ADD-BB0E-3FB595A4DE76}"/>
              </a:ext>
            </a:extLst>
          </p:cNvPr>
          <p:cNvSpPr/>
          <p:nvPr/>
        </p:nvSpPr>
        <p:spPr>
          <a:xfrm rot="10800000">
            <a:off x="5947410" y="2700653"/>
            <a:ext cx="690879" cy="139192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Oval">
            <a:extLst>
              <a:ext uri="{FF2B5EF4-FFF2-40B4-BE49-F238E27FC236}">
                <a16:creationId xmlns:a16="http://schemas.microsoft.com/office/drawing/2014/main" id="{67384FB7-7AC0-474C-847B-796E4496ACC8}"/>
              </a:ext>
            </a:extLst>
          </p:cNvPr>
          <p:cNvSpPr/>
          <p:nvPr/>
        </p:nvSpPr>
        <p:spPr>
          <a:xfrm rot="10800000">
            <a:off x="7245346" y="2966084"/>
            <a:ext cx="459743" cy="86105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2" name="Oval">
            <a:extLst>
              <a:ext uri="{FF2B5EF4-FFF2-40B4-BE49-F238E27FC236}">
                <a16:creationId xmlns:a16="http://schemas.microsoft.com/office/drawing/2014/main" id="{1F1B58D9-81A0-4BD2-A735-351270AA2974}"/>
              </a:ext>
            </a:extLst>
          </p:cNvPr>
          <p:cNvSpPr/>
          <p:nvPr/>
        </p:nvSpPr>
        <p:spPr>
          <a:xfrm rot="10800000">
            <a:off x="8505189" y="3183253"/>
            <a:ext cx="292100" cy="42672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1B81862-7E5D-48B6-8E2D-E1E038500617}"/>
              </a:ext>
            </a:extLst>
          </p:cNvPr>
          <p:cNvSpPr/>
          <p:nvPr/>
        </p:nvSpPr>
        <p:spPr>
          <a:xfrm rot="10800000">
            <a:off x="1654810" y="3394075"/>
            <a:ext cx="9187180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9" y="0"/>
                </a:moveTo>
                <a:lnTo>
                  <a:pt x="21200" y="0"/>
                </a:lnTo>
                <a:lnTo>
                  <a:pt x="21200" y="21600"/>
                </a:lnTo>
                <a:lnTo>
                  <a:pt x="21289" y="21600"/>
                </a:lnTo>
                <a:lnTo>
                  <a:pt x="21289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3" y="0"/>
                </a:moveTo>
                <a:lnTo>
                  <a:pt x="19593" y="0"/>
                </a:lnTo>
                <a:lnTo>
                  <a:pt x="19593" y="21600"/>
                </a:lnTo>
                <a:lnTo>
                  <a:pt x="19683" y="21600"/>
                </a:lnTo>
                <a:lnTo>
                  <a:pt x="19683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4" y="0"/>
                </a:moveTo>
                <a:lnTo>
                  <a:pt x="17094" y="0"/>
                </a:lnTo>
                <a:lnTo>
                  <a:pt x="17094" y="21600"/>
                </a:lnTo>
                <a:lnTo>
                  <a:pt x="17184" y="21600"/>
                </a:lnTo>
                <a:lnTo>
                  <a:pt x="17184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8" y="0"/>
                </a:moveTo>
                <a:lnTo>
                  <a:pt x="12989" y="0"/>
                </a:lnTo>
                <a:lnTo>
                  <a:pt x="12989" y="21600"/>
                </a:lnTo>
                <a:lnTo>
                  <a:pt x="13078" y="21600"/>
                </a:lnTo>
                <a:lnTo>
                  <a:pt x="13078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72" y="0"/>
                </a:moveTo>
                <a:lnTo>
                  <a:pt x="11382" y="0"/>
                </a:lnTo>
                <a:lnTo>
                  <a:pt x="11382" y="21600"/>
                </a:lnTo>
                <a:lnTo>
                  <a:pt x="11472" y="21600"/>
                </a:lnTo>
                <a:lnTo>
                  <a:pt x="11472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6" y="0"/>
                </a:moveTo>
                <a:lnTo>
                  <a:pt x="7277" y="0"/>
                </a:lnTo>
                <a:lnTo>
                  <a:pt x="7277" y="21600"/>
                </a:lnTo>
                <a:lnTo>
                  <a:pt x="7366" y="21600"/>
                </a:lnTo>
                <a:lnTo>
                  <a:pt x="7366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61" y="0"/>
                </a:moveTo>
                <a:lnTo>
                  <a:pt x="3171" y="0"/>
                </a:lnTo>
                <a:lnTo>
                  <a:pt x="3171" y="21600"/>
                </a:lnTo>
                <a:lnTo>
                  <a:pt x="3261" y="21600"/>
                </a:lnTo>
                <a:lnTo>
                  <a:pt x="3261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7E30AB9-3F2E-439A-BA66-4A83CBF6C656}"/>
              </a:ext>
            </a:extLst>
          </p:cNvPr>
          <p:cNvGrpSpPr/>
          <p:nvPr/>
        </p:nvGrpSpPr>
        <p:grpSpPr>
          <a:xfrm>
            <a:off x="741853" y="2907034"/>
            <a:ext cx="994033" cy="1043932"/>
            <a:chOff x="332936" y="2781654"/>
            <a:chExt cx="2975111" cy="104393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799982-B291-41F9-B9C6-8B7D4BFBA470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C3EDAE-1677-42D6-827B-C5599035F97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7237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6 Steps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BD009035-F3DE-4040-9A97-73AE02219E0F}"/>
              </a:ext>
            </a:extLst>
          </p:cNvPr>
          <p:cNvSpPr/>
          <p:nvPr/>
        </p:nvSpPr>
        <p:spPr>
          <a:xfrm>
            <a:off x="97320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F714ABF5-49A4-4BFC-ACA4-C0BAEFF394BE}"/>
              </a:ext>
            </a:extLst>
          </p:cNvPr>
          <p:cNvSpPr/>
          <p:nvPr/>
        </p:nvSpPr>
        <p:spPr>
          <a:xfrm>
            <a:off x="85509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070789C-E3B2-467D-8E09-F1F67A144FCF}"/>
              </a:ext>
            </a:extLst>
          </p:cNvPr>
          <p:cNvSpPr/>
          <p:nvPr/>
        </p:nvSpPr>
        <p:spPr>
          <a:xfrm>
            <a:off x="61887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0872CC6A-AA5A-48C2-A25B-2D8E5CDB965A}"/>
              </a:ext>
            </a:extLst>
          </p:cNvPr>
          <p:cNvSpPr/>
          <p:nvPr/>
        </p:nvSpPr>
        <p:spPr>
          <a:xfrm>
            <a:off x="73698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0396E80-6492-49D1-8909-925968C10F67}"/>
              </a:ext>
            </a:extLst>
          </p:cNvPr>
          <p:cNvSpPr/>
          <p:nvPr/>
        </p:nvSpPr>
        <p:spPr>
          <a:xfrm>
            <a:off x="38265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9667860-B70B-4599-B8B5-C48D2014C46F}"/>
              </a:ext>
            </a:extLst>
          </p:cNvPr>
          <p:cNvSpPr/>
          <p:nvPr/>
        </p:nvSpPr>
        <p:spPr>
          <a:xfrm>
            <a:off x="5007611" y="803275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654BB143-05AF-454E-B103-980550CFF0E1}"/>
              </a:ext>
            </a:extLst>
          </p:cNvPr>
          <p:cNvSpPr/>
          <p:nvPr/>
        </p:nvSpPr>
        <p:spPr>
          <a:xfrm>
            <a:off x="2099310" y="1578611"/>
            <a:ext cx="7632702" cy="3778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>
              <a:alpha val="5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7" name="Oval">
            <a:extLst>
              <a:ext uri="{FF2B5EF4-FFF2-40B4-BE49-F238E27FC236}">
                <a16:creationId xmlns:a16="http://schemas.microsoft.com/office/drawing/2014/main" id="{F661F2A0-FC03-4D4C-87B2-BB4C1D09FBF4}"/>
              </a:ext>
            </a:extLst>
          </p:cNvPr>
          <p:cNvSpPr/>
          <p:nvPr/>
        </p:nvSpPr>
        <p:spPr>
          <a:xfrm>
            <a:off x="9198611" y="1577975"/>
            <a:ext cx="1061722" cy="377952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Oval">
            <a:extLst>
              <a:ext uri="{FF2B5EF4-FFF2-40B4-BE49-F238E27FC236}">
                <a16:creationId xmlns:a16="http://schemas.microsoft.com/office/drawing/2014/main" id="{2E46E20F-0A7D-411D-B5A8-A31B50E8C717}"/>
              </a:ext>
            </a:extLst>
          </p:cNvPr>
          <p:cNvSpPr/>
          <p:nvPr/>
        </p:nvSpPr>
        <p:spPr>
          <a:xfrm>
            <a:off x="8055611" y="2059307"/>
            <a:ext cx="1008379" cy="28168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Oval">
            <a:extLst>
              <a:ext uri="{FF2B5EF4-FFF2-40B4-BE49-F238E27FC236}">
                <a16:creationId xmlns:a16="http://schemas.microsoft.com/office/drawing/2014/main" id="{32EE1484-BD48-4D62-9F97-5A2BC8BC6FF3}"/>
              </a:ext>
            </a:extLst>
          </p:cNvPr>
          <p:cNvSpPr/>
          <p:nvPr/>
        </p:nvSpPr>
        <p:spPr>
          <a:xfrm>
            <a:off x="6912611" y="2449197"/>
            <a:ext cx="944879" cy="203707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Oval">
            <a:extLst>
              <a:ext uri="{FF2B5EF4-FFF2-40B4-BE49-F238E27FC236}">
                <a16:creationId xmlns:a16="http://schemas.microsoft.com/office/drawing/2014/main" id="{C971AEE3-C9F1-4ADD-BB0E-3FB595A4DE76}"/>
              </a:ext>
            </a:extLst>
          </p:cNvPr>
          <p:cNvSpPr/>
          <p:nvPr/>
        </p:nvSpPr>
        <p:spPr>
          <a:xfrm>
            <a:off x="5858511" y="2771775"/>
            <a:ext cx="690879" cy="139192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Oval">
            <a:extLst>
              <a:ext uri="{FF2B5EF4-FFF2-40B4-BE49-F238E27FC236}">
                <a16:creationId xmlns:a16="http://schemas.microsoft.com/office/drawing/2014/main" id="{67384FB7-7AC0-474C-847B-796E4496ACC8}"/>
              </a:ext>
            </a:extLst>
          </p:cNvPr>
          <p:cNvSpPr/>
          <p:nvPr/>
        </p:nvSpPr>
        <p:spPr>
          <a:xfrm>
            <a:off x="4791711" y="3037207"/>
            <a:ext cx="459743" cy="8610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2" name="Oval">
            <a:extLst>
              <a:ext uri="{FF2B5EF4-FFF2-40B4-BE49-F238E27FC236}">
                <a16:creationId xmlns:a16="http://schemas.microsoft.com/office/drawing/2014/main" id="{1F1B58D9-81A0-4BD2-A735-351270AA2974}"/>
              </a:ext>
            </a:extLst>
          </p:cNvPr>
          <p:cNvSpPr/>
          <p:nvPr/>
        </p:nvSpPr>
        <p:spPr>
          <a:xfrm>
            <a:off x="3699511" y="3254375"/>
            <a:ext cx="292100" cy="42672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1B81862-7E5D-48B6-8E2D-E1E038500617}"/>
              </a:ext>
            </a:extLst>
          </p:cNvPr>
          <p:cNvSpPr/>
          <p:nvPr/>
        </p:nvSpPr>
        <p:spPr>
          <a:xfrm>
            <a:off x="1654810" y="3457575"/>
            <a:ext cx="9187180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9" y="0"/>
                </a:moveTo>
                <a:lnTo>
                  <a:pt x="21200" y="0"/>
                </a:lnTo>
                <a:lnTo>
                  <a:pt x="21200" y="21600"/>
                </a:lnTo>
                <a:lnTo>
                  <a:pt x="21289" y="21600"/>
                </a:lnTo>
                <a:lnTo>
                  <a:pt x="21289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3" y="0"/>
                </a:moveTo>
                <a:lnTo>
                  <a:pt x="19593" y="0"/>
                </a:lnTo>
                <a:lnTo>
                  <a:pt x="19593" y="21600"/>
                </a:lnTo>
                <a:lnTo>
                  <a:pt x="19683" y="21600"/>
                </a:lnTo>
                <a:lnTo>
                  <a:pt x="19683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4" y="0"/>
                </a:moveTo>
                <a:lnTo>
                  <a:pt x="17094" y="0"/>
                </a:lnTo>
                <a:lnTo>
                  <a:pt x="17094" y="21600"/>
                </a:lnTo>
                <a:lnTo>
                  <a:pt x="17184" y="21600"/>
                </a:lnTo>
                <a:lnTo>
                  <a:pt x="17184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8" y="0"/>
                </a:moveTo>
                <a:lnTo>
                  <a:pt x="12989" y="0"/>
                </a:lnTo>
                <a:lnTo>
                  <a:pt x="12989" y="21600"/>
                </a:lnTo>
                <a:lnTo>
                  <a:pt x="13078" y="21600"/>
                </a:lnTo>
                <a:lnTo>
                  <a:pt x="13078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72" y="0"/>
                </a:moveTo>
                <a:lnTo>
                  <a:pt x="11382" y="0"/>
                </a:lnTo>
                <a:lnTo>
                  <a:pt x="11382" y="21600"/>
                </a:lnTo>
                <a:lnTo>
                  <a:pt x="11472" y="21600"/>
                </a:lnTo>
                <a:lnTo>
                  <a:pt x="11472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6" y="0"/>
                </a:moveTo>
                <a:lnTo>
                  <a:pt x="7277" y="0"/>
                </a:lnTo>
                <a:lnTo>
                  <a:pt x="7277" y="21600"/>
                </a:lnTo>
                <a:lnTo>
                  <a:pt x="7366" y="21600"/>
                </a:lnTo>
                <a:lnTo>
                  <a:pt x="7366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61" y="0"/>
                </a:moveTo>
                <a:lnTo>
                  <a:pt x="3171" y="0"/>
                </a:lnTo>
                <a:lnTo>
                  <a:pt x="3171" y="21600"/>
                </a:lnTo>
                <a:lnTo>
                  <a:pt x="3261" y="21600"/>
                </a:lnTo>
                <a:lnTo>
                  <a:pt x="3261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4" name="Graphic 93" descr="Blog with solid fill">
            <a:extLst>
              <a:ext uri="{FF2B5EF4-FFF2-40B4-BE49-F238E27FC236}">
                <a16:creationId xmlns:a16="http://schemas.microsoft.com/office/drawing/2014/main" id="{9F93079B-9522-4F4C-AB9C-C33ECB75D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5147" y="1569439"/>
            <a:ext cx="635317" cy="635317"/>
          </a:xfrm>
          <a:prstGeom prst="rect">
            <a:avLst/>
          </a:prstGeom>
        </p:spPr>
      </p:pic>
      <p:pic>
        <p:nvPicPr>
          <p:cNvPr id="95" name="Graphic 94" descr="Bluetooth with solid fill">
            <a:extLst>
              <a:ext uri="{FF2B5EF4-FFF2-40B4-BE49-F238E27FC236}">
                <a16:creationId xmlns:a16="http://schemas.microsoft.com/office/drawing/2014/main" id="{173DC637-D5C2-4C14-9D5C-E5ADDF5F1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0074" y="4647335"/>
            <a:ext cx="635317" cy="635317"/>
          </a:xfrm>
          <a:prstGeom prst="rect">
            <a:avLst/>
          </a:prstGeom>
        </p:spPr>
      </p:pic>
      <p:pic>
        <p:nvPicPr>
          <p:cNvPr id="96" name="Graphic 95" descr="Boardroom with solid fill">
            <a:extLst>
              <a:ext uri="{FF2B5EF4-FFF2-40B4-BE49-F238E27FC236}">
                <a16:creationId xmlns:a16="http://schemas.microsoft.com/office/drawing/2014/main" id="{9427B7B1-3DBE-4CFA-A6DF-2BF416B0B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93208" y="961036"/>
            <a:ext cx="635317" cy="635317"/>
          </a:xfrm>
          <a:prstGeom prst="rect">
            <a:avLst/>
          </a:prstGeom>
        </p:spPr>
      </p:pic>
      <p:pic>
        <p:nvPicPr>
          <p:cNvPr id="97" name="Graphic 96" descr="Books with solid fill">
            <a:extLst>
              <a:ext uri="{FF2B5EF4-FFF2-40B4-BE49-F238E27FC236}">
                <a16:creationId xmlns:a16="http://schemas.microsoft.com/office/drawing/2014/main" id="{F960C1A9-DF3E-4290-A872-CE3149FD2B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64741" y="5481017"/>
            <a:ext cx="635317" cy="635317"/>
          </a:xfrm>
          <a:prstGeom prst="rect">
            <a:avLst/>
          </a:prstGeom>
        </p:spPr>
      </p:pic>
      <p:pic>
        <p:nvPicPr>
          <p:cNvPr id="98" name="Graphic 97" descr="Box with solid fill">
            <a:extLst>
              <a:ext uri="{FF2B5EF4-FFF2-40B4-BE49-F238E27FC236}">
                <a16:creationId xmlns:a16="http://schemas.microsoft.com/office/drawing/2014/main" id="{FF99E8E6-3672-4689-BC4D-2B4A83307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65788" y="798785"/>
            <a:ext cx="635317" cy="635317"/>
          </a:xfrm>
          <a:prstGeom prst="rect">
            <a:avLst/>
          </a:prstGeom>
        </p:spPr>
      </p:pic>
      <p:pic>
        <p:nvPicPr>
          <p:cNvPr id="99" name="Graphic 98" descr="Briefcase with solid fill">
            <a:extLst>
              <a:ext uri="{FF2B5EF4-FFF2-40B4-BE49-F238E27FC236}">
                <a16:creationId xmlns:a16="http://schemas.microsoft.com/office/drawing/2014/main" id="{3B5E5DF3-7F32-4A5D-842C-60E68B4EB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36542" y="4096748"/>
            <a:ext cx="682019" cy="682019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84DC06E1-D485-4FC5-8C3C-E247EEF5807E}"/>
              </a:ext>
            </a:extLst>
          </p:cNvPr>
          <p:cNvGrpSpPr/>
          <p:nvPr/>
        </p:nvGrpSpPr>
        <p:grpSpPr>
          <a:xfrm>
            <a:off x="9875472" y="782708"/>
            <a:ext cx="1519614" cy="882349"/>
            <a:chOff x="332936" y="2781654"/>
            <a:chExt cx="2975111" cy="88234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FA0887E-274B-4030-B73C-B9987A2DE72A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974D57-845F-42D3-ABF4-0E96CC8D45D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C75F74F-631F-48A3-AF38-8C8215B25964}"/>
              </a:ext>
            </a:extLst>
          </p:cNvPr>
          <p:cNvGrpSpPr/>
          <p:nvPr/>
        </p:nvGrpSpPr>
        <p:grpSpPr>
          <a:xfrm>
            <a:off x="8627585" y="5264047"/>
            <a:ext cx="994033" cy="1043932"/>
            <a:chOff x="332936" y="2781654"/>
            <a:chExt cx="2975111" cy="104393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F20A681-B2E4-430D-9CFB-7728CAD29BB0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74AA3E0-5D1F-495C-85C5-7D715D978B5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A8DB960-D5F2-4743-9B30-2057B1E76CDF}"/>
              </a:ext>
            </a:extLst>
          </p:cNvPr>
          <p:cNvGrpSpPr/>
          <p:nvPr/>
        </p:nvGrpSpPr>
        <p:grpSpPr>
          <a:xfrm>
            <a:off x="6303933" y="4490085"/>
            <a:ext cx="994033" cy="1043932"/>
            <a:chOff x="332936" y="2781654"/>
            <a:chExt cx="2975111" cy="104393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23E6680-2E0D-428B-9731-9B480EFE9E38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C9FBAC8-F6AB-4E10-9E1C-9AC146F98F4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1AB60-7041-479C-A5C8-A6938FAC0B31}"/>
              </a:ext>
            </a:extLst>
          </p:cNvPr>
          <p:cNvGrpSpPr/>
          <p:nvPr/>
        </p:nvGrpSpPr>
        <p:grpSpPr>
          <a:xfrm>
            <a:off x="3948008" y="3926480"/>
            <a:ext cx="994033" cy="1043932"/>
            <a:chOff x="332936" y="2781654"/>
            <a:chExt cx="2975111" cy="1043932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44158E4-41F3-4A78-89C6-C3C9DCD60E0C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83B91F-EFB0-4B13-B00C-9C603F86585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E7FACE6-DB00-4B3F-82E6-E2D57C61081E}"/>
              </a:ext>
            </a:extLst>
          </p:cNvPr>
          <p:cNvGrpSpPr/>
          <p:nvPr/>
        </p:nvGrpSpPr>
        <p:grpSpPr>
          <a:xfrm>
            <a:off x="7498032" y="1035634"/>
            <a:ext cx="994033" cy="1043932"/>
            <a:chOff x="332936" y="2781654"/>
            <a:chExt cx="2975111" cy="104393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794C-3B98-41A6-99B7-BC2769E2671F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85E69E3-CD1F-4372-A9CC-D2AF0504622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FB4B040-A10B-44E7-B9A1-B68E8911652C}"/>
              </a:ext>
            </a:extLst>
          </p:cNvPr>
          <p:cNvGrpSpPr/>
          <p:nvPr/>
        </p:nvGrpSpPr>
        <p:grpSpPr>
          <a:xfrm>
            <a:off x="5120592" y="1608620"/>
            <a:ext cx="994033" cy="1043932"/>
            <a:chOff x="332936" y="2781654"/>
            <a:chExt cx="2975111" cy="1043932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AA622D7-88D8-4D51-A634-9702759DBE97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87E0541-7830-4496-BD8F-EBD1F444218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FE27C66-4EC7-4C5B-96A7-1E41F05CF462}"/>
              </a:ext>
            </a:extLst>
          </p:cNvPr>
          <p:cNvGrpSpPr/>
          <p:nvPr/>
        </p:nvGrpSpPr>
        <p:grpSpPr>
          <a:xfrm>
            <a:off x="742056" y="2948309"/>
            <a:ext cx="994033" cy="1043932"/>
            <a:chOff x="332936" y="2781654"/>
            <a:chExt cx="2975111" cy="1043932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5877881-73DF-43F7-B831-DB386F340E4E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685BF99-CE04-465D-80F8-56802C62CB8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7E30AB9-3F2E-439A-BA66-4A83CBF6C656}"/>
              </a:ext>
            </a:extLst>
          </p:cNvPr>
          <p:cNvGrpSpPr/>
          <p:nvPr/>
        </p:nvGrpSpPr>
        <p:grpSpPr>
          <a:xfrm>
            <a:off x="10979973" y="2935609"/>
            <a:ext cx="994033" cy="1043932"/>
            <a:chOff x="332936" y="2781654"/>
            <a:chExt cx="2975111" cy="104393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799982-B291-41F9-B9C6-8B7D4BFBA470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C3EDAE-1677-42D6-827B-C5599035F97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068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495</Words>
  <PresentationFormat>Widescreen</PresentationFormat>
  <Paragraphs>59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Funnel w/ 6 Steps – Slide Template</vt:lpstr>
      <vt:lpstr>Horizontal Funnel w/ 6 Steps – Slide Template</vt:lpstr>
      <vt:lpstr>Horizontal Funnel w/ 6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Funnel w/ 4 Steps</dc:title>
  <dc:creator>PresentationGO.com</dc:creator>
  <dc:description>© Copyright PresentationGO.com</dc:description>
  <dcterms:created xsi:type="dcterms:W3CDTF">2014-11-26T05:14:11Z</dcterms:created>
  <dcterms:modified xsi:type="dcterms:W3CDTF">2021-10-28T16:13:27Z</dcterms:modified>
  <cp:category>Charts &amp; Diagrams</cp:category>
</cp:coreProperties>
</file>