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966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42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Tie Process – Slide Template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F95A5B-DDB9-4C02-9078-DDCB3521F5C0}"/>
              </a:ext>
            </a:extLst>
          </p:cNvPr>
          <p:cNvSpPr txBox="1"/>
          <p:nvPr/>
        </p:nvSpPr>
        <p:spPr>
          <a:xfrm>
            <a:off x="4196304" y="529492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4CEB38-9350-47BC-A862-6588BDCAB88C}"/>
              </a:ext>
            </a:extLst>
          </p:cNvPr>
          <p:cNvSpPr txBox="1"/>
          <p:nvPr/>
        </p:nvSpPr>
        <p:spPr>
          <a:xfrm>
            <a:off x="7943003" y="529492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89A9BB-0113-4729-ACB3-A9A33F4DD79D}"/>
              </a:ext>
            </a:extLst>
          </p:cNvPr>
          <p:cNvSpPr txBox="1"/>
          <p:nvPr/>
        </p:nvSpPr>
        <p:spPr>
          <a:xfrm>
            <a:off x="8674086" y="90253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D55853-9C3B-47C0-8F5A-A603CBE32447}"/>
              </a:ext>
            </a:extLst>
          </p:cNvPr>
          <p:cNvSpPr txBox="1"/>
          <p:nvPr/>
        </p:nvSpPr>
        <p:spPr>
          <a:xfrm>
            <a:off x="4927387" y="90253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40CE99-E5E2-4E5E-ACEF-9623A28FF10F}"/>
              </a:ext>
            </a:extLst>
          </p:cNvPr>
          <p:cNvSpPr txBox="1"/>
          <p:nvPr/>
        </p:nvSpPr>
        <p:spPr>
          <a:xfrm>
            <a:off x="1180688" y="90253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B98CE6-536F-43F1-A66F-D20C0E31F14A}"/>
              </a:ext>
            </a:extLst>
          </p:cNvPr>
          <p:cNvSpPr/>
          <p:nvPr/>
        </p:nvSpPr>
        <p:spPr>
          <a:xfrm>
            <a:off x="1470636" y="1701292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42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81FC7E9-D02E-46E8-BECC-D4DA7C817783}"/>
              </a:ext>
            </a:extLst>
          </p:cNvPr>
          <p:cNvSpPr/>
          <p:nvPr/>
        </p:nvSpPr>
        <p:spPr>
          <a:xfrm>
            <a:off x="3346845" y="2645014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57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55422A-C9CB-4E07-9CB2-CF161C460E8A}"/>
              </a:ext>
            </a:extLst>
          </p:cNvPr>
          <p:cNvSpPr/>
          <p:nvPr/>
        </p:nvSpPr>
        <p:spPr>
          <a:xfrm>
            <a:off x="5223054" y="1701292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C3E21A-C217-450A-9896-CEE1899B3212}"/>
              </a:ext>
            </a:extLst>
          </p:cNvPr>
          <p:cNvSpPr/>
          <p:nvPr/>
        </p:nvSpPr>
        <p:spPr>
          <a:xfrm>
            <a:off x="8975472" y="1701292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910705F-198C-4CAF-9CDE-8B4EA04E4435}"/>
              </a:ext>
            </a:extLst>
          </p:cNvPr>
          <p:cNvSpPr/>
          <p:nvPr/>
        </p:nvSpPr>
        <p:spPr>
          <a:xfrm>
            <a:off x="7099263" y="2645014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30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ar graph with upward trend with solid fill">
            <a:extLst>
              <a:ext uri="{FF2B5EF4-FFF2-40B4-BE49-F238E27FC236}">
                <a16:creationId xmlns:a16="http://schemas.microsoft.com/office/drawing/2014/main" id="{7EFABCE3-2D53-429A-B034-1723484E3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1792" y="198586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9AC9ADA6-94C8-46F3-A27F-4F6083185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6970" y="198586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518F5FCF-D142-427E-A2D2-714DA4B95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7994" y="432322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699AFDD0-F474-4CAE-8A26-09545FC045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49054" y="432322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A3B1AF3F-E1CC-48D4-8591-BAB9F5F753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98394" y="198586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9B5A25-313A-4BA2-99DF-708667AF9183}"/>
              </a:ext>
            </a:extLst>
          </p:cNvPr>
          <p:cNvSpPr txBox="1"/>
          <p:nvPr/>
        </p:nvSpPr>
        <p:spPr>
          <a:xfrm>
            <a:off x="2045773" y="320914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AEC3FC-E3D9-4B46-B39E-F53DC46CE547}"/>
              </a:ext>
            </a:extLst>
          </p:cNvPr>
          <p:cNvSpPr txBox="1"/>
          <p:nvPr/>
        </p:nvSpPr>
        <p:spPr>
          <a:xfrm>
            <a:off x="3921982" y="3222508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D93C36-22DC-49BD-8258-DE8DAC14E52C}"/>
              </a:ext>
            </a:extLst>
          </p:cNvPr>
          <p:cNvSpPr txBox="1"/>
          <p:nvPr/>
        </p:nvSpPr>
        <p:spPr>
          <a:xfrm>
            <a:off x="5798191" y="3237338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7433B1-1639-477E-A0CC-CFECF330CC68}"/>
              </a:ext>
            </a:extLst>
          </p:cNvPr>
          <p:cNvSpPr txBox="1"/>
          <p:nvPr/>
        </p:nvSpPr>
        <p:spPr>
          <a:xfrm>
            <a:off x="7674400" y="320914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FBE9F7-E44C-40DF-91FA-4C3686A3B6B8}"/>
              </a:ext>
            </a:extLst>
          </p:cNvPr>
          <p:cNvSpPr txBox="1"/>
          <p:nvPr/>
        </p:nvSpPr>
        <p:spPr>
          <a:xfrm>
            <a:off x="9550609" y="3203782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1BB4D6-789B-40F0-9962-FC360E5201E3}"/>
              </a:ext>
            </a:extLst>
          </p:cNvPr>
          <p:cNvSpPr txBox="1"/>
          <p:nvPr/>
        </p:nvSpPr>
        <p:spPr>
          <a:xfrm>
            <a:off x="1572604" y="451706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C175DB-DB6D-4EBB-805D-5935D02465DD}"/>
              </a:ext>
            </a:extLst>
          </p:cNvPr>
          <p:cNvSpPr txBox="1"/>
          <p:nvPr/>
        </p:nvSpPr>
        <p:spPr>
          <a:xfrm>
            <a:off x="5325022" y="451706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CE7C5D-B926-4566-B14C-A69F70C9F486}"/>
              </a:ext>
            </a:extLst>
          </p:cNvPr>
          <p:cNvSpPr txBox="1"/>
          <p:nvPr/>
        </p:nvSpPr>
        <p:spPr>
          <a:xfrm>
            <a:off x="9077440" y="451706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750DC9-D2DE-493F-AB7E-A37C57C652F7}"/>
              </a:ext>
            </a:extLst>
          </p:cNvPr>
          <p:cNvSpPr txBox="1"/>
          <p:nvPr/>
        </p:nvSpPr>
        <p:spPr>
          <a:xfrm>
            <a:off x="3416238" y="1906060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3CF1F7-18DF-4496-8959-B10DDB9ACEFE}"/>
              </a:ext>
            </a:extLst>
          </p:cNvPr>
          <p:cNvSpPr txBox="1"/>
          <p:nvPr/>
        </p:nvSpPr>
        <p:spPr>
          <a:xfrm>
            <a:off x="7168656" y="1906060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Tie Process – Slide Template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F95A5B-DDB9-4C02-9078-DDCB3521F5C0}"/>
              </a:ext>
            </a:extLst>
          </p:cNvPr>
          <p:cNvSpPr txBox="1"/>
          <p:nvPr/>
        </p:nvSpPr>
        <p:spPr>
          <a:xfrm>
            <a:off x="4196304" y="529492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4CEB38-9350-47BC-A862-6588BDCAB88C}"/>
              </a:ext>
            </a:extLst>
          </p:cNvPr>
          <p:cNvSpPr txBox="1"/>
          <p:nvPr/>
        </p:nvSpPr>
        <p:spPr>
          <a:xfrm>
            <a:off x="7943003" y="529492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89A9BB-0113-4729-ACB3-A9A33F4DD79D}"/>
              </a:ext>
            </a:extLst>
          </p:cNvPr>
          <p:cNvSpPr txBox="1"/>
          <p:nvPr/>
        </p:nvSpPr>
        <p:spPr>
          <a:xfrm>
            <a:off x="8674086" y="90253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D55853-9C3B-47C0-8F5A-A603CBE32447}"/>
              </a:ext>
            </a:extLst>
          </p:cNvPr>
          <p:cNvSpPr txBox="1"/>
          <p:nvPr/>
        </p:nvSpPr>
        <p:spPr>
          <a:xfrm>
            <a:off x="4927387" y="90253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40CE99-E5E2-4E5E-ACEF-9623A28FF10F}"/>
              </a:ext>
            </a:extLst>
          </p:cNvPr>
          <p:cNvSpPr txBox="1"/>
          <p:nvPr/>
        </p:nvSpPr>
        <p:spPr>
          <a:xfrm>
            <a:off x="1180688" y="90253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B98CE6-536F-43F1-A66F-D20C0E31F14A}"/>
              </a:ext>
            </a:extLst>
          </p:cNvPr>
          <p:cNvSpPr/>
          <p:nvPr/>
        </p:nvSpPr>
        <p:spPr>
          <a:xfrm>
            <a:off x="1470636" y="1701292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42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81FC7E9-D02E-46E8-BECC-D4DA7C817783}"/>
              </a:ext>
            </a:extLst>
          </p:cNvPr>
          <p:cNvSpPr/>
          <p:nvPr/>
        </p:nvSpPr>
        <p:spPr>
          <a:xfrm>
            <a:off x="3346845" y="2645014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57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55422A-C9CB-4E07-9CB2-CF161C460E8A}"/>
              </a:ext>
            </a:extLst>
          </p:cNvPr>
          <p:cNvSpPr/>
          <p:nvPr/>
        </p:nvSpPr>
        <p:spPr>
          <a:xfrm>
            <a:off x="5223054" y="1701292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C3E21A-C217-450A-9896-CEE1899B3212}"/>
              </a:ext>
            </a:extLst>
          </p:cNvPr>
          <p:cNvSpPr/>
          <p:nvPr/>
        </p:nvSpPr>
        <p:spPr>
          <a:xfrm>
            <a:off x="8975472" y="1701292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814" y="8838"/>
                </a:moveTo>
                <a:lnTo>
                  <a:pt x="10814" y="8838"/>
                </a:lnTo>
                <a:cubicBezTo>
                  <a:pt x="10814" y="9396"/>
                  <a:pt x="11425" y="9882"/>
                  <a:pt x="12259" y="9990"/>
                </a:cubicBezTo>
                <a:cubicBezTo>
                  <a:pt x="15651" y="10440"/>
                  <a:pt x="18153" y="12456"/>
                  <a:pt x="17930" y="14814"/>
                </a:cubicBezTo>
                <a:cubicBezTo>
                  <a:pt x="17708" y="17118"/>
                  <a:pt x="14817" y="18990"/>
                  <a:pt x="11259" y="19134"/>
                </a:cubicBezTo>
                <a:cubicBezTo>
                  <a:pt x="7117" y="19296"/>
                  <a:pt x="3669" y="17172"/>
                  <a:pt x="3669" y="14526"/>
                </a:cubicBezTo>
                <a:cubicBezTo>
                  <a:pt x="3669" y="13176"/>
                  <a:pt x="4559" y="11952"/>
                  <a:pt x="6005" y="11106"/>
                </a:cubicBezTo>
                <a:cubicBezTo>
                  <a:pt x="7061" y="10494"/>
                  <a:pt x="7617" y="9612"/>
                  <a:pt x="7617" y="8694"/>
                </a:cubicBezTo>
                <a:lnTo>
                  <a:pt x="7617" y="7848"/>
                </a:lnTo>
                <a:lnTo>
                  <a:pt x="7617" y="2898"/>
                </a:lnTo>
                <a:lnTo>
                  <a:pt x="3669" y="0"/>
                </a:lnTo>
                <a:lnTo>
                  <a:pt x="0" y="2898"/>
                </a:lnTo>
                <a:lnTo>
                  <a:pt x="0" y="14400"/>
                </a:lnTo>
                <a:cubicBezTo>
                  <a:pt x="0" y="18324"/>
                  <a:pt x="4948" y="21600"/>
                  <a:pt x="11008" y="21528"/>
                </a:cubicBezTo>
                <a:cubicBezTo>
                  <a:pt x="16874" y="21456"/>
                  <a:pt x="21600" y="18360"/>
                  <a:pt x="21600" y="14544"/>
                </a:cubicBezTo>
                <a:cubicBezTo>
                  <a:pt x="21600" y="11160"/>
                  <a:pt x="17903" y="8334"/>
                  <a:pt x="12954" y="7686"/>
                </a:cubicBezTo>
                <a:cubicBezTo>
                  <a:pt x="11870" y="7524"/>
                  <a:pt x="10814" y="8100"/>
                  <a:pt x="10814" y="88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910705F-198C-4CAF-9CDE-8B4EA04E4435}"/>
              </a:ext>
            </a:extLst>
          </p:cNvPr>
          <p:cNvSpPr/>
          <p:nvPr/>
        </p:nvSpPr>
        <p:spPr>
          <a:xfrm>
            <a:off x="7099263" y="2645014"/>
            <a:ext cx="1745893" cy="2687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10786" y="12691"/>
                </a:moveTo>
                <a:lnTo>
                  <a:pt x="10786" y="12691"/>
                </a:lnTo>
                <a:cubicBezTo>
                  <a:pt x="10786" y="12133"/>
                  <a:pt x="10175" y="11647"/>
                  <a:pt x="9341" y="11539"/>
                </a:cubicBezTo>
                <a:cubicBezTo>
                  <a:pt x="5949" y="11089"/>
                  <a:pt x="3447" y="9073"/>
                  <a:pt x="3670" y="6715"/>
                </a:cubicBezTo>
                <a:cubicBezTo>
                  <a:pt x="3892" y="4411"/>
                  <a:pt x="6783" y="2539"/>
                  <a:pt x="10341" y="2395"/>
                </a:cubicBezTo>
                <a:cubicBezTo>
                  <a:pt x="14483" y="2233"/>
                  <a:pt x="17931" y="4357"/>
                  <a:pt x="17931" y="7003"/>
                </a:cubicBezTo>
                <a:cubicBezTo>
                  <a:pt x="17931" y="8353"/>
                  <a:pt x="17041" y="9577"/>
                  <a:pt x="15595" y="10423"/>
                </a:cubicBezTo>
                <a:cubicBezTo>
                  <a:pt x="14539" y="11035"/>
                  <a:pt x="13983" y="11917"/>
                  <a:pt x="13983" y="12835"/>
                </a:cubicBezTo>
                <a:lnTo>
                  <a:pt x="13983" y="13681"/>
                </a:lnTo>
                <a:lnTo>
                  <a:pt x="13983" y="18631"/>
                </a:lnTo>
                <a:lnTo>
                  <a:pt x="17931" y="21529"/>
                </a:lnTo>
                <a:lnTo>
                  <a:pt x="21600" y="18631"/>
                </a:lnTo>
                <a:lnTo>
                  <a:pt x="21600" y="7129"/>
                </a:lnTo>
                <a:cubicBezTo>
                  <a:pt x="21600" y="3205"/>
                  <a:pt x="16652" y="-71"/>
                  <a:pt x="10592" y="1"/>
                </a:cubicBezTo>
                <a:cubicBezTo>
                  <a:pt x="4726" y="73"/>
                  <a:pt x="0" y="3169"/>
                  <a:pt x="0" y="6985"/>
                </a:cubicBezTo>
                <a:cubicBezTo>
                  <a:pt x="0" y="10369"/>
                  <a:pt x="3697" y="13195"/>
                  <a:pt x="8646" y="13843"/>
                </a:cubicBezTo>
                <a:cubicBezTo>
                  <a:pt x="9730" y="14005"/>
                  <a:pt x="10786" y="13429"/>
                  <a:pt x="10786" y="12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ar graph with upward trend with solid fill">
            <a:extLst>
              <a:ext uri="{FF2B5EF4-FFF2-40B4-BE49-F238E27FC236}">
                <a16:creationId xmlns:a16="http://schemas.microsoft.com/office/drawing/2014/main" id="{7EFABCE3-2D53-429A-B034-1723484E3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1792" y="198586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9AC9ADA6-94C8-46F3-A27F-4F6083185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6970" y="198586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518F5FCF-D142-427E-A2D2-714DA4B95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7994" y="432322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699AFDD0-F474-4CAE-8A26-09545FC045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49054" y="432322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A3B1AF3F-E1CC-48D4-8591-BAB9F5F753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98394" y="198586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9B5A25-313A-4BA2-99DF-708667AF9183}"/>
              </a:ext>
            </a:extLst>
          </p:cNvPr>
          <p:cNvSpPr txBox="1"/>
          <p:nvPr/>
        </p:nvSpPr>
        <p:spPr>
          <a:xfrm>
            <a:off x="2045773" y="320914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AEC3FC-E3D9-4B46-B39E-F53DC46CE547}"/>
              </a:ext>
            </a:extLst>
          </p:cNvPr>
          <p:cNvSpPr txBox="1"/>
          <p:nvPr/>
        </p:nvSpPr>
        <p:spPr>
          <a:xfrm>
            <a:off x="3921982" y="3222508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D93C36-22DC-49BD-8258-DE8DAC14E52C}"/>
              </a:ext>
            </a:extLst>
          </p:cNvPr>
          <p:cNvSpPr txBox="1"/>
          <p:nvPr/>
        </p:nvSpPr>
        <p:spPr>
          <a:xfrm>
            <a:off x="5798191" y="3237338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7433B1-1639-477E-A0CC-CFECF330CC68}"/>
              </a:ext>
            </a:extLst>
          </p:cNvPr>
          <p:cNvSpPr txBox="1"/>
          <p:nvPr/>
        </p:nvSpPr>
        <p:spPr>
          <a:xfrm>
            <a:off x="7674400" y="320914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FBE9F7-E44C-40DF-91FA-4C3686A3B6B8}"/>
              </a:ext>
            </a:extLst>
          </p:cNvPr>
          <p:cNvSpPr txBox="1"/>
          <p:nvPr/>
        </p:nvSpPr>
        <p:spPr>
          <a:xfrm>
            <a:off x="9550609" y="3203782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1BB4D6-789B-40F0-9962-FC360E5201E3}"/>
              </a:ext>
            </a:extLst>
          </p:cNvPr>
          <p:cNvSpPr txBox="1"/>
          <p:nvPr/>
        </p:nvSpPr>
        <p:spPr>
          <a:xfrm>
            <a:off x="1572604" y="451706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C175DB-DB6D-4EBB-805D-5935D02465DD}"/>
              </a:ext>
            </a:extLst>
          </p:cNvPr>
          <p:cNvSpPr txBox="1"/>
          <p:nvPr/>
        </p:nvSpPr>
        <p:spPr>
          <a:xfrm>
            <a:off x="5325022" y="451706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CE7C5D-B926-4566-B14C-A69F70C9F486}"/>
              </a:ext>
            </a:extLst>
          </p:cNvPr>
          <p:cNvSpPr txBox="1"/>
          <p:nvPr/>
        </p:nvSpPr>
        <p:spPr>
          <a:xfrm>
            <a:off x="9077440" y="451706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750DC9-D2DE-493F-AB7E-A37C57C652F7}"/>
              </a:ext>
            </a:extLst>
          </p:cNvPr>
          <p:cNvSpPr txBox="1"/>
          <p:nvPr/>
        </p:nvSpPr>
        <p:spPr>
          <a:xfrm>
            <a:off x="3416238" y="1906060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3CF1F7-18DF-4496-8959-B10DDB9ACEFE}"/>
              </a:ext>
            </a:extLst>
          </p:cNvPr>
          <p:cNvSpPr txBox="1"/>
          <p:nvPr/>
        </p:nvSpPr>
        <p:spPr>
          <a:xfrm>
            <a:off x="7168656" y="1906060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97046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8530</TotalTime>
  <Words>237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Tie Process – Slide Template</vt:lpstr>
      <vt:lpstr>Alternating Tie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Tie Process</dc:title>
  <dc:creator>PresentationGO.com</dc:creator>
  <dc:description>© Copyright PresentationGO.com</dc:description>
  <dcterms:created xsi:type="dcterms:W3CDTF">2014-11-26T05:14:11Z</dcterms:created>
  <dcterms:modified xsi:type="dcterms:W3CDTF">2021-10-13T18:52:59Z</dcterms:modified>
  <cp:category>Charts &amp; Diagrams</cp:category>
</cp:coreProperties>
</file>