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 id="2147483703" r:id="rId2"/>
    <p:sldMasterId id="2147483692" r:id="rId3"/>
  </p:sldMasterIdLst>
  <p:notesMasterIdLst>
    <p:notesMasterId r:id="rId7"/>
  </p:notesMasterIdLst>
  <p:sldIdLst>
    <p:sldId id="354" r:id="rId4"/>
    <p:sldId id="355" r:id="rId5"/>
    <p:sldId id="307" r:id="rId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B323B"/>
    <a:srgbClr val="EB1E42"/>
    <a:srgbClr val="FFDB55"/>
    <a:srgbClr val="05ACC7"/>
    <a:srgbClr val="C13018"/>
    <a:srgbClr val="F36F13"/>
    <a:srgbClr val="A2B969"/>
    <a:srgbClr val="063951"/>
    <a:srgbClr val="F16077"/>
    <a:srgbClr val="DF361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541" autoAdjust="0"/>
    <p:restoredTop sz="96433" autoAdjust="0"/>
  </p:normalViewPr>
  <p:slideViewPr>
    <p:cSldViewPr snapToGrid="0" showGuides="1">
      <p:cViewPr>
        <p:scale>
          <a:sx n="75" d="100"/>
          <a:sy n="75" d="100"/>
        </p:scale>
        <p:origin x="576" y="1290"/>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Master" Target="slideMasters/slideMaster3.xml"/><Relationship Id="rId7" Type="http://schemas.openxmlformats.org/officeDocument/2006/relationships/notesMaster" Target="notesMasters/notesMaster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tableStyles" Target="tableStyles.xml"/><Relationship Id="rId5" Type="http://schemas.openxmlformats.org/officeDocument/2006/relationships/slide" Target="slides/slide2.xml"/><Relationship Id="rId10"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89243F-B1BB-4202-BD78-416ACA555174}" type="datetimeFigureOut">
              <a:rPr lang="en-US" smtClean="0"/>
              <a:t>10/13/2021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8D2766-C49B-4C1A-9FEE-6F146754B02B}" type="slidenum">
              <a:rPr lang="en-US" smtClean="0"/>
              <a:t>‹#›</a:t>
            </a:fld>
            <a:endParaRPr lang="en-US"/>
          </a:p>
        </p:txBody>
      </p:sp>
    </p:spTree>
    <p:extLst>
      <p:ext uri="{BB962C8B-B14F-4D97-AF65-F5344CB8AC3E}">
        <p14:creationId xmlns:p14="http://schemas.microsoft.com/office/powerpoint/2010/main" val="4064041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1</a:t>
            </a:fld>
            <a:endParaRPr lang="en-US"/>
          </a:p>
        </p:txBody>
      </p:sp>
    </p:spTree>
    <p:extLst>
      <p:ext uri="{BB962C8B-B14F-4D97-AF65-F5344CB8AC3E}">
        <p14:creationId xmlns:p14="http://schemas.microsoft.com/office/powerpoint/2010/main" val="267779278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2</a:t>
            </a:fld>
            <a:endParaRPr lang="en-US"/>
          </a:p>
        </p:txBody>
      </p:sp>
    </p:spTree>
    <p:extLst>
      <p:ext uri="{BB962C8B-B14F-4D97-AF65-F5344CB8AC3E}">
        <p14:creationId xmlns:p14="http://schemas.microsoft.com/office/powerpoint/2010/main" val="156991850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3</a:t>
            </a:fld>
            <a:endParaRPr lang="en-US"/>
          </a:p>
        </p:txBody>
      </p:sp>
    </p:spTree>
    <p:extLst>
      <p:ext uri="{BB962C8B-B14F-4D97-AF65-F5344CB8AC3E}">
        <p14:creationId xmlns:p14="http://schemas.microsoft.com/office/powerpoint/2010/main" val="301932669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2" Type="http://schemas.openxmlformats.org/officeDocument/2006/relationships/hyperlink" Target="https://www.presentationgo.com/" TargetMode="External"/><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0515600" cy="739056"/>
          </a:xfrm>
        </p:spPr>
        <p:txBody>
          <a:bodyPr>
            <a:normAutofit/>
          </a:bodyPr>
          <a:lstStyle>
            <a:lvl1pPr>
              <a:defRPr sz="3600"/>
            </a:lvl1pPr>
          </a:lstStyle>
          <a:p>
            <a:r>
              <a:rPr lang="en-US" dirty="0"/>
              <a:t>Click to edit Master title style</a:t>
            </a:r>
          </a:p>
        </p:txBody>
      </p:sp>
      <p:grpSp>
        <p:nvGrpSpPr>
          <p:cNvPr id="12" name="Group 11">
            <a:extLst>
              <a:ext uri="{FF2B5EF4-FFF2-40B4-BE49-F238E27FC236}">
                <a16:creationId xmlns:a16="http://schemas.microsoft.com/office/drawing/2014/main" id="{426D102F-F220-4E57-BDD6-CCEBB93D58AF}"/>
              </a:ext>
            </a:extLst>
          </p:cNvPr>
          <p:cNvGrpSpPr/>
          <p:nvPr userDrawn="1"/>
        </p:nvGrpSpPr>
        <p:grpSpPr>
          <a:xfrm>
            <a:off x="12558029" y="1"/>
            <a:ext cx="1644047" cy="1816099"/>
            <a:chOff x="9433981" y="1"/>
            <a:chExt cx="1644047" cy="1816099"/>
          </a:xfrm>
        </p:grpSpPr>
        <p:sp>
          <p:nvSpPr>
            <p:cNvPr id="13" name="Rectangle: Folded Corner 12">
              <a:extLst>
                <a:ext uri="{FF2B5EF4-FFF2-40B4-BE49-F238E27FC236}">
                  <a16:creationId xmlns:a16="http://schemas.microsoft.com/office/drawing/2014/main" id="{8C7E1A5C-1B15-4E0A-8682-D203C7DE6B6B}"/>
                </a:ext>
              </a:extLst>
            </p:cNvPr>
            <p:cNvSpPr/>
            <p:nvPr userDrawn="1"/>
          </p:nvSpPr>
          <p:spPr>
            <a:xfrm>
              <a:off x="9433981" y="1"/>
              <a:ext cx="1644047" cy="1816099"/>
            </a:xfrm>
            <a:prstGeom prst="foldedCorner">
              <a:avLst/>
            </a:prstGeom>
            <a:ln>
              <a:noFill/>
            </a:ln>
            <a:effectLst>
              <a:outerShdw blurRad="101600" dist="63500" dir="2700000" algn="tl" rotWithShape="0">
                <a:prstClr val="black">
                  <a:alpha val="40000"/>
                </a:prstClr>
              </a:outerShdw>
            </a:effectLst>
          </p:spPr>
          <p:style>
            <a:lnRef idx="2">
              <a:schemeClr val="accent4">
                <a:shade val="50000"/>
              </a:schemeClr>
            </a:lnRef>
            <a:fillRef idx="1">
              <a:schemeClr val="accent4"/>
            </a:fillRef>
            <a:effectRef idx="0">
              <a:schemeClr val="accent4"/>
            </a:effectRef>
            <a:fontRef idx="minor">
              <a:schemeClr val="lt1"/>
            </a:fontRef>
          </p:style>
          <p:txBody>
            <a:bodyPr rIns="0" rtlCol="0" anchor="t"/>
            <a:lstStyle/>
            <a:p>
              <a:r>
                <a:rPr lang="en-US" sz="1400" dirty="0">
                  <a:solidFill>
                    <a:schemeClr val="accent2">
                      <a:lumMod val="50000"/>
                    </a:schemeClr>
                  </a:solidFill>
                </a:rPr>
                <a:t>To insert your own icons*:</a:t>
              </a:r>
            </a:p>
            <a:p>
              <a:endParaRPr lang="en-US" sz="1400" dirty="0">
                <a:solidFill>
                  <a:schemeClr val="accent2">
                    <a:lumMod val="50000"/>
                  </a:schemeClr>
                </a:solidFill>
              </a:endParaRPr>
            </a:p>
            <a:p>
              <a:r>
                <a:rPr lang="en-US" sz="1400" b="1" dirty="0">
                  <a:solidFill>
                    <a:schemeClr val="accent2">
                      <a:lumMod val="50000"/>
                    </a:schemeClr>
                  </a:solidFill>
                </a:rPr>
                <a:t>Insert</a:t>
              </a:r>
              <a:r>
                <a:rPr lang="en-US" sz="1400" dirty="0">
                  <a:solidFill>
                    <a:schemeClr val="accent2">
                      <a:lumMod val="50000"/>
                    </a:schemeClr>
                  </a:solidFill>
                </a:rPr>
                <a:t> &gt;&gt; </a:t>
              </a:r>
              <a:r>
                <a:rPr lang="en-US" sz="1400" b="1" dirty="0">
                  <a:solidFill>
                    <a:schemeClr val="accent2">
                      <a:lumMod val="50000"/>
                    </a:schemeClr>
                  </a:solidFill>
                </a:rPr>
                <a:t>Icons</a:t>
              </a:r>
            </a:p>
            <a:p>
              <a:endParaRPr lang="en-US" sz="1400" dirty="0">
                <a:solidFill>
                  <a:schemeClr val="accent2">
                    <a:lumMod val="50000"/>
                  </a:schemeClr>
                </a:solidFill>
              </a:endParaRPr>
            </a:p>
            <a:p>
              <a:r>
                <a:rPr lang="en-US" sz="1200" i="1" dirty="0">
                  <a:solidFill>
                    <a:schemeClr val="accent2">
                      <a:lumMod val="50000"/>
                    </a:schemeClr>
                  </a:solidFill>
                </a:rPr>
                <a:t>(*Only available to Microsoft 365 subscribers)</a:t>
              </a:r>
            </a:p>
          </p:txBody>
        </p:sp>
        <p:pic>
          <p:nvPicPr>
            <p:cNvPr id="14" name="Picture 13">
              <a:extLst>
                <a:ext uri="{FF2B5EF4-FFF2-40B4-BE49-F238E27FC236}">
                  <a16:creationId xmlns:a16="http://schemas.microsoft.com/office/drawing/2014/main" id="{C830CBBC-4DBF-48F3-A80A-5B9A52315886}"/>
                </a:ext>
              </a:extLst>
            </p:cNvPr>
            <p:cNvPicPr>
              <a:picLocks noChangeAspect="1"/>
            </p:cNvPicPr>
            <p:nvPr userDrawn="1"/>
          </p:nvPicPr>
          <p:blipFill rotWithShape="1">
            <a:blip r:embed="rId2"/>
            <a:srcRect t="1" b="5479"/>
            <a:stretch/>
          </p:blipFill>
          <p:spPr>
            <a:xfrm>
              <a:off x="10677978" y="424090"/>
              <a:ext cx="400050" cy="657225"/>
            </a:xfrm>
            <a:prstGeom prst="rect">
              <a:avLst/>
            </a:prstGeom>
          </p:spPr>
        </p:pic>
      </p:grpSp>
    </p:spTree>
    <p:extLst>
      <p:ext uri="{BB962C8B-B14F-4D97-AF65-F5344CB8AC3E}">
        <p14:creationId xmlns:p14="http://schemas.microsoft.com/office/powerpoint/2010/main" val="2888695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0515600" cy="739056"/>
          </a:xfrm>
        </p:spPr>
        <p:txBody>
          <a:bodyPr>
            <a:normAutofit/>
          </a:bodyPr>
          <a:lstStyle>
            <a:lvl1pPr>
              <a:defRPr sz="3600"/>
            </a:lvl1pPr>
          </a:lstStyle>
          <a:p>
            <a:r>
              <a:rPr lang="en-US" dirty="0"/>
              <a:t>Click to edit Master title style</a:t>
            </a:r>
          </a:p>
        </p:txBody>
      </p:sp>
      <p:grpSp>
        <p:nvGrpSpPr>
          <p:cNvPr id="6" name="Group 5">
            <a:extLst>
              <a:ext uri="{FF2B5EF4-FFF2-40B4-BE49-F238E27FC236}">
                <a16:creationId xmlns:a16="http://schemas.microsoft.com/office/drawing/2014/main" id="{1E91CD03-3F67-4027-8593-90178174566B}"/>
              </a:ext>
            </a:extLst>
          </p:cNvPr>
          <p:cNvGrpSpPr/>
          <p:nvPr userDrawn="1"/>
        </p:nvGrpSpPr>
        <p:grpSpPr>
          <a:xfrm>
            <a:off x="12558029" y="1"/>
            <a:ext cx="1644047" cy="1816099"/>
            <a:chOff x="9433981" y="1"/>
            <a:chExt cx="1644047" cy="1816099"/>
          </a:xfrm>
        </p:grpSpPr>
        <p:sp>
          <p:nvSpPr>
            <p:cNvPr id="7" name="Rectangle: Folded Corner 6">
              <a:extLst>
                <a:ext uri="{FF2B5EF4-FFF2-40B4-BE49-F238E27FC236}">
                  <a16:creationId xmlns:a16="http://schemas.microsoft.com/office/drawing/2014/main" id="{9967EC7A-09F8-4E1B-AB8A-1A11DE75D851}"/>
                </a:ext>
              </a:extLst>
            </p:cNvPr>
            <p:cNvSpPr/>
            <p:nvPr userDrawn="1"/>
          </p:nvSpPr>
          <p:spPr>
            <a:xfrm>
              <a:off x="9433981" y="1"/>
              <a:ext cx="1644047" cy="1816099"/>
            </a:xfrm>
            <a:prstGeom prst="foldedCorner">
              <a:avLst/>
            </a:prstGeom>
            <a:ln>
              <a:noFill/>
            </a:ln>
            <a:effectLst>
              <a:outerShdw blurRad="101600" dist="63500" dir="2700000" algn="tl" rotWithShape="0">
                <a:prstClr val="black">
                  <a:alpha val="40000"/>
                </a:prstClr>
              </a:outerShdw>
            </a:effectLst>
          </p:spPr>
          <p:style>
            <a:lnRef idx="2">
              <a:schemeClr val="accent4">
                <a:shade val="50000"/>
              </a:schemeClr>
            </a:lnRef>
            <a:fillRef idx="1">
              <a:schemeClr val="accent4"/>
            </a:fillRef>
            <a:effectRef idx="0">
              <a:schemeClr val="accent4"/>
            </a:effectRef>
            <a:fontRef idx="minor">
              <a:schemeClr val="lt1"/>
            </a:fontRef>
          </p:style>
          <p:txBody>
            <a:bodyPr rIns="0" rtlCol="0" anchor="t"/>
            <a:lstStyle/>
            <a:p>
              <a:r>
                <a:rPr lang="en-US" sz="1400" dirty="0">
                  <a:solidFill>
                    <a:schemeClr val="accent2">
                      <a:lumMod val="50000"/>
                    </a:schemeClr>
                  </a:solidFill>
                </a:rPr>
                <a:t>To insert your own icons*:</a:t>
              </a:r>
            </a:p>
            <a:p>
              <a:endParaRPr lang="en-US" sz="1400" dirty="0">
                <a:solidFill>
                  <a:schemeClr val="accent2">
                    <a:lumMod val="50000"/>
                  </a:schemeClr>
                </a:solidFill>
              </a:endParaRPr>
            </a:p>
            <a:p>
              <a:r>
                <a:rPr lang="en-US" sz="1400" b="1" dirty="0">
                  <a:solidFill>
                    <a:schemeClr val="accent2">
                      <a:lumMod val="50000"/>
                    </a:schemeClr>
                  </a:solidFill>
                </a:rPr>
                <a:t>Insert</a:t>
              </a:r>
              <a:r>
                <a:rPr lang="en-US" sz="1400" dirty="0">
                  <a:solidFill>
                    <a:schemeClr val="accent2">
                      <a:lumMod val="50000"/>
                    </a:schemeClr>
                  </a:solidFill>
                </a:rPr>
                <a:t> &gt;&gt; </a:t>
              </a:r>
              <a:r>
                <a:rPr lang="en-US" sz="1400" b="1" dirty="0">
                  <a:solidFill>
                    <a:schemeClr val="accent2">
                      <a:lumMod val="50000"/>
                    </a:schemeClr>
                  </a:solidFill>
                </a:rPr>
                <a:t>Icons</a:t>
              </a:r>
            </a:p>
            <a:p>
              <a:endParaRPr lang="en-US" sz="1400" dirty="0">
                <a:solidFill>
                  <a:schemeClr val="accent2">
                    <a:lumMod val="50000"/>
                  </a:schemeClr>
                </a:solidFill>
              </a:endParaRPr>
            </a:p>
            <a:p>
              <a:r>
                <a:rPr lang="en-US" sz="1200" i="1" dirty="0">
                  <a:solidFill>
                    <a:schemeClr val="accent2">
                      <a:lumMod val="50000"/>
                    </a:schemeClr>
                  </a:solidFill>
                </a:rPr>
                <a:t>(*Only available to Microsoft 365 subscribers)</a:t>
              </a:r>
            </a:p>
          </p:txBody>
        </p:sp>
        <p:pic>
          <p:nvPicPr>
            <p:cNvPr id="8" name="Picture 7">
              <a:extLst>
                <a:ext uri="{FF2B5EF4-FFF2-40B4-BE49-F238E27FC236}">
                  <a16:creationId xmlns:a16="http://schemas.microsoft.com/office/drawing/2014/main" id="{1BB72257-1851-43E6-BD0E-7525A0ADEFDA}"/>
                </a:ext>
              </a:extLst>
            </p:cNvPr>
            <p:cNvPicPr>
              <a:picLocks noChangeAspect="1"/>
            </p:cNvPicPr>
            <p:nvPr userDrawn="1"/>
          </p:nvPicPr>
          <p:blipFill rotWithShape="1">
            <a:blip r:embed="rId2"/>
            <a:srcRect t="1" b="5479"/>
            <a:stretch/>
          </p:blipFill>
          <p:spPr>
            <a:xfrm>
              <a:off x="10677978" y="424090"/>
              <a:ext cx="400050" cy="657225"/>
            </a:xfrm>
            <a:prstGeom prst="rect">
              <a:avLst/>
            </a:prstGeom>
          </p:spPr>
        </p:pic>
      </p:grpSp>
    </p:spTree>
    <p:extLst>
      <p:ext uri="{BB962C8B-B14F-4D97-AF65-F5344CB8AC3E}">
        <p14:creationId xmlns:p14="http://schemas.microsoft.com/office/powerpoint/2010/main" val="15089215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esigned by PresentationGo">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5" name="Rectangle 4"/>
          <p:cNvSpPr/>
          <p:nvPr userDrawn="1"/>
        </p:nvSpPr>
        <p:spPr>
          <a:xfrm>
            <a:off x="0" y="3152956"/>
            <a:ext cx="12192000" cy="5520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www</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800" b="0" i="0" u="none" strike="noStrike" kern="1200" cap="none" spc="0" normalizeH="0" baseline="0" noProof="0">
                <a:ln>
                  <a:noFill/>
                </a:ln>
                <a:solidFill>
                  <a:srgbClr val="A5CD00"/>
                </a:solidFill>
                <a:effectLst/>
                <a:uLnTx/>
                <a:uFillTx/>
                <a:latin typeface="+mn-lt"/>
                <a:ea typeface="+mn-ea"/>
                <a:cs typeface="+mn-cs"/>
              </a:rPr>
              <a:t>PresentationGO</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com</a:t>
            </a:r>
            <a:endParaRPr kumimoji="0" lang="en-US" sz="2800" b="0" i="0" u="none" strike="noStrike" kern="1200" cap="none" spc="0" normalizeH="0" baseline="0" noProof="0" dirty="0">
              <a:ln>
                <a:noFill/>
              </a:ln>
              <a:solidFill>
                <a:schemeClr val="bg1">
                  <a:lumMod val="50000"/>
                </a:schemeClr>
              </a:solidFill>
              <a:effectLst/>
              <a:uLnTx/>
              <a:uFillTx/>
              <a:latin typeface="+mn-lt"/>
              <a:ea typeface="+mn-ea"/>
              <a:cs typeface="+mn-cs"/>
            </a:endParaRPr>
          </a:p>
        </p:txBody>
      </p:sp>
      <p:sp>
        <p:nvSpPr>
          <p:cNvPr id="6" name="Rectangle 5">
            <a:hlinkClick r:id="rId2"/>
          </p:cNvPr>
          <p:cNvSpPr/>
          <p:nvPr userDrawn="1"/>
        </p:nvSpPr>
        <p:spPr>
          <a:xfrm>
            <a:off x="2731912" y="3071723"/>
            <a:ext cx="6728177" cy="714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extBox 1"/>
          <p:cNvSpPr txBox="1"/>
          <p:nvPr userDrawn="1"/>
        </p:nvSpPr>
        <p:spPr>
          <a:xfrm>
            <a:off x="4123473" y="5982900"/>
            <a:ext cx="3945053" cy="646331"/>
          </a:xfrm>
          <a:prstGeom prst="rect">
            <a:avLst/>
          </a:prstGeom>
          <a:noFill/>
        </p:spPr>
        <p:txBody>
          <a:bodyPr wrap="square" rtlCol="0" anchor="ctr">
            <a:spAutoFit/>
          </a:bodyPr>
          <a:lstStyle/>
          <a:p>
            <a:pPr algn="ctr"/>
            <a:r>
              <a:rPr lang="en-US" sz="1800" dirty="0">
                <a:solidFill>
                  <a:srgbClr val="A5CD00"/>
                </a:solidFill>
              </a:rPr>
              <a:t>T</a:t>
            </a:r>
            <a:r>
              <a:rPr lang="en-US" sz="1800" baseline="0" dirty="0">
                <a:solidFill>
                  <a:srgbClr val="A5CD00"/>
                </a:solidFill>
              </a:rPr>
              <a:t>he free PowerPoint and Google Slides template library</a:t>
            </a:r>
            <a:endParaRPr lang="en-US" sz="1800" dirty="0">
              <a:solidFill>
                <a:srgbClr val="A5CD00"/>
              </a:solidFill>
            </a:endParaRPr>
          </a:p>
        </p:txBody>
      </p:sp>
      <p:grpSp>
        <p:nvGrpSpPr>
          <p:cNvPr id="8" name="Group 7"/>
          <p:cNvGrpSpPr/>
          <p:nvPr userDrawn="1"/>
        </p:nvGrpSpPr>
        <p:grpSpPr>
          <a:xfrm>
            <a:off x="4983933" y="2633133"/>
            <a:ext cx="2224135" cy="369332"/>
            <a:chOff x="3459936" y="2633133"/>
            <a:chExt cx="2224135" cy="369332"/>
          </a:xfrm>
        </p:grpSpPr>
        <p:sp>
          <p:nvSpPr>
            <p:cNvPr id="9" name="TextBox 8"/>
            <p:cNvSpPr txBox="1"/>
            <p:nvPr userDrawn="1"/>
          </p:nvSpPr>
          <p:spPr>
            <a:xfrm>
              <a:off x="3459936" y="2633133"/>
              <a:ext cx="2224135" cy="369332"/>
            </a:xfrm>
            <a:prstGeom prst="rect">
              <a:avLst/>
            </a:prstGeom>
            <a:noFill/>
          </p:spPr>
          <p:txBody>
            <a:bodyPr wrap="none" rtlCol="0" anchor="ctr">
              <a:spAutoFit/>
            </a:bodyPr>
            <a:lstStyle/>
            <a:p>
              <a:pPr algn="ctr"/>
              <a:r>
                <a:rPr lang="en-US">
                  <a:solidFill>
                    <a:schemeClr val="bg1"/>
                  </a:solidFill>
                  <a:effectLst/>
                </a:rPr>
                <a:t>Designed</a:t>
              </a:r>
              <a:r>
                <a:rPr lang="en-US" baseline="0">
                  <a:solidFill>
                    <a:schemeClr val="bg1"/>
                  </a:solidFill>
                  <a:effectLst/>
                </a:rPr>
                <a:t> with         by</a:t>
              </a:r>
              <a:endParaRPr lang="en-US" dirty="0">
                <a:solidFill>
                  <a:schemeClr val="bg1"/>
                </a:solidFill>
                <a:effectLst/>
              </a:endParaRPr>
            </a:p>
          </p:txBody>
        </p:sp>
        <p:sp>
          <p:nvSpPr>
            <p:cNvPr id="10" name="Freeform 290"/>
            <p:cNvSpPr/>
            <p:nvPr userDrawn="1"/>
          </p:nvSpPr>
          <p:spPr>
            <a:xfrm>
              <a:off x="4977441" y="2705803"/>
              <a:ext cx="261456" cy="223991"/>
            </a:xfrm>
            <a:custGeom>
              <a:avLst/>
              <a:gdLst/>
              <a:ahLst/>
              <a:cxnLst/>
              <a:rect l="l" t="t" r="r" b="b"/>
              <a:pathLst>
                <a:path w="504825" h="432707">
                  <a:moveTo>
                    <a:pt x="134658" y="0"/>
                  </a:moveTo>
                  <a:cubicBezTo>
                    <a:pt x="146301" y="0"/>
                    <a:pt x="158180" y="2019"/>
                    <a:pt x="170294" y="6057"/>
                  </a:cubicBezTo>
                  <a:cubicBezTo>
                    <a:pt x="182407" y="10095"/>
                    <a:pt x="193676" y="15541"/>
                    <a:pt x="204099" y="22396"/>
                  </a:cubicBezTo>
                  <a:cubicBezTo>
                    <a:pt x="214522" y="29251"/>
                    <a:pt x="223490" y="35683"/>
                    <a:pt x="231002" y="41693"/>
                  </a:cubicBezTo>
                  <a:cubicBezTo>
                    <a:pt x="238514" y="47703"/>
                    <a:pt x="245652" y="54088"/>
                    <a:pt x="252412" y="60849"/>
                  </a:cubicBezTo>
                  <a:cubicBezTo>
                    <a:pt x="259174" y="54088"/>
                    <a:pt x="266310" y="47703"/>
                    <a:pt x="273823" y="41693"/>
                  </a:cubicBezTo>
                  <a:cubicBezTo>
                    <a:pt x="281334" y="35683"/>
                    <a:pt x="290303" y="29251"/>
                    <a:pt x="300726" y="22396"/>
                  </a:cubicBezTo>
                  <a:cubicBezTo>
                    <a:pt x="311149" y="15541"/>
                    <a:pt x="322417" y="10095"/>
                    <a:pt x="334531" y="6057"/>
                  </a:cubicBezTo>
                  <a:cubicBezTo>
                    <a:pt x="346645" y="2019"/>
                    <a:pt x="358524" y="0"/>
                    <a:pt x="370167" y="0"/>
                  </a:cubicBezTo>
                  <a:cubicBezTo>
                    <a:pt x="412236" y="0"/>
                    <a:pt x="445197" y="11644"/>
                    <a:pt x="469048" y="34932"/>
                  </a:cubicBezTo>
                  <a:cubicBezTo>
                    <a:pt x="492899" y="58220"/>
                    <a:pt x="504825" y="90523"/>
                    <a:pt x="504825" y="131840"/>
                  </a:cubicBezTo>
                  <a:cubicBezTo>
                    <a:pt x="504825" y="173346"/>
                    <a:pt x="483321" y="215602"/>
                    <a:pt x="440313" y="258610"/>
                  </a:cubicBezTo>
                  <a:lnTo>
                    <a:pt x="264807" y="427636"/>
                  </a:lnTo>
                  <a:cubicBezTo>
                    <a:pt x="261427" y="431017"/>
                    <a:pt x="257295" y="432707"/>
                    <a:pt x="252412" y="432707"/>
                  </a:cubicBezTo>
                  <a:cubicBezTo>
                    <a:pt x="247529" y="432707"/>
                    <a:pt x="243398" y="431017"/>
                    <a:pt x="240018" y="427636"/>
                  </a:cubicBezTo>
                  <a:lnTo>
                    <a:pt x="64230" y="258047"/>
                  </a:lnTo>
                  <a:cubicBezTo>
                    <a:pt x="62351" y="256544"/>
                    <a:pt x="59770" y="254103"/>
                    <a:pt x="56482" y="250722"/>
                  </a:cubicBezTo>
                  <a:cubicBezTo>
                    <a:pt x="53196" y="247342"/>
                    <a:pt x="47984" y="241191"/>
                    <a:pt x="40848" y="232270"/>
                  </a:cubicBezTo>
                  <a:cubicBezTo>
                    <a:pt x="33712" y="223349"/>
                    <a:pt x="27326" y="214194"/>
                    <a:pt x="21692" y="204803"/>
                  </a:cubicBezTo>
                  <a:cubicBezTo>
                    <a:pt x="16057" y="195413"/>
                    <a:pt x="11035" y="184051"/>
                    <a:pt x="6620" y="170717"/>
                  </a:cubicBezTo>
                  <a:cubicBezTo>
                    <a:pt x="2207" y="157382"/>
                    <a:pt x="0" y="144423"/>
                    <a:pt x="0" y="131840"/>
                  </a:cubicBezTo>
                  <a:cubicBezTo>
                    <a:pt x="0" y="90523"/>
                    <a:pt x="11926" y="58220"/>
                    <a:pt x="35777" y="34932"/>
                  </a:cubicBezTo>
                  <a:cubicBezTo>
                    <a:pt x="59629" y="11644"/>
                    <a:pt x="92588" y="0"/>
                    <a:pt x="134658" y="0"/>
                  </a:cubicBezTo>
                  <a:close/>
                </a:path>
              </a:pathLst>
            </a:custGeom>
            <a:solidFill>
              <a:srgbClr val="D900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141204190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hyperlink" Target="http://www.presentationgo.com/" TargetMode="Externa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7" name="Rectangle 6"/>
          <p:cNvSpPr/>
          <p:nvPr userDrawn="1"/>
        </p:nvSpPr>
        <p:spPr>
          <a:xfrm>
            <a:off x="-12701" y="6959601"/>
            <a:ext cx="1661032"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3" tooltip="PresentationGo!"/>
              </a:rPr>
              <a:t>presentationgo.com</a:t>
            </a:r>
            <a:endParaRPr lang="en-US" sz="1100" dirty="0"/>
          </a:p>
        </p:txBody>
      </p:sp>
      <p:sp>
        <p:nvSpPr>
          <p:cNvPr id="13" name="Freeform 12"/>
          <p:cNvSpPr/>
          <p:nvPr userDrawn="1"/>
        </p:nvSpPr>
        <p:spPr>
          <a:xfrm rot="5400000">
            <a:off x="91178" y="17358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14" name="Group 13"/>
          <p:cNvGrpSpPr/>
          <p:nvPr userDrawn="1"/>
        </p:nvGrpSpPr>
        <p:grpSpPr>
          <a:xfrm>
            <a:off x="-1654908" y="-16654"/>
            <a:ext cx="1569183" cy="612144"/>
            <a:chOff x="-2096383" y="21447"/>
            <a:chExt cx="1569183" cy="612144"/>
          </a:xfrm>
        </p:grpSpPr>
        <p:sp>
          <p:nvSpPr>
            <p:cNvPr id="15" name="TextBox 14"/>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6" name="TextBox 15"/>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7" name="Picture 16"/>
            <p:cNvPicPr>
              <a:picLocks noChangeAspect="1"/>
            </p:cNvPicPr>
            <p:nvPr userDrawn="1"/>
          </p:nvPicPr>
          <p:blipFill>
            <a:blip r:embed="rId4"/>
            <a:stretch>
              <a:fillRect/>
            </a:stretch>
          </p:blipFill>
          <p:spPr>
            <a:xfrm>
              <a:off x="-2018604" y="234547"/>
              <a:ext cx="1405251" cy="185944"/>
            </a:xfrm>
            <a:prstGeom prst="rect">
              <a:avLst/>
            </a:prstGeom>
          </p:spPr>
        </p:pic>
      </p:grpSp>
    </p:spTree>
    <p:extLst>
      <p:ext uri="{BB962C8B-B14F-4D97-AF65-F5344CB8AC3E}">
        <p14:creationId xmlns:p14="http://schemas.microsoft.com/office/powerpoint/2010/main" val="2055134626"/>
      </p:ext>
    </p:extLst>
  </p:cSld>
  <p:clrMap bg1="lt1" tx1="dk1" bg2="lt2" tx2="dk2" accent1="accent1" accent2="accent2" accent3="accent3" accent4="accent4" accent5="accent5" accent6="accent6" hlink="hlink" folHlink="folHlink"/>
  <p:sldLayoutIdLst>
    <p:sldLayoutId id="2147483688" r:id="rId1"/>
  </p:sldLayoutIdLst>
  <p:txStyles>
    <p:titleStyle>
      <a:lvl1pPr algn="l" defTabSz="914400" rtl="0" eaLnBrk="1" latinLnBrk="0" hangingPunct="1">
        <a:lnSpc>
          <a:spcPct val="90000"/>
        </a:lnSpc>
        <a:spcBef>
          <a:spcPct val="0"/>
        </a:spcBef>
        <a:buNone/>
        <a:defRPr lang="en-US" sz="3600" b="1" kern="1200">
          <a:solidFill>
            <a:schemeClr val="tx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13" name="Freeform 12"/>
          <p:cNvSpPr/>
          <p:nvPr userDrawn="1"/>
        </p:nvSpPr>
        <p:spPr>
          <a:xfrm rot="5400000">
            <a:off x="91178" y="17358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alpha val="20000"/>
            </a:schemeClr>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14" name="Group 13"/>
          <p:cNvGrpSpPr/>
          <p:nvPr userDrawn="1"/>
        </p:nvGrpSpPr>
        <p:grpSpPr>
          <a:xfrm>
            <a:off x="-1654908" y="-16654"/>
            <a:ext cx="1569183" cy="612144"/>
            <a:chOff x="-2096383" y="21447"/>
            <a:chExt cx="1569183" cy="612144"/>
          </a:xfrm>
        </p:grpSpPr>
        <p:sp>
          <p:nvSpPr>
            <p:cNvPr id="15" name="TextBox 14"/>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6" name="TextBox 15"/>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7" name="Picture 16"/>
            <p:cNvPicPr>
              <a:picLocks noChangeAspect="1"/>
            </p:cNvPicPr>
            <p:nvPr userDrawn="1"/>
          </p:nvPicPr>
          <p:blipFill>
            <a:blip r:embed="rId3"/>
            <a:stretch>
              <a:fillRect/>
            </a:stretch>
          </p:blipFill>
          <p:spPr>
            <a:xfrm>
              <a:off x="-2018604" y="234547"/>
              <a:ext cx="1405251" cy="185944"/>
            </a:xfrm>
            <a:prstGeom prst="rect">
              <a:avLst/>
            </a:prstGeom>
          </p:spPr>
        </p:pic>
      </p:grpSp>
      <p:sp>
        <p:nvSpPr>
          <p:cNvPr id="18" name="Rectangle 17"/>
          <p:cNvSpPr/>
          <p:nvPr userDrawn="1"/>
        </p:nvSpPr>
        <p:spPr>
          <a:xfrm>
            <a:off x="-12701" y="6959601"/>
            <a:ext cx="1661032"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4" tooltip="PresentationGo!"/>
              </a:rPr>
              <a:t>presentationgo.com</a:t>
            </a:r>
            <a:endParaRPr lang="en-US" sz="1100" dirty="0"/>
          </a:p>
        </p:txBody>
      </p:sp>
    </p:spTree>
    <p:extLst>
      <p:ext uri="{BB962C8B-B14F-4D97-AF65-F5344CB8AC3E}">
        <p14:creationId xmlns:p14="http://schemas.microsoft.com/office/powerpoint/2010/main" val="2530658317"/>
      </p:ext>
    </p:extLst>
  </p:cSld>
  <p:clrMap bg1="lt1" tx1="dk1" bg2="lt2" tx2="dk2" accent1="accent1" accent2="accent2" accent3="accent3" accent4="accent4" accent5="accent5" accent6="accent6" hlink="hlink" folHlink="folHlink"/>
  <p:sldLayoutIdLst>
    <p:sldLayoutId id="2147483704" r:id="rId1"/>
  </p:sldLayoutIdLst>
  <p:txStyles>
    <p:titleStyle>
      <a:lvl1pPr algn="l" defTabSz="914400" rtl="0" eaLnBrk="1" latinLnBrk="0" hangingPunct="1">
        <a:lnSpc>
          <a:spcPct val="90000"/>
        </a:lnSpc>
        <a:spcBef>
          <a:spcPct val="0"/>
        </a:spcBef>
        <a:buNone/>
        <a:defRPr lang="en-US" sz="3600" b="1" kern="1200">
          <a:solidFill>
            <a:schemeClr val="bg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323A45"/>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6"/>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7E942A-26CB-4FC8-A61F-ED7BAF06B75B}" type="datetimeFigureOut">
              <a:rPr lang="en-US" smtClean="0"/>
              <a:t>10/13/2021</a:t>
            </a:fld>
            <a:endParaRPr lang="en-US"/>
          </a:p>
        </p:txBody>
      </p:sp>
      <p:sp>
        <p:nvSpPr>
          <p:cNvPr id="5" name="Footer Placeholder 4"/>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6EDDA2-A385-4D53-9944-861446547DDE}" type="slidenum">
              <a:rPr lang="en-US" smtClean="0"/>
              <a:t>‹#›</a:t>
            </a:fld>
            <a:endParaRPr lang="en-US"/>
          </a:p>
        </p:txBody>
      </p:sp>
    </p:spTree>
    <p:extLst>
      <p:ext uri="{BB962C8B-B14F-4D97-AF65-F5344CB8AC3E}">
        <p14:creationId xmlns:p14="http://schemas.microsoft.com/office/powerpoint/2010/main" val="4056465630"/>
      </p:ext>
    </p:extLst>
  </p:cSld>
  <p:clrMap bg1="lt1" tx1="dk1" bg2="lt2" tx2="dk2" accent1="accent1" accent2="accent2" accent3="accent3" accent4="accent4" accent5="accent5" accent6="accent6" hlink="hlink" folHlink="folHlink"/>
  <p:sldLayoutIdLst>
    <p:sldLayoutId id="2147483700"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8.svg"/><Relationship Id="rId13" Type="http://schemas.openxmlformats.org/officeDocument/2006/relationships/image" Target="../media/image13.png"/><Relationship Id="rId18" Type="http://schemas.openxmlformats.org/officeDocument/2006/relationships/image" Target="../media/image18.svg"/><Relationship Id="rId3" Type="http://schemas.openxmlformats.org/officeDocument/2006/relationships/image" Target="../media/image3.png"/><Relationship Id="rId21" Type="http://schemas.openxmlformats.org/officeDocument/2006/relationships/image" Target="../media/image21.png"/><Relationship Id="rId7" Type="http://schemas.openxmlformats.org/officeDocument/2006/relationships/image" Target="../media/image7.png"/><Relationship Id="rId12" Type="http://schemas.openxmlformats.org/officeDocument/2006/relationships/image" Target="../media/image12.svg"/><Relationship Id="rId17" Type="http://schemas.openxmlformats.org/officeDocument/2006/relationships/image" Target="../media/image17.png"/><Relationship Id="rId2" Type="http://schemas.openxmlformats.org/officeDocument/2006/relationships/notesSlide" Target="../notesSlides/notesSlide1.xml"/><Relationship Id="rId16" Type="http://schemas.openxmlformats.org/officeDocument/2006/relationships/image" Target="../media/image16.svg"/><Relationship Id="rId20" Type="http://schemas.openxmlformats.org/officeDocument/2006/relationships/image" Target="../media/image20.svg"/><Relationship Id="rId1" Type="http://schemas.openxmlformats.org/officeDocument/2006/relationships/slideLayout" Target="../slideLayouts/slideLayout1.xml"/><Relationship Id="rId6" Type="http://schemas.openxmlformats.org/officeDocument/2006/relationships/image" Target="../media/image6.svg"/><Relationship Id="rId11" Type="http://schemas.openxmlformats.org/officeDocument/2006/relationships/image" Target="../media/image11.png"/><Relationship Id="rId5" Type="http://schemas.openxmlformats.org/officeDocument/2006/relationships/image" Target="../media/image5.png"/><Relationship Id="rId15" Type="http://schemas.openxmlformats.org/officeDocument/2006/relationships/image" Target="../media/image15.png"/><Relationship Id="rId10" Type="http://schemas.openxmlformats.org/officeDocument/2006/relationships/image" Target="../media/image10.svg"/><Relationship Id="rId19" Type="http://schemas.openxmlformats.org/officeDocument/2006/relationships/image" Target="../media/image19.png"/><Relationship Id="rId4" Type="http://schemas.openxmlformats.org/officeDocument/2006/relationships/image" Target="../media/image4.svg"/><Relationship Id="rId9" Type="http://schemas.openxmlformats.org/officeDocument/2006/relationships/image" Target="../media/image9.png"/><Relationship Id="rId14" Type="http://schemas.openxmlformats.org/officeDocument/2006/relationships/image" Target="../media/image14.svg"/><Relationship Id="rId22" Type="http://schemas.openxmlformats.org/officeDocument/2006/relationships/image" Target="../media/image22.svg"/></Relationships>
</file>

<file path=ppt/slides/_rels/slide2.xml.rels><?xml version="1.0" encoding="UTF-8" standalone="yes"?>
<Relationships xmlns="http://schemas.openxmlformats.org/package/2006/relationships"><Relationship Id="rId8" Type="http://schemas.openxmlformats.org/officeDocument/2006/relationships/image" Target="../media/image8.svg"/><Relationship Id="rId13" Type="http://schemas.openxmlformats.org/officeDocument/2006/relationships/image" Target="../media/image13.png"/><Relationship Id="rId18" Type="http://schemas.openxmlformats.org/officeDocument/2006/relationships/image" Target="../media/image18.svg"/><Relationship Id="rId3" Type="http://schemas.openxmlformats.org/officeDocument/2006/relationships/image" Target="../media/image3.png"/><Relationship Id="rId21" Type="http://schemas.openxmlformats.org/officeDocument/2006/relationships/image" Target="../media/image21.png"/><Relationship Id="rId7" Type="http://schemas.openxmlformats.org/officeDocument/2006/relationships/image" Target="../media/image7.png"/><Relationship Id="rId12" Type="http://schemas.openxmlformats.org/officeDocument/2006/relationships/image" Target="../media/image12.svg"/><Relationship Id="rId17" Type="http://schemas.openxmlformats.org/officeDocument/2006/relationships/image" Target="../media/image17.png"/><Relationship Id="rId2" Type="http://schemas.openxmlformats.org/officeDocument/2006/relationships/notesSlide" Target="../notesSlides/notesSlide2.xml"/><Relationship Id="rId16" Type="http://schemas.openxmlformats.org/officeDocument/2006/relationships/image" Target="../media/image16.svg"/><Relationship Id="rId20" Type="http://schemas.openxmlformats.org/officeDocument/2006/relationships/image" Target="../media/image20.svg"/><Relationship Id="rId1" Type="http://schemas.openxmlformats.org/officeDocument/2006/relationships/slideLayout" Target="../slideLayouts/slideLayout2.xml"/><Relationship Id="rId6" Type="http://schemas.openxmlformats.org/officeDocument/2006/relationships/image" Target="../media/image6.svg"/><Relationship Id="rId11" Type="http://schemas.openxmlformats.org/officeDocument/2006/relationships/image" Target="../media/image11.png"/><Relationship Id="rId5" Type="http://schemas.openxmlformats.org/officeDocument/2006/relationships/image" Target="../media/image5.png"/><Relationship Id="rId15" Type="http://schemas.openxmlformats.org/officeDocument/2006/relationships/image" Target="../media/image15.png"/><Relationship Id="rId10" Type="http://schemas.openxmlformats.org/officeDocument/2006/relationships/image" Target="../media/image10.svg"/><Relationship Id="rId19" Type="http://schemas.openxmlformats.org/officeDocument/2006/relationships/image" Target="../media/image19.png"/><Relationship Id="rId4" Type="http://schemas.openxmlformats.org/officeDocument/2006/relationships/image" Target="../media/image4.svg"/><Relationship Id="rId9" Type="http://schemas.openxmlformats.org/officeDocument/2006/relationships/image" Target="../media/image9.png"/><Relationship Id="rId14" Type="http://schemas.openxmlformats.org/officeDocument/2006/relationships/image" Target="../media/image14.svg"/><Relationship Id="rId22" Type="http://schemas.openxmlformats.org/officeDocument/2006/relationships/image" Target="../media/image22.sv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dirty="0"/>
              <a:t>Number Five – Slide Template</a:t>
            </a:r>
          </a:p>
        </p:txBody>
      </p:sp>
      <p:grpSp>
        <p:nvGrpSpPr>
          <p:cNvPr id="8" name="Group 7">
            <a:extLst>
              <a:ext uri="{FF2B5EF4-FFF2-40B4-BE49-F238E27FC236}">
                <a16:creationId xmlns:a16="http://schemas.microsoft.com/office/drawing/2014/main" id="{E07EE420-4512-45AC-AE37-9F560D37A476}"/>
              </a:ext>
            </a:extLst>
          </p:cNvPr>
          <p:cNvGrpSpPr/>
          <p:nvPr/>
        </p:nvGrpSpPr>
        <p:grpSpPr>
          <a:xfrm>
            <a:off x="967362" y="2208507"/>
            <a:ext cx="2926080" cy="1474819"/>
            <a:chOff x="332936" y="2627766"/>
            <a:chExt cx="2926080" cy="1474819"/>
          </a:xfrm>
        </p:grpSpPr>
        <p:sp>
          <p:nvSpPr>
            <p:cNvPr id="9" name="TextBox 8">
              <a:extLst>
                <a:ext uri="{FF2B5EF4-FFF2-40B4-BE49-F238E27FC236}">
                  <a16:creationId xmlns:a16="http://schemas.microsoft.com/office/drawing/2014/main" id="{057FD5F8-EDF0-4BB4-8166-3BE1AB1C3FC1}"/>
                </a:ext>
              </a:extLst>
            </p:cNvPr>
            <p:cNvSpPr txBox="1"/>
            <p:nvPr/>
          </p:nvSpPr>
          <p:spPr>
            <a:xfrm>
              <a:off x="332936" y="2627766"/>
              <a:ext cx="2926080" cy="461665"/>
            </a:xfrm>
            <a:prstGeom prst="rect">
              <a:avLst/>
            </a:prstGeom>
            <a:noFill/>
          </p:spPr>
          <p:txBody>
            <a:bodyPr wrap="square" lIns="0" rIns="548640" rtlCol="0" anchor="b">
              <a:spAutoFit/>
            </a:bodyPr>
            <a:lstStyle/>
            <a:p>
              <a:pPr algn="r"/>
              <a:r>
                <a:rPr lang="en-US" sz="2400" b="1" noProof="1"/>
                <a:t>Lorem Ipsum</a:t>
              </a:r>
            </a:p>
          </p:txBody>
        </p:sp>
        <p:sp>
          <p:nvSpPr>
            <p:cNvPr id="10" name="TextBox 9">
              <a:extLst>
                <a:ext uri="{FF2B5EF4-FFF2-40B4-BE49-F238E27FC236}">
                  <a16:creationId xmlns:a16="http://schemas.microsoft.com/office/drawing/2014/main" id="{1B82FAB5-74F5-4645-A603-0E2D5B5A805D}"/>
                </a:ext>
              </a:extLst>
            </p:cNvPr>
            <p:cNvSpPr txBox="1"/>
            <p:nvPr/>
          </p:nvSpPr>
          <p:spPr>
            <a:xfrm>
              <a:off x="332936" y="3086922"/>
              <a:ext cx="2926080" cy="1015663"/>
            </a:xfrm>
            <a:prstGeom prst="rect">
              <a:avLst/>
            </a:prstGeom>
            <a:noFill/>
          </p:spPr>
          <p:txBody>
            <a:bodyPr wrap="square" lIns="0" rIns="0" rtlCol="0" anchor="t">
              <a:spAutoFit/>
            </a:bodyPr>
            <a:lstStyle/>
            <a:p>
              <a:pPr algn="just">
                <a:spcAft>
                  <a:spcPts val="1200"/>
                </a:spcAft>
              </a:pPr>
              <a:r>
                <a:rPr lang="en-US" sz="12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a:t>
              </a:r>
            </a:p>
          </p:txBody>
        </p:sp>
      </p:grpSp>
      <p:sp>
        <p:nvSpPr>
          <p:cNvPr id="31" name="Shape">
            <a:extLst>
              <a:ext uri="{FF2B5EF4-FFF2-40B4-BE49-F238E27FC236}">
                <a16:creationId xmlns:a16="http://schemas.microsoft.com/office/drawing/2014/main" id="{7BCAA73F-8CE7-4BFA-8518-0604C65BA241}"/>
              </a:ext>
            </a:extLst>
          </p:cNvPr>
          <p:cNvSpPr/>
          <p:nvPr/>
        </p:nvSpPr>
        <p:spPr>
          <a:xfrm>
            <a:off x="4860806" y="4840400"/>
            <a:ext cx="1524143" cy="831931"/>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cubicBezTo>
                  <a:pt x="0" y="16736"/>
                  <a:pt x="2655" y="21600"/>
                  <a:pt x="5895" y="21600"/>
                </a:cubicBezTo>
                <a:lnTo>
                  <a:pt x="21600" y="21600"/>
                </a:lnTo>
                <a:lnTo>
                  <a:pt x="21600" y="0"/>
                </a:lnTo>
                <a:lnTo>
                  <a:pt x="5895" y="0"/>
                </a:lnTo>
                <a:cubicBezTo>
                  <a:pt x="2655" y="0"/>
                  <a:pt x="0" y="4864"/>
                  <a:pt x="0" y="10800"/>
                </a:cubicBezTo>
                <a:close/>
              </a:path>
            </a:pathLst>
          </a:custGeom>
          <a:solidFill>
            <a:schemeClr val="accent4"/>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32" name="Shape">
            <a:extLst>
              <a:ext uri="{FF2B5EF4-FFF2-40B4-BE49-F238E27FC236}">
                <a16:creationId xmlns:a16="http://schemas.microsoft.com/office/drawing/2014/main" id="{B69E2287-372A-4419-98E5-09564017293F}"/>
              </a:ext>
            </a:extLst>
          </p:cNvPr>
          <p:cNvSpPr/>
          <p:nvPr/>
        </p:nvSpPr>
        <p:spPr>
          <a:xfrm>
            <a:off x="5813398" y="3198771"/>
            <a:ext cx="1514620" cy="831931"/>
          </a:xfrm>
          <a:custGeom>
            <a:avLst/>
            <a:gdLst/>
            <a:ahLst/>
            <a:cxnLst>
              <a:cxn ang="0">
                <a:pos x="wd2" y="hd2"/>
              </a:cxn>
              <a:cxn ang="5400000">
                <a:pos x="wd2" y="hd2"/>
              </a:cxn>
              <a:cxn ang="10800000">
                <a:pos x="wd2" y="hd2"/>
              </a:cxn>
              <a:cxn ang="16200000">
                <a:pos x="wd2" y="hd2"/>
              </a:cxn>
            </a:cxnLst>
            <a:rect l="0" t="0" r="r" b="b"/>
            <a:pathLst>
              <a:path w="21600" h="21600" extrusionOk="0">
                <a:moveTo>
                  <a:pt x="15849" y="0"/>
                </a:moveTo>
                <a:lnTo>
                  <a:pt x="0" y="0"/>
                </a:lnTo>
                <a:lnTo>
                  <a:pt x="0" y="21600"/>
                </a:lnTo>
                <a:lnTo>
                  <a:pt x="21600" y="21600"/>
                </a:lnTo>
                <a:lnTo>
                  <a:pt x="21600" y="10470"/>
                </a:lnTo>
                <a:cubicBezTo>
                  <a:pt x="21600" y="4617"/>
                  <a:pt x="19064" y="0"/>
                  <a:pt x="15849" y="0"/>
                </a:cubicBezTo>
                <a:close/>
              </a:path>
            </a:pathLst>
          </a:custGeom>
          <a:solidFill>
            <a:schemeClr val="accent5"/>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33" name="Shape">
            <a:extLst>
              <a:ext uri="{FF2B5EF4-FFF2-40B4-BE49-F238E27FC236}">
                <a16:creationId xmlns:a16="http://schemas.microsoft.com/office/drawing/2014/main" id="{D78F676C-6383-4E4B-ADF1-8EF9A07A13B7}"/>
              </a:ext>
            </a:extLst>
          </p:cNvPr>
          <p:cNvSpPr/>
          <p:nvPr/>
        </p:nvSpPr>
        <p:spPr>
          <a:xfrm>
            <a:off x="6480208" y="4173588"/>
            <a:ext cx="831931" cy="1495566"/>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11130" y="21600"/>
                </a:lnTo>
                <a:cubicBezTo>
                  <a:pt x="16901" y="21600"/>
                  <a:pt x="21600" y="18986"/>
                  <a:pt x="21600" y="15776"/>
                </a:cubicBezTo>
                <a:lnTo>
                  <a:pt x="21600" y="0"/>
                </a:lnTo>
                <a:lnTo>
                  <a:pt x="0" y="0"/>
                </a:lnTo>
                <a:lnTo>
                  <a:pt x="0" y="21600"/>
                </a:lnTo>
                <a:close/>
              </a:path>
            </a:pathLst>
          </a:custGeom>
          <a:solidFill>
            <a:schemeClr val="accent2"/>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34" name="Shape">
            <a:extLst>
              <a:ext uri="{FF2B5EF4-FFF2-40B4-BE49-F238E27FC236}">
                <a16:creationId xmlns:a16="http://schemas.microsoft.com/office/drawing/2014/main" id="{EC290E11-6646-4E9C-91E3-873CCF103403}"/>
              </a:ext>
            </a:extLst>
          </p:cNvPr>
          <p:cNvSpPr/>
          <p:nvPr/>
        </p:nvSpPr>
        <p:spPr>
          <a:xfrm>
            <a:off x="4860806" y="1538090"/>
            <a:ext cx="2470387" cy="831931"/>
          </a:xfrm>
          <a:custGeom>
            <a:avLst/>
            <a:gdLst/>
            <a:ahLst/>
            <a:cxnLst>
              <a:cxn ang="0">
                <a:pos x="wd2" y="hd2"/>
              </a:cxn>
              <a:cxn ang="5400000">
                <a:pos x="wd2" y="hd2"/>
              </a:cxn>
              <a:cxn ang="10800000">
                <a:pos x="wd2" y="hd2"/>
              </a:cxn>
              <a:cxn ang="16200000">
                <a:pos x="wd2" y="hd2"/>
              </a:cxn>
            </a:cxnLst>
            <a:rect l="0" t="0" r="r" b="b"/>
            <a:pathLst>
              <a:path w="21600" h="21600" extrusionOk="0">
                <a:moveTo>
                  <a:pt x="17963" y="0"/>
                </a:moveTo>
                <a:lnTo>
                  <a:pt x="3526" y="0"/>
                </a:lnTo>
                <a:cubicBezTo>
                  <a:pt x="1583" y="0"/>
                  <a:pt x="0" y="4699"/>
                  <a:pt x="0" y="10470"/>
                </a:cubicBezTo>
                <a:lnTo>
                  <a:pt x="0" y="21600"/>
                </a:lnTo>
                <a:lnTo>
                  <a:pt x="17963" y="21600"/>
                </a:lnTo>
                <a:cubicBezTo>
                  <a:pt x="19962" y="21600"/>
                  <a:pt x="21600" y="16736"/>
                  <a:pt x="21600" y="10800"/>
                </a:cubicBezTo>
                <a:cubicBezTo>
                  <a:pt x="21600" y="4864"/>
                  <a:pt x="19990" y="0"/>
                  <a:pt x="17963" y="0"/>
                </a:cubicBezTo>
                <a:close/>
              </a:path>
            </a:pathLst>
          </a:custGeom>
          <a:solidFill>
            <a:schemeClr val="accent6"/>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35" name="Shape">
            <a:extLst>
              <a:ext uri="{FF2B5EF4-FFF2-40B4-BE49-F238E27FC236}">
                <a16:creationId xmlns:a16="http://schemas.microsoft.com/office/drawing/2014/main" id="{33FE92AE-DBA6-4A19-AA71-53BD96FA3DE9}"/>
              </a:ext>
            </a:extLst>
          </p:cNvPr>
          <p:cNvSpPr/>
          <p:nvPr/>
        </p:nvSpPr>
        <p:spPr>
          <a:xfrm>
            <a:off x="4860806" y="2522435"/>
            <a:ext cx="831931" cy="1508267"/>
          </a:xfrm>
          <a:custGeom>
            <a:avLst/>
            <a:gdLst/>
            <a:ahLst/>
            <a:cxnLst>
              <a:cxn ang="0">
                <a:pos x="wd2" y="hd2"/>
              </a:cxn>
              <a:cxn ang="5400000">
                <a:pos x="wd2" y="hd2"/>
              </a:cxn>
              <a:cxn ang="10800000">
                <a:pos x="wd2" y="hd2"/>
              </a:cxn>
              <a:cxn ang="16200000">
                <a:pos x="wd2" y="hd2"/>
              </a:cxn>
            </a:cxnLst>
            <a:rect l="0" t="0" r="r" b="b"/>
            <a:pathLst>
              <a:path w="21600" h="21600" extrusionOk="0">
                <a:moveTo>
                  <a:pt x="10882" y="21600"/>
                </a:moveTo>
                <a:lnTo>
                  <a:pt x="21600" y="21600"/>
                </a:lnTo>
                <a:lnTo>
                  <a:pt x="21600" y="0"/>
                </a:lnTo>
                <a:lnTo>
                  <a:pt x="0" y="0"/>
                </a:lnTo>
                <a:lnTo>
                  <a:pt x="0" y="15597"/>
                </a:lnTo>
                <a:cubicBezTo>
                  <a:pt x="0" y="18917"/>
                  <a:pt x="4864" y="21600"/>
                  <a:pt x="10882" y="21600"/>
                </a:cubicBezTo>
                <a:close/>
              </a:path>
            </a:pathLst>
          </a:custGeom>
          <a:solidFill>
            <a:schemeClr val="accent3"/>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pic>
        <p:nvPicPr>
          <p:cNvPr id="36" name="Graphic 35" descr="Bullseye with solid fill">
            <a:extLst>
              <a:ext uri="{FF2B5EF4-FFF2-40B4-BE49-F238E27FC236}">
                <a16:creationId xmlns:a16="http://schemas.microsoft.com/office/drawing/2014/main" id="{7997DC5C-97BB-487C-8942-A731A0DB429E}"/>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989341" y="4972946"/>
            <a:ext cx="566838" cy="566838"/>
          </a:xfrm>
          <a:prstGeom prst="rect">
            <a:avLst/>
          </a:prstGeom>
          <a:effectLst>
            <a:outerShdw blurRad="50800" dist="38100" dir="2700000" algn="tl" rotWithShape="0">
              <a:prstClr val="black">
                <a:alpha val="40000"/>
              </a:prstClr>
            </a:outerShdw>
          </a:effectLst>
        </p:spPr>
      </p:pic>
      <p:pic>
        <p:nvPicPr>
          <p:cNvPr id="37" name="Graphic 36" descr="Gears with solid fill">
            <a:extLst>
              <a:ext uri="{FF2B5EF4-FFF2-40B4-BE49-F238E27FC236}">
                <a16:creationId xmlns:a16="http://schemas.microsoft.com/office/drawing/2014/main" id="{C7AC6A53-995C-4552-8F85-B7491F9E4E66}"/>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5913370" y="3331317"/>
            <a:ext cx="566838" cy="566838"/>
          </a:xfrm>
          <a:prstGeom prst="rect">
            <a:avLst/>
          </a:prstGeom>
          <a:effectLst>
            <a:outerShdw blurRad="50800" dist="38100" dir="2700000" algn="tl" rotWithShape="0">
              <a:prstClr val="black">
                <a:alpha val="40000"/>
              </a:prstClr>
            </a:outerShdw>
          </a:effectLst>
        </p:spPr>
      </p:pic>
      <p:pic>
        <p:nvPicPr>
          <p:cNvPr id="38" name="Graphic 37" descr="Hourglass 30% with solid fill">
            <a:extLst>
              <a:ext uri="{FF2B5EF4-FFF2-40B4-BE49-F238E27FC236}">
                <a16:creationId xmlns:a16="http://schemas.microsoft.com/office/drawing/2014/main" id="{E2CF72CB-BD8C-4B6F-BD0A-4B35EAA6440C}"/>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6612754" y="4273562"/>
            <a:ext cx="566838" cy="566838"/>
          </a:xfrm>
          <a:prstGeom prst="rect">
            <a:avLst/>
          </a:prstGeom>
          <a:effectLst>
            <a:outerShdw blurRad="50800" dist="38100" dir="2700000" algn="tl" rotWithShape="0">
              <a:prstClr val="black">
                <a:alpha val="40000"/>
              </a:prstClr>
            </a:outerShdw>
          </a:effectLst>
        </p:spPr>
      </p:pic>
      <p:pic>
        <p:nvPicPr>
          <p:cNvPr id="39" name="Graphic 38" descr="Lightbulb with solid fill">
            <a:extLst>
              <a:ext uri="{FF2B5EF4-FFF2-40B4-BE49-F238E27FC236}">
                <a16:creationId xmlns:a16="http://schemas.microsoft.com/office/drawing/2014/main" id="{E826832C-8C04-4553-87BA-1A643D6E451B}"/>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6570708" y="1653246"/>
            <a:ext cx="566838" cy="566838"/>
          </a:xfrm>
          <a:prstGeom prst="rect">
            <a:avLst/>
          </a:prstGeom>
          <a:effectLst>
            <a:outerShdw blurRad="50800" dist="38100" dir="2700000" algn="tl" rotWithShape="0">
              <a:prstClr val="black">
                <a:alpha val="40000"/>
              </a:prstClr>
            </a:outerShdw>
          </a:effectLst>
        </p:spPr>
      </p:pic>
      <p:pic>
        <p:nvPicPr>
          <p:cNvPr id="40" name="Graphic 39" descr="Research with solid fill">
            <a:extLst>
              <a:ext uri="{FF2B5EF4-FFF2-40B4-BE49-F238E27FC236}">
                <a16:creationId xmlns:a16="http://schemas.microsoft.com/office/drawing/2014/main" id="{93D92E8F-B3BE-4508-8918-3EBDB4006535}"/>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4993352" y="2612881"/>
            <a:ext cx="566838" cy="566838"/>
          </a:xfrm>
          <a:prstGeom prst="rect">
            <a:avLst/>
          </a:prstGeom>
          <a:effectLst>
            <a:outerShdw blurRad="50800" dist="38100" dir="2700000" algn="tl" rotWithShape="0">
              <a:prstClr val="black">
                <a:alpha val="40000"/>
              </a:prstClr>
            </a:outerShdw>
          </a:effectLst>
        </p:spPr>
      </p:pic>
      <p:grpSp>
        <p:nvGrpSpPr>
          <p:cNvPr id="47" name="Group 46">
            <a:extLst>
              <a:ext uri="{FF2B5EF4-FFF2-40B4-BE49-F238E27FC236}">
                <a16:creationId xmlns:a16="http://schemas.microsoft.com/office/drawing/2014/main" id="{7C59D43A-38CA-4E37-B801-8112C56E0422}"/>
              </a:ext>
            </a:extLst>
          </p:cNvPr>
          <p:cNvGrpSpPr/>
          <p:nvPr/>
        </p:nvGrpSpPr>
        <p:grpSpPr>
          <a:xfrm>
            <a:off x="967362" y="4194335"/>
            <a:ext cx="2926080" cy="1474819"/>
            <a:chOff x="332936" y="2627766"/>
            <a:chExt cx="2926080" cy="1474819"/>
          </a:xfrm>
        </p:grpSpPr>
        <p:sp>
          <p:nvSpPr>
            <p:cNvPr id="48" name="TextBox 47">
              <a:extLst>
                <a:ext uri="{FF2B5EF4-FFF2-40B4-BE49-F238E27FC236}">
                  <a16:creationId xmlns:a16="http://schemas.microsoft.com/office/drawing/2014/main" id="{B2ED7808-B7E2-491D-A4A4-00F44E7DFD02}"/>
                </a:ext>
              </a:extLst>
            </p:cNvPr>
            <p:cNvSpPr txBox="1"/>
            <p:nvPr/>
          </p:nvSpPr>
          <p:spPr>
            <a:xfrm>
              <a:off x="332936" y="2627766"/>
              <a:ext cx="2926080" cy="461665"/>
            </a:xfrm>
            <a:prstGeom prst="rect">
              <a:avLst/>
            </a:prstGeom>
            <a:noFill/>
          </p:spPr>
          <p:txBody>
            <a:bodyPr wrap="square" lIns="0" rIns="548640" rtlCol="0" anchor="b">
              <a:spAutoFit/>
            </a:bodyPr>
            <a:lstStyle/>
            <a:p>
              <a:pPr algn="r"/>
              <a:r>
                <a:rPr lang="en-US" sz="2400" b="1" noProof="1"/>
                <a:t>Lorem Ipsum</a:t>
              </a:r>
            </a:p>
          </p:txBody>
        </p:sp>
        <p:sp>
          <p:nvSpPr>
            <p:cNvPr id="49" name="TextBox 48">
              <a:extLst>
                <a:ext uri="{FF2B5EF4-FFF2-40B4-BE49-F238E27FC236}">
                  <a16:creationId xmlns:a16="http://schemas.microsoft.com/office/drawing/2014/main" id="{FCC330BE-33AA-410A-A779-0AAE761D6166}"/>
                </a:ext>
              </a:extLst>
            </p:cNvPr>
            <p:cNvSpPr txBox="1"/>
            <p:nvPr/>
          </p:nvSpPr>
          <p:spPr>
            <a:xfrm>
              <a:off x="332936" y="3086922"/>
              <a:ext cx="2926080" cy="1015663"/>
            </a:xfrm>
            <a:prstGeom prst="rect">
              <a:avLst/>
            </a:prstGeom>
            <a:noFill/>
          </p:spPr>
          <p:txBody>
            <a:bodyPr wrap="square" lIns="0" rIns="0" rtlCol="0" anchor="t">
              <a:spAutoFit/>
            </a:bodyPr>
            <a:lstStyle/>
            <a:p>
              <a:pPr algn="just">
                <a:spcAft>
                  <a:spcPts val="1200"/>
                </a:spcAft>
              </a:pPr>
              <a:r>
                <a:rPr lang="en-US" sz="12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a:t>
              </a:r>
            </a:p>
          </p:txBody>
        </p:sp>
      </p:grpSp>
      <p:pic>
        <p:nvPicPr>
          <p:cNvPr id="50" name="Graphic 49" descr="Bullseye with solid fill">
            <a:extLst>
              <a:ext uri="{FF2B5EF4-FFF2-40B4-BE49-F238E27FC236}">
                <a16:creationId xmlns:a16="http://schemas.microsoft.com/office/drawing/2014/main" id="{C5AF4E1A-4F27-44E0-994C-27431DE57F68}"/>
              </a:ext>
            </a:extLst>
          </p:cNvPr>
          <p:cNvPicPr>
            <a:picLocks noChangeAspect="1"/>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a:off x="3417954" y="4187423"/>
            <a:ext cx="475488" cy="475488"/>
          </a:xfrm>
          <a:prstGeom prst="rect">
            <a:avLst/>
          </a:prstGeom>
        </p:spPr>
      </p:pic>
      <p:grpSp>
        <p:nvGrpSpPr>
          <p:cNvPr id="14" name="Group 13">
            <a:extLst>
              <a:ext uri="{FF2B5EF4-FFF2-40B4-BE49-F238E27FC236}">
                <a16:creationId xmlns:a16="http://schemas.microsoft.com/office/drawing/2014/main" id="{2FB78E59-73B5-4A57-8110-4E49F262427B}"/>
              </a:ext>
            </a:extLst>
          </p:cNvPr>
          <p:cNvGrpSpPr/>
          <p:nvPr/>
        </p:nvGrpSpPr>
        <p:grpSpPr>
          <a:xfrm>
            <a:off x="8298558" y="1538090"/>
            <a:ext cx="2926080" cy="1290153"/>
            <a:chOff x="332936" y="2627766"/>
            <a:chExt cx="2926080" cy="1290153"/>
          </a:xfrm>
        </p:grpSpPr>
        <p:sp>
          <p:nvSpPr>
            <p:cNvPr id="15" name="TextBox 14">
              <a:extLst>
                <a:ext uri="{FF2B5EF4-FFF2-40B4-BE49-F238E27FC236}">
                  <a16:creationId xmlns:a16="http://schemas.microsoft.com/office/drawing/2014/main" id="{922BB62B-73BE-4E17-8395-D0D2ABEA996E}"/>
                </a:ext>
              </a:extLst>
            </p:cNvPr>
            <p:cNvSpPr txBox="1"/>
            <p:nvPr/>
          </p:nvSpPr>
          <p:spPr>
            <a:xfrm>
              <a:off x="332936" y="2627766"/>
              <a:ext cx="2926080" cy="461665"/>
            </a:xfrm>
            <a:prstGeom prst="rect">
              <a:avLst/>
            </a:prstGeom>
            <a:noFill/>
          </p:spPr>
          <p:txBody>
            <a:bodyPr wrap="square" lIns="548640" rIns="0" rtlCol="0" anchor="b">
              <a:spAutoFit/>
            </a:bodyPr>
            <a:lstStyle/>
            <a:p>
              <a:r>
                <a:rPr lang="en-US" sz="2400" b="1" noProof="1"/>
                <a:t>Lorem Ipsum</a:t>
              </a:r>
            </a:p>
          </p:txBody>
        </p:sp>
        <p:sp>
          <p:nvSpPr>
            <p:cNvPr id="16" name="TextBox 15">
              <a:extLst>
                <a:ext uri="{FF2B5EF4-FFF2-40B4-BE49-F238E27FC236}">
                  <a16:creationId xmlns:a16="http://schemas.microsoft.com/office/drawing/2014/main" id="{EE4EA5AD-8FC6-4B4D-8EA5-52C06050F207}"/>
                </a:ext>
              </a:extLst>
            </p:cNvPr>
            <p:cNvSpPr txBox="1"/>
            <p:nvPr/>
          </p:nvSpPr>
          <p:spPr>
            <a:xfrm>
              <a:off x="332936" y="3086922"/>
              <a:ext cx="2926080" cy="830997"/>
            </a:xfrm>
            <a:prstGeom prst="rect">
              <a:avLst/>
            </a:prstGeom>
            <a:noFill/>
          </p:spPr>
          <p:txBody>
            <a:bodyPr wrap="square" lIns="0" rIns="0" rtlCol="0" anchor="t">
              <a:spAutoFit/>
            </a:bodyPr>
            <a:lstStyle/>
            <a:p>
              <a:pPr algn="just">
                <a:spcAft>
                  <a:spcPts val="1200"/>
                </a:spcAft>
              </a:pPr>
              <a:r>
                <a:rPr lang="en-US" sz="1200" noProof="1">
                  <a:solidFill>
                    <a:schemeClr val="tx1">
                      <a:lumMod val="65000"/>
                      <a:lumOff val="35000"/>
                    </a:schemeClr>
                  </a:solidFill>
                </a:rPr>
                <a:t>Lorem ipsum dolor sit amet, consectetur adipiscing elit, sed do eiusmod tempor incididunt ut labore et dolore magna aliqua. Ut enim ad minim veniam, quis nostrud exercita</a:t>
              </a:r>
            </a:p>
          </p:txBody>
        </p:sp>
      </p:grpSp>
      <p:grpSp>
        <p:nvGrpSpPr>
          <p:cNvPr id="41" name="Group 40">
            <a:extLst>
              <a:ext uri="{FF2B5EF4-FFF2-40B4-BE49-F238E27FC236}">
                <a16:creationId xmlns:a16="http://schemas.microsoft.com/office/drawing/2014/main" id="{55D06B8A-5ED4-4E35-A275-5B068722910D}"/>
              </a:ext>
            </a:extLst>
          </p:cNvPr>
          <p:cNvGrpSpPr/>
          <p:nvPr/>
        </p:nvGrpSpPr>
        <p:grpSpPr>
          <a:xfrm>
            <a:off x="8298558" y="4379001"/>
            <a:ext cx="2926080" cy="1290153"/>
            <a:chOff x="332936" y="2627766"/>
            <a:chExt cx="2926080" cy="1290153"/>
          </a:xfrm>
        </p:grpSpPr>
        <p:sp>
          <p:nvSpPr>
            <p:cNvPr id="42" name="TextBox 41">
              <a:extLst>
                <a:ext uri="{FF2B5EF4-FFF2-40B4-BE49-F238E27FC236}">
                  <a16:creationId xmlns:a16="http://schemas.microsoft.com/office/drawing/2014/main" id="{8AE3FCE1-5F15-486F-9D36-24DCEF8C9C5D}"/>
                </a:ext>
              </a:extLst>
            </p:cNvPr>
            <p:cNvSpPr txBox="1"/>
            <p:nvPr/>
          </p:nvSpPr>
          <p:spPr>
            <a:xfrm>
              <a:off x="332936" y="2627766"/>
              <a:ext cx="2926080" cy="461665"/>
            </a:xfrm>
            <a:prstGeom prst="rect">
              <a:avLst/>
            </a:prstGeom>
            <a:noFill/>
          </p:spPr>
          <p:txBody>
            <a:bodyPr wrap="square" lIns="548640" rIns="0" rtlCol="0" anchor="b">
              <a:spAutoFit/>
            </a:bodyPr>
            <a:lstStyle/>
            <a:p>
              <a:r>
                <a:rPr lang="en-US" sz="2400" b="1" noProof="1"/>
                <a:t>Lorem Ipsum</a:t>
              </a:r>
            </a:p>
          </p:txBody>
        </p:sp>
        <p:sp>
          <p:nvSpPr>
            <p:cNvPr id="43" name="TextBox 42">
              <a:extLst>
                <a:ext uri="{FF2B5EF4-FFF2-40B4-BE49-F238E27FC236}">
                  <a16:creationId xmlns:a16="http://schemas.microsoft.com/office/drawing/2014/main" id="{5685BFF6-5D6E-42AB-84BB-82DE63E20D62}"/>
                </a:ext>
              </a:extLst>
            </p:cNvPr>
            <p:cNvSpPr txBox="1"/>
            <p:nvPr/>
          </p:nvSpPr>
          <p:spPr>
            <a:xfrm>
              <a:off x="332936" y="3086922"/>
              <a:ext cx="2926080" cy="830997"/>
            </a:xfrm>
            <a:prstGeom prst="rect">
              <a:avLst/>
            </a:prstGeom>
            <a:noFill/>
          </p:spPr>
          <p:txBody>
            <a:bodyPr wrap="square" lIns="0" rIns="0" rtlCol="0" anchor="t">
              <a:spAutoFit/>
            </a:bodyPr>
            <a:lstStyle/>
            <a:p>
              <a:pPr algn="just">
                <a:spcAft>
                  <a:spcPts val="1200"/>
                </a:spcAft>
              </a:pPr>
              <a:r>
                <a:rPr lang="en-US" sz="1200" noProof="1">
                  <a:solidFill>
                    <a:schemeClr val="tx1">
                      <a:lumMod val="65000"/>
                      <a:lumOff val="35000"/>
                    </a:schemeClr>
                  </a:solidFill>
                </a:rPr>
                <a:t>Lorem ipsum dolor sit amet, consectetur adipiscing elit, sed do eiusmod tempor incididunt ut labore et dolore magna aliqua. Ut enim ad minim veniam, quis nostrud exercita</a:t>
              </a:r>
            </a:p>
          </p:txBody>
        </p:sp>
      </p:grpSp>
      <p:grpSp>
        <p:nvGrpSpPr>
          <p:cNvPr id="44" name="Group 43">
            <a:extLst>
              <a:ext uri="{FF2B5EF4-FFF2-40B4-BE49-F238E27FC236}">
                <a16:creationId xmlns:a16="http://schemas.microsoft.com/office/drawing/2014/main" id="{2C4EA92A-B8F6-4E65-89B5-4064087A1A16}"/>
              </a:ext>
            </a:extLst>
          </p:cNvPr>
          <p:cNvGrpSpPr/>
          <p:nvPr/>
        </p:nvGrpSpPr>
        <p:grpSpPr>
          <a:xfrm>
            <a:off x="8298558" y="2958545"/>
            <a:ext cx="2926080" cy="1290153"/>
            <a:chOff x="332936" y="2627766"/>
            <a:chExt cx="2926080" cy="1290153"/>
          </a:xfrm>
        </p:grpSpPr>
        <p:sp>
          <p:nvSpPr>
            <p:cNvPr id="45" name="TextBox 44">
              <a:extLst>
                <a:ext uri="{FF2B5EF4-FFF2-40B4-BE49-F238E27FC236}">
                  <a16:creationId xmlns:a16="http://schemas.microsoft.com/office/drawing/2014/main" id="{F50C36C2-DD45-4705-BBC1-BE2534F2D2F3}"/>
                </a:ext>
              </a:extLst>
            </p:cNvPr>
            <p:cNvSpPr txBox="1"/>
            <p:nvPr/>
          </p:nvSpPr>
          <p:spPr>
            <a:xfrm>
              <a:off x="332936" y="2627766"/>
              <a:ext cx="2926080" cy="461665"/>
            </a:xfrm>
            <a:prstGeom prst="rect">
              <a:avLst/>
            </a:prstGeom>
            <a:noFill/>
          </p:spPr>
          <p:txBody>
            <a:bodyPr wrap="square" lIns="548640" rIns="0" rtlCol="0" anchor="b">
              <a:spAutoFit/>
            </a:bodyPr>
            <a:lstStyle/>
            <a:p>
              <a:r>
                <a:rPr lang="en-US" sz="2400" b="1" noProof="1"/>
                <a:t>Lorem Ipsum</a:t>
              </a:r>
            </a:p>
          </p:txBody>
        </p:sp>
        <p:sp>
          <p:nvSpPr>
            <p:cNvPr id="46" name="TextBox 45">
              <a:extLst>
                <a:ext uri="{FF2B5EF4-FFF2-40B4-BE49-F238E27FC236}">
                  <a16:creationId xmlns:a16="http://schemas.microsoft.com/office/drawing/2014/main" id="{D8C1BE52-7868-4064-B55E-9CED20456BF8}"/>
                </a:ext>
              </a:extLst>
            </p:cNvPr>
            <p:cNvSpPr txBox="1"/>
            <p:nvPr/>
          </p:nvSpPr>
          <p:spPr>
            <a:xfrm>
              <a:off x="332936" y="3086922"/>
              <a:ext cx="2926080" cy="830997"/>
            </a:xfrm>
            <a:prstGeom prst="rect">
              <a:avLst/>
            </a:prstGeom>
            <a:noFill/>
          </p:spPr>
          <p:txBody>
            <a:bodyPr wrap="square" lIns="0" rIns="0" rtlCol="0" anchor="t">
              <a:spAutoFit/>
            </a:bodyPr>
            <a:lstStyle/>
            <a:p>
              <a:pPr algn="just">
                <a:spcAft>
                  <a:spcPts val="1200"/>
                </a:spcAft>
              </a:pPr>
              <a:r>
                <a:rPr lang="en-US" sz="1200" noProof="1">
                  <a:solidFill>
                    <a:schemeClr val="tx1">
                      <a:lumMod val="65000"/>
                      <a:lumOff val="35000"/>
                    </a:schemeClr>
                  </a:solidFill>
                </a:rPr>
                <a:t>Lorem ipsum dolor sit amet, consectetur adipiscing elit, sed do eiusmod tempor incididunt ut labore et dolore magna aliqua. Ut enim ad minim veniam, quis nostrud exercita</a:t>
              </a:r>
            </a:p>
          </p:txBody>
        </p:sp>
      </p:grpSp>
      <p:pic>
        <p:nvPicPr>
          <p:cNvPr id="51" name="Graphic 50" descr="Gears with solid fill">
            <a:extLst>
              <a:ext uri="{FF2B5EF4-FFF2-40B4-BE49-F238E27FC236}">
                <a16:creationId xmlns:a16="http://schemas.microsoft.com/office/drawing/2014/main" id="{1A9CBB75-EA4C-420E-93A6-2D0F966BE3EE}"/>
              </a:ext>
            </a:extLst>
          </p:cNvPr>
          <p:cNvPicPr>
            <a:picLocks noChangeAspect="1"/>
          </p:cNvPicPr>
          <p:nvPr/>
        </p:nvPicPr>
        <p:blipFill>
          <a:blip r:embed="rId15">
            <a:extLst>
              <a:ext uri="{28A0092B-C50C-407E-A947-70E740481C1C}">
                <a14:useLocalDpi xmlns:a14="http://schemas.microsoft.com/office/drawing/2010/main" val="0"/>
              </a:ext>
              <a:ext uri="{96DAC541-7B7A-43D3-8B79-37D633B846F1}">
                <asvg:svgBlip xmlns:asvg="http://schemas.microsoft.com/office/drawing/2016/SVG/main" r:embed="rId16"/>
              </a:ext>
            </a:extLst>
          </a:blip>
          <a:stretch>
            <a:fillRect/>
          </a:stretch>
        </p:blipFill>
        <p:spPr>
          <a:xfrm>
            <a:off x="8298558" y="2964366"/>
            <a:ext cx="475488" cy="475488"/>
          </a:xfrm>
          <a:prstGeom prst="rect">
            <a:avLst/>
          </a:prstGeom>
        </p:spPr>
      </p:pic>
      <p:pic>
        <p:nvPicPr>
          <p:cNvPr id="52" name="Graphic 51" descr="Hourglass 30% with solid fill">
            <a:extLst>
              <a:ext uri="{FF2B5EF4-FFF2-40B4-BE49-F238E27FC236}">
                <a16:creationId xmlns:a16="http://schemas.microsoft.com/office/drawing/2014/main" id="{2BF03C76-ADD5-4B83-8002-70EE690B6DEF}"/>
              </a:ext>
            </a:extLst>
          </p:cNvPr>
          <p:cNvPicPr>
            <a:picLocks noChangeAspect="1"/>
          </p:cNvPicPr>
          <p:nvPr/>
        </p:nvPicPr>
        <p:blipFill>
          <a:blip r:embed="rId17">
            <a:extLst>
              <a:ext uri="{28A0092B-C50C-407E-A947-70E740481C1C}">
                <a14:useLocalDpi xmlns:a14="http://schemas.microsoft.com/office/drawing/2010/main" val="0"/>
              </a:ext>
              <a:ext uri="{96DAC541-7B7A-43D3-8B79-37D633B846F1}">
                <asvg:svgBlip xmlns:asvg="http://schemas.microsoft.com/office/drawing/2016/SVG/main" r:embed="rId18"/>
              </a:ext>
            </a:extLst>
          </a:blip>
          <a:stretch>
            <a:fillRect/>
          </a:stretch>
        </p:blipFill>
        <p:spPr>
          <a:xfrm>
            <a:off x="8298558" y="4386897"/>
            <a:ext cx="475488" cy="475488"/>
          </a:xfrm>
          <a:prstGeom prst="rect">
            <a:avLst/>
          </a:prstGeom>
        </p:spPr>
      </p:pic>
      <p:pic>
        <p:nvPicPr>
          <p:cNvPr id="53" name="Graphic 52" descr="Lightbulb with solid fill">
            <a:extLst>
              <a:ext uri="{FF2B5EF4-FFF2-40B4-BE49-F238E27FC236}">
                <a16:creationId xmlns:a16="http://schemas.microsoft.com/office/drawing/2014/main" id="{5233DE2C-0165-4E61-A32C-4C796F13B431}"/>
              </a:ext>
            </a:extLst>
          </p:cNvPr>
          <p:cNvPicPr>
            <a:picLocks noChangeAspect="1"/>
          </p:cNvPicPr>
          <p:nvPr/>
        </p:nvPicPr>
        <p:blipFill>
          <a:blip r:embed="rId19">
            <a:extLst>
              <a:ext uri="{28A0092B-C50C-407E-A947-70E740481C1C}">
                <a14:useLocalDpi xmlns:a14="http://schemas.microsoft.com/office/drawing/2010/main" val="0"/>
              </a:ext>
              <a:ext uri="{96DAC541-7B7A-43D3-8B79-37D633B846F1}">
                <asvg:svgBlip xmlns:asvg="http://schemas.microsoft.com/office/drawing/2016/SVG/main" r:embed="rId20"/>
              </a:ext>
            </a:extLst>
          </a:blip>
          <a:stretch>
            <a:fillRect/>
          </a:stretch>
        </p:blipFill>
        <p:spPr>
          <a:xfrm>
            <a:off x="8298558" y="1520120"/>
            <a:ext cx="475488" cy="475488"/>
          </a:xfrm>
          <a:prstGeom prst="rect">
            <a:avLst/>
          </a:prstGeom>
        </p:spPr>
      </p:pic>
      <p:pic>
        <p:nvPicPr>
          <p:cNvPr id="54" name="Graphic 53" descr="Research with solid fill">
            <a:extLst>
              <a:ext uri="{FF2B5EF4-FFF2-40B4-BE49-F238E27FC236}">
                <a16:creationId xmlns:a16="http://schemas.microsoft.com/office/drawing/2014/main" id="{D49993A6-3F4F-46ED-B907-02A918108995}"/>
              </a:ext>
            </a:extLst>
          </p:cNvPr>
          <p:cNvPicPr>
            <a:picLocks noChangeAspect="1"/>
          </p:cNvPicPr>
          <p:nvPr/>
        </p:nvPicPr>
        <p:blipFill>
          <a:blip r:embed="rId21">
            <a:extLst>
              <a:ext uri="{28A0092B-C50C-407E-A947-70E740481C1C}">
                <a14:useLocalDpi xmlns:a14="http://schemas.microsoft.com/office/drawing/2010/main" val="0"/>
              </a:ext>
              <a:ext uri="{96DAC541-7B7A-43D3-8B79-37D633B846F1}">
                <asvg:svgBlip xmlns:asvg="http://schemas.microsoft.com/office/drawing/2016/SVG/main" r:embed="rId22"/>
              </a:ext>
            </a:extLst>
          </a:blip>
          <a:stretch>
            <a:fillRect/>
          </a:stretch>
        </p:blipFill>
        <p:spPr>
          <a:xfrm>
            <a:off x="3417954" y="2188719"/>
            <a:ext cx="475488" cy="475488"/>
          </a:xfrm>
          <a:prstGeom prst="rect">
            <a:avLst/>
          </a:prstGeom>
        </p:spPr>
      </p:pic>
    </p:spTree>
    <p:extLst>
      <p:ext uri="{BB962C8B-B14F-4D97-AF65-F5344CB8AC3E}">
        <p14:creationId xmlns:p14="http://schemas.microsoft.com/office/powerpoint/2010/main" val="142597053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dirty="0"/>
              <a:t>Number Five – Slide Template</a:t>
            </a:r>
          </a:p>
        </p:txBody>
      </p:sp>
      <p:grpSp>
        <p:nvGrpSpPr>
          <p:cNvPr id="8" name="Group 7">
            <a:extLst>
              <a:ext uri="{FF2B5EF4-FFF2-40B4-BE49-F238E27FC236}">
                <a16:creationId xmlns:a16="http://schemas.microsoft.com/office/drawing/2014/main" id="{E07EE420-4512-45AC-AE37-9F560D37A476}"/>
              </a:ext>
            </a:extLst>
          </p:cNvPr>
          <p:cNvGrpSpPr/>
          <p:nvPr/>
        </p:nvGrpSpPr>
        <p:grpSpPr>
          <a:xfrm>
            <a:off x="967362" y="2208507"/>
            <a:ext cx="2926080" cy="1474819"/>
            <a:chOff x="332936" y="2627766"/>
            <a:chExt cx="2926080" cy="1474819"/>
          </a:xfrm>
        </p:grpSpPr>
        <p:sp>
          <p:nvSpPr>
            <p:cNvPr id="9" name="TextBox 8">
              <a:extLst>
                <a:ext uri="{FF2B5EF4-FFF2-40B4-BE49-F238E27FC236}">
                  <a16:creationId xmlns:a16="http://schemas.microsoft.com/office/drawing/2014/main" id="{057FD5F8-EDF0-4BB4-8166-3BE1AB1C3FC1}"/>
                </a:ext>
              </a:extLst>
            </p:cNvPr>
            <p:cNvSpPr txBox="1"/>
            <p:nvPr/>
          </p:nvSpPr>
          <p:spPr>
            <a:xfrm>
              <a:off x="332936" y="2627766"/>
              <a:ext cx="2926080" cy="461665"/>
            </a:xfrm>
            <a:prstGeom prst="rect">
              <a:avLst/>
            </a:prstGeom>
            <a:noFill/>
          </p:spPr>
          <p:txBody>
            <a:bodyPr wrap="square" lIns="0" rIns="548640" rtlCol="0" anchor="b">
              <a:spAutoFit/>
            </a:bodyPr>
            <a:lstStyle/>
            <a:p>
              <a:pPr algn="r"/>
              <a:r>
                <a:rPr lang="en-US" sz="2400" b="1" noProof="1">
                  <a:solidFill>
                    <a:schemeClr val="bg1"/>
                  </a:solidFill>
                </a:rPr>
                <a:t>Lorem Ipsum</a:t>
              </a:r>
            </a:p>
          </p:txBody>
        </p:sp>
        <p:sp>
          <p:nvSpPr>
            <p:cNvPr id="10" name="TextBox 9">
              <a:extLst>
                <a:ext uri="{FF2B5EF4-FFF2-40B4-BE49-F238E27FC236}">
                  <a16:creationId xmlns:a16="http://schemas.microsoft.com/office/drawing/2014/main" id="{1B82FAB5-74F5-4645-A603-0E2D5B5A805D}"/>
                </a:ext>
              </a:extLst>
            </p:cNvPr>
            <p:cNvSpPr txBox="1"/>
            <p:nvPr/>
          </p:nvSpPr>
          <p:spPr>
            <a:xfrm>
              <a:off x="332936" y="3086922"/>
              <a:ext cx="2926080" cy="1015663"/>
            </a:xfrm>
            <a:prstGeom prst="rect">
              <a:avLst/>
            </a:prstGeom>
            <a:noFill/>
          </p:spPr>
          <p:txBody>
            <a:bodyPr wrap="square" lIns="0" rIns="0" rtlCol="0" anchor="t">
              <a:spAutoFit/>
            </a:bodyPr>
            <a:lstStyle/>
            <a:p>
              <a:pPr algn="just">
                <a:spcAft>
                  <a:spcPts val="1200"/>
                </a:spcAft>
              </a:pPr>
              <a:r>
                <a:rPr lang="en-US" sz="1200" noProof="1">
                  <a:solidFill>
                    <a:schemeClr val="bg1">
                      <a:lumMod val="75000"/>
                    </a:schemeClr>
                  </a:solidFill>
                </a:rPr>
                <a:t>Lorem ipsum dolor sit amet, consectetur adipiscing elit, sed do eiusmod tempor incididunt ut labore et dolore magna aliqua. Ut enim ad minim veniam, quis nostrud exercitation ullamco laboris nisi ut aliquip ex.</a:t>
              </a:r>
            </a:p>
          </p:txBody>
        </p:sp>
      </p:grpSp>
      <p:sp>
        <p:nvSpPr>
          <p:cNvPr id="31" name="Shape">
            <a:extLst>
              <a:ext uri="{FF2B5EF4-FFF2-40B4-BE49-F238E27FC236}">
                <a16:creationId xmlns:a16="http://schemas.microsoft.com/office/drawing/2014/main" id="{7BCAA73F-8CE7-4BFA-8518-0604C65BA241}"/>
              </a:ext>
            </a:extLst>
          </p:cNvPr>
          <p:cNvSpPr/>
          <p:nvPr/>
        </p:nvSpPr>
        <p:spPr>
          <a:xfrm>
            <a:off x="4860806" y="4840400"/>
            <a:ext cx="1524143" cy="831931"/>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cubicBezTo>
                  <a:pt x="0" y="16736"/>
                  <a:pt x="2655" y="21600"/>
                  <a:pt x="5895" y="21600"/>
                </a:cubicBezTo>
                <a:lnTo>
                  <a:pt x="21600" y="21600"/>
                </a:lnTo>
                <a:lnTo>
                  <a:pt x="21600" y="0"/>
                </a:lnTo>
                <a:lnTo>
                  <a:pt x="5895" y="0"/>
                </a:lnTo>
                <a:cubicBezTo>
                  <a:pt x="2655" y="0"/>
                  <a:pt x="0" y="4864"/>
                  <a:pt x="0" y="10800"/>
                </a:cubicBezTo>
                <a:close/>
              </a:path>
            </a:pathLst>
          </a:custGeom>
          <a:solidFill>
            <a:schemeClr val="accent4"/>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32" name="Shape">
            <a:extLst>
              <a:ext uri="{FF2B5EF4-FFF2-40B4-BE49-F238E27FC236}">
                <a16:creationId xmlns:a16="http://schemas.microsoft.com/office/drawing/2014/main" id="{B69E2287-372A-4419-98E5-09564017293F}"/>
              </a:ext>
            </a:extLst>
          </p:cNvPr>
          <p:cNvSpPr/>
          <p:nvPr/>
        </p:nvSpPr>
        <p:spPr>
          <a:xfrm>
            <a:off x="5813398" y="3198771"/>
            <a:ext cx="1514620" cy="831931"/>
          </a:xfrm>
          <a:custGeom>
            <a:avLst/>
            <a:gdLst/>
            <a:ahLst/>
            <a:cxnLst>
              <a:cxn ang="0">
                <a:pos x="wd2" y="hd2"/>
              </a:cxn>
              <a:cxn ang="5400000">
                <a:pos x="wd2" y="hd2"/>
              </a:cxn>
              <a:cxn ang="10800000">
                <a:pos x="wd2" y="hd2"/>
              </a:cxn>
              <a:cxn ang="16200000">
                <a:pos x="wd2" y="hd2"/>
              </a:cxn>
            </a:cxnLst>
            <a:rect l="0" t="0" r="r" b="b"/>
            <a:pathLst>
              <a:path w="21600" h="21600" extrusionOk="0">
                <a:moveTo>
                  <a:pt x="15849" y="0"/>
                </a:moveTo>
                <a:lnTo>
                  <a:pt x="0" y="0"/>
                </a:lnTo>
                <a:lnTo>
                  <a:pt x="0" y="21600"/>
                </a:lnTo>
                <a:lnTo>
                  <a:pt x="21600" y="21600"/>
                </a:lnTo>
                <a:lnTo>
                  <a:pt x="21600" y="10470"/>
                </a:lnTo>
                <a:cubicBezTo>
                  <a:pt x="21600" y="4617"/>
                  <a:pt x="19064" y="0"/>
                  <a:pt x="15849" y="0"/>
                </a:cubicBezTo>
                <a:close/>
              </a:path>
            </a:pathLst>
          </a:custGeom>
          <a:solidFill>
            <a:schemeClr val="accent5"/>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33" name="Shape">
            <a:extLst>
              <a:ext uri="{FF2B5EF4-FFF2-40B4-BE49-F238E27FC236}">
                <a16:creationId xmlns:a16="http://schemas.microsoft.com/office/drawing/2014/main" id="{D78F676C-6383-4E4B-ADF1-8EF9A07A13B7}"/>
              </a:ext>
            </a:extLst>
          </p:cNvPr>
          <p:cNvSpPr/>
          <p:nvPr/>
        </p:nvSpPr>
        <p:spPr>
          <a:xfrm>
            <a:off x="6480208" y="4173588"/>
            <a:ext cx="831931" cy="1495566"/>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11130" y="21600"/>
                </a:lnTo>
                <a:cubicBezTo>
                  <a:pt x="16901" y="21600"/>
                  <a:pt x="21600" y="18986"/>
                  <a:pt x="21600" y="15776"/>
                </a:cubicBezTo>
                <a:lnTo>
                  <a:pt x="21600" y="0"/>
                </a:lnTo>
                <a:lnTo>
                  <a:pt x="0" y="0"/>
                </a:lnTo>
                <a:lnTo>
                  <a:pt x="0" y="21600"/>
                </a:lnTo>
                <a:close/>
              </a:path>
            </a:pathLst>
          </a:custGeom>
          <a:solidFill>
            <a:schemeClr val="accent2"/>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34" name="Shape">
            <a:extLst>
              <a:ext uri="{FF2B5EF4-FFF2-40B4-BE49-F238E27FC236}">
                <a16:creationId xmlns:a16="http://schemas.microsoft.com/office/drawing/2014/main" id="{EC290E11-6646-4E9C-91E3-873CCF103403}"/>
              </a:ext>
            </a:extLst>
          </p:cNvPr>
          <p:cNvSpPr/>
          <p:nvPr/>
        </p:nvSpPr>
        <p:spPr>
          <a:xfrm>
            <a:off x="4860806" y="1538090"/>
            <a:ext cx="2470387" cy="831931"/>
          </a:xfrm>
          <a:custGeom>
            <a:avLst/>
            <a:gdLst/>
            <a:ahLst/>
            <a:cxnLst>
              <a:cxn ang="0">
                <a:pos x="wd2" y="hd2"/>
              </a:cxn>
              <a:cxn ang="5400000">
                <a:pos x="wd2" y="hd2"/>
              </a:cxn>
              <a:cxn ang="10800000">
                <a:pos x="wd2" y="hd2"/>
              </a:cxn>
              <a:cxn ang="16200000">
                <a:pos x="wd2" y="hd2"/>
              </a:cxn>
            </a:cxnLst>
            <a:rect l="0" t="0" r="r" b="b"/>
            <a:pathLst>
              <a:path w="21600" h="21600" extrusionOk="0">
                <a:moveTo>
                  <a:pt x="17963" y="0"/>
                </a:moveTo>
                <a:lnTo>
                  <a:pt x="3526" y="0"/>
                </a:lnTo>
                <a:cubicBezTo>
                  <a:pt x="1583" y="0"/>
                  <a:pt x="0" y="4699"/>
                  <a:pt x="0" y="10470"/>
                </a:cubicBezTo>
                <a:lnTo>
                  <a:pt x="0" y="21600"/>
                </a:lnTo>
                <a:lnTo>
                  <a:pt x="17963" y="21600"/>
                </a:lnTo>
                <a:cubicBezTo>
                  <a:pt x="19962" y="21600"/>
                  <a:pt x="21600" y="16736"/>
                  <a:pt x="21600" y="10800"/>
                </a:cubicBezTo>
                <a:cubicBezTo>
                  <a:pt x="21600" y="4864"/>
                  <a:pt x="19990" y="0"/>
                  <a:pt x="17963" y="0"/>
                </a:cubicBezTo>
                <a:close/>
              </a:path>
            </a:pathLst>
          </a:custGeom>
          <a:solidFill>
            <a:schemeClr val="accent6"/>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35" name="Shape">
            <a:extLst>
              <a:ext uri="{FF2B5EF4-FFF2-40B4-BE49-F238E27FC236}">
                <a16:creationId xmlns:a16="http://schemas.microsoft.com/office/drawing/2014/main" id="{33FE92AE-DBA6-4A19-AA71-53BD96FA3DE9}"/>
              </a:ext>
            </a:extLst>
          </p:cNvPr>
          <p:cNvSpPr/>
          <p:nvPr/>
        </p:nvSpPr>
        <p:spPr>
          <a:xfrm>
            <a:off x="4860806" y="2522435"/>
            <a:ext cx="831931" cy="1508267"/>
          </a:xfrm>
          <a:custGeom>
            <a:avLst/>
            <a:gdLst/>
            <a:ahLst/>
            <a:cxnLst>
              <a:cxn ang="0">
                <a:pos x="wd2" y="hd2"/>
              </a:cxn>
              <a:cxn ang="5400000">
                <a:pos x="wd2" y="hd2"/>
              </a:cxn>
              <a:cxn ang="10800000">
                <a:pos x="wd2" y="hd2"/>
              </a:cxn>
              <a:cxn ang="16200000">
                <a:pos x="wd2" y="hd2"/>
              </a:cxn>
            </a:cxnLst>
            <a:rect l="0" t="0" r="r" b="b"/>
            <a:pathLst>
              <a:path w="21600" h="21600" extrusionOk="0">
                <a:moveTo>
                  <a:pt x="10882" y="21600"/>
                </a:moveTo>
                <a:lnTo>
                  <a:pt x="21600" y="21600"/>
                </a:lnTo>
                <a:lnTo>
                  <a:pt x="21600" y="0"/>
                </a:lnTo>
                <a:lnTo>
                  <a:pt x="0" y="0"/>
                </a:lnTo>
                <a:lnTo>
                  <a:pt x="0" y="15597"/>
                </a:lnTo>
                <a:cubicBezTo>
                  <a:pt x="0" y="18917"/>
                  <a:pt x="4864" y="21600"/>
                  <a:pt x="10882" y="21600"/>
                </a:cubicBezTo>
                <a:close/>
              </a:path>
            </a:pathLst>
          </a:custGeom>
          <a:solidFill>
            <a:schemeClr val="accent3"/>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pic>
        <p:nvPicPr>
          <p:cNvPr id="36" name="Graphic 35" descr="Bullseye with solid fill">
            <a:extLst>
              <a:ext uri="{FF2B5EF4-FFF2-40B4-BE49-F238E27FC236}">
                <a16:creationId xmlns:a16="http://schemas.microsoft.com/office/drawing/2014/main" id="{7997DC5C-97BB-487C-8942-A731A0DB429E}"/>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989341" y="4972946"/>
            <a:ext cx="566838" cy="566838"/>
          </a:xfrm>
          <a:prstGeom prst="rect">
            <a:avLst/>
          </a:prstGeom>
          <a:effectLst>
            <a:outerShdw blurRad="50800" dist="38100" dir="2700000" algn="tl" rotWithShape="0">
              <a:prstClr val="black">
                <a:alpha val="40000"/>
              </a:prstClr>
            </a:outerShdw>
          </a:effectLst>
        </p:spPr>
      </p:pic>
      <p:pic>
        <p:nvPicPr>
          <p:cNvPr id="37" name="Graphic 36" descr="Gears with solid fill">
            <a:extLst>
              <a:ext uri="{FF2B5EF4-FFF2-40B4-BE49-F238E27FC236}">
                <a16:creationId xmlns:a16="http://schemas.microsoft.com/office/drawing/2014/main" id="{C7AC6A53-995C-4552-8F85-B7491F9E4E66}"/>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5913370" y="3331317"/>
            <a:ext cx="566838" cy="566838"/>
          </a:xfrm>
          <a:prstGeom prst="rect">
            <a:avLst/>
          </a:prstGeom>
          <a:effectLst>
            <a:outerShdw blurRad="50800" dist="38100" dir="2700000" algn="tl" rotWithShape="0">
              <a:prstClr val="black">
                <a:alpha val="40000"/>
              </a:prstClr>
            </a:outerShdw>
          </a:effectLst>
        </p:spPr>
      </p:pic>
      <p:pic>
        <p:nvPicPr>
          <p:cNvPr id="38" name="Graphic 37" descr="Hourglass 30% with solid fill">
            <a:extLst>
              <a:ext uri="{FF2B5EF4-FFF2-40B4-BE49-F238E27FC236}">
                <a16:creationId xmlns:a16="http://schemas.microsoft.com/office/drawing/2014/main" id="{E2CF72CB-BD8C-4B6F-BD0A-4B35EAA6440C}"/>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6612754" y="4273562"/>
            <a:ext cx="566838" cy="566838"/>
          </a:xfrm>
          <a:prstGeom prst="rect">
            <a:avLst/>
          </a:prstGeom>
          <a:effectLst>
            <a:outerShdw blurRad="50800" dist="38100" dir="2700000" algn="tl" rotWithShape="0">
              <a:prstClr val="black">
                <a:alpha val="40000"/>
              </a:prstClr>
            </a:outerShdw>
          </a:effectLst>
        </p:spPr>
      </p:pic>
      <p:pic>
        <p:nvPicPr>
          <p:cNvPr id="39" name="Graphic 38" descr="Lightbulb with solid fill">
            <a:extLst>
              <a:ext uri="{FF2B5EF4-FFF2-40B4-BE49-F238E27FC236}">
                <a16:creationId xmlns:a16="http://schemas.microsoft.com/office/drawing/2014/main" id="{E826832C-8C04-4553-87BA-1A643D6E451B}"/>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6570708" y="1653246"/>
            <a:ext cx="566838" cy="566838"/>
          </a:xfrm>
          <a:prstGeom prst="rect">
            <a:avLst/>
          </a:prstGeom>
          <a:effectLst>
            <a:outerShdw blurRad="50800" dist="38100" dir="2700000" algn="tl" rotWithShape="0">
              <a:prstClr val="black">
                <a:alpha val="40000"/>
              </a:prstClr>
            </a:outerShdw>
          </a:effectLst>
        </p:spPr>
      </p:pic>
      <p:pic>
        <p:nvPicPr>
          <p:cNvPr id="40" name="Graphic 39" descr="Research with solid fill">
            <a:extLst>
              <a:ext uri="{FF2B5EF4-FFF2-40B4-BE49-F238E27FC236}">
                <a16:creationId xmlns:a16="http://schemas.microsoft.com/office/drawing/2014/main" id="{93D92E8F-B3BE-4508-8918-3EBDB4006535}"/>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4993352" y="2612881"/>
            <a:ext cx="566838" cy="566838"/>
          </a:xfrm>
          <a:prstGeom prst="rect">
            <a:avLst/>
          </a:prstGeom>
          <a:effectLst>
            <a:outerShdw blurRad="50800" dist="38100" dir="2700000" algn="tl" rotWithShape="0">
              <a:prstClr val="black">
                <a:alpha val="40000"/>
              </a:prstClr>
            </a:outerShdw>
          </a:effectLst>
        </p:spPr>
      </p:pic>
      <p:grpSp>
        <p:nvGrpSpPr>
          <p:cNvPr id="47" name="Group 46">
            <a:extLst>
              <a:ext uri="{FF2B5EF4-FFF2-40B4-BE49-F238E27FC236}">
                <a16:creationId xmlns:a16="http://schemas.microsoft.com/office/drawing/2014/main" id="{7C59D43A-38CA-4E37-B801-8112C56E0422}"/>
              </a:ext>
            </a:extLst>
          </p:cNvPr>
          <p:cNvGrpSpPr/>
          <p:nvPr/>
        </p:nvGrpSpPr>
        <p:grpSpPr>
          <a:xfrm>
            <a:off x="967362" y="4194335"/>
            <a:ext cx="2926080" cy="1474819"/>
            <a:chOff x="332936" y="2627766"/>
            <a:chExt cx="2926080" cy="1474819"/>
          </a:xfrm>
        </p:grpSpPr>
        <p:sp>
          <p:nvSpPr>
            <p:cNvPr id="48" name="TextBox 47">
              <a:extLst>
                <a:ext uri="{FF2B5EF4-FFF2-40B4-BE49-F238E27FC236}">
                  <a16:creationId xmlns:a16="http://schemas.microsoft.com/office/drawing/2014/main" id="{B2ED7808-B7E2-491D-A4A4-00F44E7DFD02}"/>
                </a:ext>
              </a:extLst>
            </p:cNvPr>
            <p:cNvSpPr txBox="1"/>
            <p:nvPr/>
          </p:nvSpPr>
          <p:spPr>
            <a:xfrm>
              <a:off x="332936" y="2627766"/>
              <a:ext cx="2926080" cy="461665"/>
            </a:xfrm>
            <a:prstGeom prst="rect">
              <a:avLst/>
            </a:prstGeom>
            <a:noFill/>
          </p:spPr>
          <p:txBody>
            <a:bodyPr wrap="square" lIns="0" rIns="548640" rtlCol="0" anchor="b">
              <a:spAutoFit/>
            </a:bodyPr>
            <a:lstStyle/>
            <a:p>
              <a:pPr algn="r"/>
              <a:r>
                <a:rPr lang="en-US" sz="2400" b="1" noProof="1">
                  <a:solidFill>
                    <a:schemeClr val="bg1"/>
                  </a:solidFill>
                </a:rPr>
                <a:t>Lorem Ipsum</a:t>
              </a:r>
            </a:p>
          </p:txBody>
        </p:sp>
        <p:sp>
          <p:nvSpPr>
            <p:cNvPr id="49" name="TextBox 48">
              <a:extLst>
                <a:ext uri="{FF2B5EF4-FFF2-40B4-BE49-F238E27FC236}">
                  <a16:creationId xmlns:a16="http://schemas.microsoft.com/office/drawing/2014/main" id="{FCC330BE-33AA-410A-A779-0AAE761D6166}"/>
                </a:ext>
              </a:extLst>
            </p:cNvPr>
            <p:cNvSpPr txBox="1"/>
            <p:nvPr/>
          </p:nvSpPr>
          <p:spPr>
            <a:xfrm>
              <a:off x="332936" y="3086922"/>
              <a:ext cx="2926080" cy="1015663"/>
            </a:xfrm>
            <a:prstGeom prst="rect">
              <a:avLst/>
            </a:prstGeom>
            <a:noFill/>
          </p:spPr>
          <p:txBody>
            <a:bodyPr wrap="square" lIns="0" rIns="0" rtlCol="0" anchor="t">
              <a:spAutoFit/>
            </a:bodyPr>
            <a:lstStyle/>
            <a:p>
              <a:pPr algn="just">
                <a:spcAft>
                  <a:spcPts val="1200"/>
                </a:spcAft>
              </a:pPr>
              <a:r>
                <a:rPr lang="en-US" sz="1200" noProof="1">
                  <a:solidFill>
                    <a:schemeClr val="bg1">
                      <a:lumMod val="75000"/>
                    </a:schemeClr>
                  </a:solidFill>
                </a:rPr>
                <a:t>Lorem ipsum dolor sit amet, consectetur adipiscing elit, sed do eiusmod tempor incididunt ut labore et dolore magna aliqua. Ut enim ad minim veniam, quis nostrud exercitation ullamco laboris nisi ut aliquip ex.</a:t>
              </a:r>
            </a:p>
          </p:txBody>
        </p:sp>
      </p:grpSp>
      <p:pic>
        <p:nvPicPr>
          <p:cNvPr id="50" name="Graphic 49" descr="Bullseye with solid fill">
            <a:extLst>
              <a:ext uri="{FF2B5EF4-FFF2-40B4-BE49-F238E27FC236}">
                <a16:creationId xmlns:a16="http://schemas.microsoft.com/office/drawing/2014/main" id="{C5AF4E1A-4F27-44E0-994C-27431DE57F68}"/>
              </a:ext>
            </a:extLst>
          </p:cNvPr>
          <p:cNvPicPr>
            <a:picLocks noChangeAspect="1"/>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a:off x="3417954" y="4187423"/>
            <a:ext cx="475488" cy="475488"/>
          </a:xfrm>
          <a:prstGeom prst="rect">
            <a:avLst/>
          </a:prstGeom>
        </p:spPr>
      </p:pic>
      <p:grpSp>
        <p:nvGrpSpPr>
          <p:cNvPr id="14" name="Group 13">
            <a:extLst>
              <a:ext uri="{FF2B5EF4-FFF2-40B4-BE49-F238E27FC236}">
                <a16:creationId xmlns:a16="http://schemas.microsoft.com/office/drawing/2014/main" id="{2FB78E59-73B5-4A57-8110-4E49F262427B}"/>
              </a:ext>
            </a:extLst>
          </p:cNvPr>
          <p:cNvGrpSpPr/>
          <p:nvPr/>
        </p:nvGrpSpPr>
        <p:grpSpPr>
          <a:xfrm>
            <a:off x="8298558" y="1538090"/>
            <a:ext cx="2926080" cy="1290153"/>
            <a:chOff x="332936" y="2627766"/>
            <a:chExt cx="2926080" cy="1290153"/>
          </a:xfrm>
        </p:grpSpPr>
        <p:sp>
          <p:nvSpPr>
            <p:cNvPr id="15" name="TextBox 14">
              <a:extLst>
                <a:ext uri="{FF2B5EF4-FFF2-40B4-BE49-F238E27FC236}">
                  <a16:creationId xmlns:a16="http://schemas.microsoft.com/office/drawing/2014/main" id="{922BB62B-73BE-4E17-8395-D0D2ABEA996E}"/>
                </a:ext>
              </a:extLst>
            </p:cNvPr>
            <p:cNvSpPr txBox="1"/>
            <p:nvPr/>
          </p:nvSpPr>
          <p:spPr>
            <a:xfrm>
              <a:off x="332936" y="2627766"/>
              <a:ext cx="2926080" cy="461665"/>
            </a:xfrm>
            <a:prstGeom prst="rect">
              <a:avLst/>
            </a:prstGeom>
            <a:noFill/>
          </p:spPr>
          <p:txBody>
            <a:bodyPr wrap="square" lIns="548640" rIns="0" rtlCol="0" anchor="b">
              <a:spAutoFit/>
            </a:bodyPr>
            <a:lstStyle/>
            <a:p>
              <a:r>
                <a:rPr lang="en-US" sz="2400" b="1" noProof="1">
                  <a:solidFill>
                    <a:schemeClr val="bg1"/>
                  </a:solidFill>
                </a:rPr>
                <a:t>Lorem Ipsum</a:t>
              </a:r>
            </a:p>
          </p:txBody>
        </p:sp>
        <p:sp>
          <p:nvSpPr>
            <p:cNvPr id="16" name="TextBox 15">
              <a:extLst>
                <a:ext uri="{FF2B5EF4-FFF2-40B4-BE49-F238E27FC236}">
                  <a16:creationId xmlns:a16="http://schemas.microsoft.com/office/drawing/2014/main" id="{EE4EA5AD-8FC6-4B4D-8EA5-52C06050F207}"/>
                </a:ext>
              </a:extLst>
            </p:cNvPr>
            <p:cNvSpPr txBox="1"/>
            <p:nvPr/>
          </p:nvSpPr>
          <p:spPr>
            <a:xfrm>
              <a:off x="332936" y="3086922"/>
              <a:ext cx="2926080" cy="830997"/>
            </a:xfrm>
            <a:prstGeom prst="rect">
              <a:avLst/>
            </a:prstGeom>
            <a:noFill/>
          </p:spPr>
          <p:txBody>
            <a:bodyPr wrap="square" lIns="0" rIns="0" rtlCol="0" anchor="t">
              <a:spAutoFit/>
            </a:bodyPr>
            <a:lstStyle/>
            <a:p>
              <a:pPr algn="just">
                <a:spcAft>
                  <a:spcPts val="1200"/>
                </a:spcAft>
              </a:pPr>
              <a:r>
                <a:rPr lang="en-US" sz="1200" noProof="1">
                  <a:solidFill>
                    <a:schemeClr val="bg1">
                      <a:lumMod val="75000"/>
                    </a:schemeClr>
                  </a:solidFill>
                </a:rPr>
                <a:t>Lorem ipsum dolor sit amet, consectetur adipiscing elit, sed do eiusmod tempor incididunt ut labore et dolore magna aliqua. Ut enim ad minim veniam, quis nostrud exercita</a:t>
              </a:r>
            </a:p>
          </p:txBody>
        </p:sp>
      </p:grpSp>
      <p:grpSp>
        <p:nvGrpSpPr>
          <p:cNvPr id="41" name="Group 40">
            <a:extLst>
              <a:ext uri="{FF2B5EF4-FFF2-40B4-BE49-F238E27FC236}">
                <a16:creationId xmlns:a16="http://schemas.microsoft.com/office/drawing/2014/main" id="{55D06B8A-5ED4-4E35-A275-5B068722910D}"/>
              </a:ext>
            </a:extLst>
          </p:cNvPr>
          <p:cNvGrpSpPr/>
          <p:nvPr/>
        </p:nvGrpSpPr>
        <p:grpSpPr>
          <a:xfrm>
            <a:off x="8298558" y="4379001"/>
            <a:ext cx="2926080" cy="1290153"/>
            <a:chOff x="332936" y="2627766"/>
            <a:chExt cx="2926080" cy="1290153"/>
          </a:xfrm>
        </p:grpSpPr>
        <p:sp>
          <p:nvSpPr>
            <p:cNvPr id="42" name="TextBox 41">
              <a:extLst>
                <a:ext uri="{FF2B5EF4-FFF2-40B4-BE49-F238E27FC236}">
                  <a16:creationId xmlns:a16="http://schemas.microsoft.com/office/drawing/2014/main" id="{8AE3FCE1-5F15-486F-9D36-24DCEF8C9C5D}"/>
                </a:ext>
              </a:extLst>
            </p:cNvPr>
            <p:cNvSpPr txBox="1"/>
            <p:nvPr/>
          </p:nvSpPr>
          <p:spPr>
            <a:xfrm>
              <a:off x="332936" y="2627766"/>
              <a:ext cx="2926080" cy="461665"/>
            </a:xfrm>
            <a:prstGeom prst="rect">
              <a:avLst/>
            </a:prstGeom>
            <a:noFill/>
          </p:spPr>
          <p:txBody>
            <a:bodyPr wrap="square" lIns="548640" rIns="0" rtlCol="0" anchor="b">
              <a:spAutoFit/>
            </a:bodyPr>
            <a:lstStyle/>
            <a:p>
              <a:r>
                <a:rPr lang="en-US" sz="2400" b="1" noProof="1">
                  <a:solidFill>
                    <a:schemeClr val="bg1"/>
                  </a:solidFill>
                </a:rPr>
                <a:t>Lorem Ipsum</a:t>
              </a:r>
            </a:p>
          </p:txBody>
        </p:sp>
        <p:sp>
          <p:nvSpPr>
            <p:cNvPr id="43" name="TextBox 42">
              <a:extLst>
                <a:ext uri="{FF2B5EF4-FFF2-40B4-BE49-F238E27FC236}">
                  <a16:creationId xmlns:a16="http://schemas.microsoft.com/office/drawing/2014/main" id="{5685BFF6-5D6E-42AB-84BB-82DE63E20D62}"/>
                </a:ext>
              </a:extLst>
            </p:cNvPr>
            <p:cNvSpPr txBox="1"/>
            <p:nvPr/>
          </p:nvSpPr>
          <p:spPr>
            <a:xfrm>
              <a:off x="332936" y="3086922"/>
              <a:ext cx="2926080" cy="830997"/>
            </a:xfrm>
            <a:prstGeom prst="rect">
              <a:avLst/>
            </a:prstGeom>
            <a:noFill/>
          </p:spPr>
          <p:txBody>
            <a:bodyPr wrap="square" lIns="0" rIns="0" rtlCol="0" anchor="t">
              <a:spAutoFit/>
            </a:bodyPr>
            <a:lstStyle/>
            <a:p>
              <a:pPr algn="just">
                <a:spcAft>
                  <a:spcPts val="1200"/>
                </a:spcAft>
              </a:pPr>
              <a:r>
                <a:rPr lang="en-US" sz="1200" noProof="1">
                  <a:solidFill>
                    <a:schemeClr val="bg1">
                      <a:lumMod val="75000"/>
                    </a:schemeClr>
                  </a:solidFill>
                </a:rPr>
                <a:t>Lorem ipsum dolor sit amet, consectetur adipiscing elit, sed do eiusmod tempor incididunt ut labore et dolore magna aliqua. Ut enim ad minim veniam, quis nostrud exercita</a:t>
              </a:r>
            </a:p>
          </p:txBody>
        </p:sp>
      </p:grpSp>
      <p:grpSp>
        <p:nvGrpSpPr>
          <p:cNvPr id="44" name="Group 43">
            <a:extLst>
              <a:ext uri="{FF2B5EF4-FFF2-40B4-BE49-F238E27FC236}">
                <a16:creationId xmlns:a16="http://schemas.microsoft.com/office/drawing/2014/main" id="{2C4EA92A-B8F6-4E65-89B5-4064087A1A16}"/>
              </a:ext>
            </a:extLst>
          </p:cNvPr>
          <p:cNvGrpSpPr/>
          <p:nvPr/>
        </p:nvGrpSpPr>
        <p:grpSpPr>
          <a:xfrm>
            <a:off x="8298558" y="2958545"/>
            <a:ext cx="2926080" cy="1290153"/>
            <a:chOff x="332936" y="2627766"/>
            <a:chExt cx="2926080" cy="1290153"/>
          </a:xfrm>
        </p:grpSpPr>
        <p:sp>
          <p:nvSpPr>
            <p:cNvPr id="45" name="TextBox 44">
              <a:extLst>
                <a:ext uri="{FF2B5EF4-FFF2-40B4-BE49-F238E27FC236}">
                  <a16:creationId xmlns:a16="http://schemas.microsoft.com/office/drawing/2014/main" id="{F50C36C2-DD45-4705-BBC1-BE2534F2D2F3}"/>
                </a:ext>
              </a:extLst>
            </p:cNvPr>
            <p:cNvSpPr txBox="1"/>
            <p:nvPr/>
          </p:nvSpPr>
          <p:spPr>
            <a:xfrm>
              <a:off x="332936" y="2627766"/>
              <a:ext cx="2926080" cy="461665"/>
            </a:xfrm>
            <a:prstGeom prst="rect">
              <a:avLst/>
            </a:prstGeom>
            <a:noFill/>
          </p:spPr>
          <p:txBody>
            <a:bodyPr wrap="square" lIns="548640" rIns="0" rtlCol="0" anchor="b">
              <a:spAutoFit/>
            </a:bodyPr>
            <a:lstStyle/>
            <a:p>
              <a:r>
                <a:rPr lang="en-US" sz="2400" b="1" noProof="1">
                  <a:solidFill>
                    <a:schemeClr val="bg1"/>
                  </a:solidFill>
                </a:rPr>
                <a:t>Lorem Ipsum</a:t>
              </a:r>
            </a:p>
          </p:txBody>
        </p:sp>
        <p:sp>
          <p:nvSpPr>
            <p:cNvPr id="46" name="TextBox 45">
              <a:extLst>
                <a:ext uri="{FF2B5EF4-FFF2-40B4-BE49-F238E27FC236}">
                  <a16:creationId xmlns:a16="http://schemas.microsoft.com/office/drawing/2014/main" id="{D8C1BE52-7868-4064-B55E-9CED20456BF8}"/>
                </a:ext>
              </a:extLst>
            </p:cNvPr>
            <p:cNvSpPr txBox="1"/>
            <p:nvPr/>
          </p:nvSpPr>
          <p:spPr>
            <a:xfrm>
              <a:off x="332936" y="3086922"/>
              <a:ext cx="2926080" cy="830997"/>
            </a:xfrm>
            <a:prstGeom prst="rect">
              <a:avLst/>
            </a:prstGeom>
            <a:noFill/>
          </p:spPr>
          <p:txBody>
            <a:bodyPr wrap="square" lIns="0" rIns="0" rtlCol="0" anchor="t">
              <a:spAutoFit/>
            </a:bodyPr>
            <a:lstStyle/>
            <a:p>
              <a:pPr algn="just">
                <a:spcAft>
                  <a:spcPts val="1200"/>
                </a:spcAft>
              </a:pPr>
              <a:r>
                <a:rPr lang="en-US" sz="1200" noProof="1">
                  <a:solidFill>
                    <a:schemeClr val="bg1">
                      <a:lumMod val="75000"/>
                    </a:schemeClr>
                  </a:solidFill>
                </a:rPr>
                <a:t>Lorem ipsum dolor sit amet, consectetur adipiscing elit, sed do eiusmod tempor incididunt ut labore et dolore magna aliqua. Ut enim ad minim veniam, quis nostrud exercita</a:t>
              </a:r>
            </a:p>
          </p:txBody>
        </p:sp>
      </p:grpSp>
      <p:pic>
        <p:nvPicPr>
          <p:cNvPr id="51" name="Graphic 50" descr="Gears with solid fill">
            <a:extLst>
              <a:ext uri="{FF2B5EF4-FFF2-40B4-BE49-F238E27FC236}">
                <a16:creationId xmlns:a16="http://schemas.microsoft.com/office/drawing/2014/main" id="{1A9CBB75-EA4C-420E-93A6-2D0F966BE3EE}"/>
              </a:ext>
            </a:extLst>
          </p:cNvPr>
          <p:cNvPicPr>
            <a:picLocks noChangeAspect="1"/>
          </p:cNvPicPr>
          <p:nvPr/>
        </p:nvPicPr>
        <p:blipFill>
          <a:blip r:embed="rId15">
            <a:extLst>
              <a:ext uri="{28A0092B-C50C-407E-A947-70E740481C1C}">
                <a14:useLocalDpi xmlns:a14="http://schemas.microsoft.com/office/drawing/2010/main" val="0"/>
              </a:ext>
              <a:ext uri="{96DAC541-7B7A-43D3-8B79-37D633B846F1}">
                <asvg:svgBlip xmlns:asvg="http://schemas.microsoft.com/office/drawing/2016/SVG/main" r:embed="rId16"/>
              </a:ext>
            </a:extLst>
          </a:blip>
          <a:stretch>
            <a:fillRect/>
          </a:stretch>
        </p:blipFill>
        <p:spPr>
          <a:xfrm>
            <a:off x="8298558" y="2964366"/>
            <a:ext cx="475488" cy="475488"/>
          </a:xfrm>
          <a:prstGeom prst="rect">
            <a:avLst/>
          </a:prstGeom>
        </p:spPr>
      </p:pic>
      <p:pic>
        <p:nvPicPr>
          <p:cNvPr id="52" name="Graphic 51" descr="Hourglass 30% with solid fill">
            <a:extLst>
              <a:ext uri="{FF2B5EF4-FFF2-40B4-BE49-F238E27FC236}">
                <a16:creationId xmlns:a16="http://schemas.microsoft.com/office/drawing/2014/main" id="{2BF03C76-ADD5-4B83-8002-70EE690B6DEF}"/>
              </a:ext>
            </a:extLst>
          </p:cNvPr>
          <p:cNvPicPr>
            <a:picLocks noChangeAspect="1"/>
          </p:cNvPicPr>
          <p:nvPr/>
        </p:nvPicPr>
        <p:blipFill>
          <a:blip r:embed="rId17">
            <a:extLst>
              <a:ext uri="{28A0092B-C50C-407E-A947-70E740481C1C}">
                <a14:useLocalDpi xmlns:a14="http://schemas.microsoft.com/office/drawing/2010/main" val="0"/>
              </a:ext>
              <a:ext uri="{96DAC541-7B7A-43D3-8B79-37D633B846F1}">
                <asvg:svgBlip xmlns:asvg="http://schemas.microsoft.com/office/drawing/2016/SVG/main" r:embed="rId18"/>
              </a:ext>
            </a:extLst>
          </a:blip>
          <a:stretch>
            <a:fillRect/>
          </a:stretch>
        </p:blipFill>
        <p:spPr>
          <a:xfrm>
            <a:off x="8298558" y="4386897"/>
            <a:ext cx="475488" cy="475488"/>
          </a:xfrm>
          <a:prstGeom prst="rect">
            <a:avLst/>
          </a:prstGeom>
        </p:spPr>
      </p:pic>
      <p:pic>
        <p:nvPicPr>
          <p:cNvPr id="53" name="Graphic 52" descr="Lightbulb with solid fill">
            <a:extLst>
              <a:ext uri="{FF2B5EF4-FFF2-40B4-BE49-F238E27FC236}">
                <a16:creationId xmlns:a16="http://schemas.microsoft.com/office/drawing/2014/main" id="{5233DE2C-0165-4E61-A32C-4C796F13B431}"/>
              </a:ext>
            </a:extLst>
          </p:cNvPr>
          <p:cNvPicPr>
            <a:picLocks noChangeAspect="1"/>
          </p:cNvPicPr>
          <p:nvPr/>
        </p:nvPicPr>
        <p:blipFill>
          <a:blip r:embed="rId19">
            <a:extLst>
              <a:ext uri="{28A0092B-C50C-407E-A947-70E740481C1C}">
                <a14:useLocalDpi xmlns:a14="http://schemas.microsoft.com/office/drawing/2010/main" val="0"/>
              </a:ext>
              <a:ext uri="{96DAC541-7B7A-43D3-8B79-37D633B846F1}">
                <asvg:svgBlip xmlns:asvg="http://schemas.microsoft.com/office/drawing/2016/SVG/main" r:embed="rId20"/>
              </a:ext>
            </a:extLst>
          </a:blip>
          <a:stretch>
            <a:fillRect/>
          </a:stretch>
        </p:blipFill>
        <p:spPr>
          <a:xfrm>
            <a:off x="8298558" y="1520120"/>
            <a:ext cx="475488" cy="475488"/>
          </a:xfrm>
          <a:prstGeom prst="rect">
            <a:avLst/>
          </a:prstGeom>
        </p:spPr>
      </p:pic>
      <p:pic>
        <p:nvPicPr>
          <p:cNvPr id="54" name="Graphic 53" descr="Research with solid fill">
            <a:extLst>
              <a:ext uri="{FF2B5EF4-FFF2-40B4-BE49-F238E27FC236}">
                <a16:creationId xmlns:a16="http://schemas.microsoft.com/office/drawing/2014/main" id="{D49993A6-3F4F-46ED-B907-02A918108995}"/>
              </a:ext>
            </a:extLst>
          </p:cNvPr>
          <p:cNvPicPr>
            <a:picLocks noChangeAspect="1"/>
          </p:cNvPicPr>
          <p:nvPr/>
        </p:nvPicPr>
        <p:blipFill>
          <a:blip r:embed="rId21">
            <a:extLst>
              <a:ext uri="{28A0092B-C50C-407E-A947-70E740481C1C}">
                <a14:useLocalDpi xmlns:a14="http://schemas.microsoft.com/office/drawing/2010/main" val="0"/>
              </a:ext>
              <a:ext uri="{96DAC541-7B7A-43D3-8B79-37D633B846F1}">
                <asvg:svgBlip xmlns:asvg="http://schemas.microsoft.com/office/drawing/2016/SVG/main" r:embed="rId22"/>
              </a:ext>
            </a:extLst>
          </a:blip>
          <a:stretch>
            <a:fillRect/>
          </a:stretch>
        </p:blipFill>
        <p:spPr>
          <a:xfrm>
            <a:off x="3417954" y="2188719"/>
            <a:ext cx="475488" cy="475488"/>
          </a:xfrm>
          <a:prstGeom prst="rect">
            <a:avLst/>
          </a:prstGeom>
        </p:spPr>
      </p:pic>
    </p:spTree>
    <p:extLst>
      <p:ext uri="{BB962C8B-B14F-4D97-AF65-F5344CB8AC3E}">
        <p14:creationId xmlns:p14="http://schemas.microsoft.com/office/powerpoint/2010/main" val="262088528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999800"/>
      </p:ext>
    </p:extLst>
  </p:cSld>
  <p:clrMapOvr>
    <a:masterClrMapping/>
  </p:clrMapOvr>
</p:sld>
</file>

<file path=ppt/theme/theme1.xml><?xml version="1.0" encoding="utf-8"?>
<a:theme xmlns:a="http://schemas.openxmlformats.org/drawingml/2006/main" name="Template PresentationGO">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plate PresentationGO Dark">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TEMPLATE-PGO(16_9)</Template>
  <TotalTime>8497</TotalTime>
  <Words>413</Words>
  <PresentationFormat>Widescreen</PresentationFormat>
  <Paragraphs>28</Paragraphs>
  <Slides>3</Slides>
  <Notes>3</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3</vt:i4>
      </vt:variant>
    </vt:vector>
  </HeadingPairs>
  <TitlesOfParts>
    <vt:vector size="11" baseType="lpstr">
      <vt:lpstr>Arial</vt:lpstr>
      <vt:lpstr>Calibri</vt:lpstr>
      <vt:lpstr>Calibri Light</vt:lpstr>
      <vt:lpstr>Helvetica</vt:lpstr>
      <vt:lpstr>Open Sans</vt:lpstr>
      <vt:lpstr>Template PresentationGO</vt:lpstr>
      <vt:lpstr>Template PresentationGO Dark</vt:lpstr>
      <vt:lpstr>Custom Design</vt:lpstr>
      <vt:lpstr>Number Five – Slide Template</vt:lpstr>
      <vt:lpstr>Number Five – Slide Template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Number Five</dc:title>
  <dc:creator>PresentationGO.com</dc:creator>
  <dc:description>© Copyright PresentationGO.com</dc:description>
  <dcterms:created xsi:type="dcterms:W3CDTF">2014-11-26T05:14:11Z</dcterms:created>
  <dcterms:modified xsi:type="dcterms:W3CDTF">2021-10-13T15:47:47Z</dcterms:modified>
  <cp:category>Graphics &amp; Metaphors</cp:category>
</cp:coreProperties>
</file>