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C16"/>
    <a:srgbClr val="3A5C84"/>
    <a:srgbClr val="F36F13"/>
    <a:srgbClr val="738840"/>
    <a:srgbClr val="54632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65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5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Octagon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515610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515610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652338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378880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378880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92667E0-2A2B-46F7-BAE3-9FB268A27372}"/>
              </a:ext>
            </a:extLst>
          </p:cNvPr>
          <p:cNvSpPr/>
          <p:nvPr/>
        </p:nvSpPr>
        <p:spPr>
          <a:xfrm>
            <a:off x="4693803" y="2027390"/>
            <a:ext cx="2804393" cy="2801584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C7B89B3-848F-41B8-9A43-360A3B2CB67B}"/>
              </a:ext>
            </a:extLst>
          </p:cNvPr>
          <p:cNvSpPr/>
          <p:nvPr/>
        </p:nvSpPr>
        <p:spPr>
          <a:xfrm>
            <a:off x="5573841" y="2906547"/>
            <a:ext cx="1044317" cy="1043271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EE51994-8B6E-42E5-8FF9-6405F8371163}"/>
              </a:ext>
            </a:extLst>
          </p:cNvPr>
          <p:cNvCxnSpPr>
            <a:cxnSpLocks/>
            <a:stCxn id="77" idx="15"/>
            <a:endCxn id="78" idx="15"/>
          </p:cNvCxnSpPr>
          <p:nvPr/>
        </p:nvCxnSpPr>
        <p:spPr>
          <a:xfrm>
            <a:off x="4693806" y="2847205"/>
            <a:ext cx="880036" cy="36463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2CC8D88-004C-49D3-A441-D80D8D8B685C}"/>
              </a:ext>
            </a:extLst>
          </p:cNvPr>
          <p:cNvCxnSpPr>
            <a:cxnSpLocks/>
            <a:stCxn id="94" idx="3"/>
            <a:endCxn id="78" idx="0"/>
          </p:cNvCxnSpPr>
          <p:nvPr/>
        </p:nvCxnSpPr>
        <p:spPr>
          <a:xfrm>
            <a:off x="5552944" y="2123507"/>
            <a:ext cx="325854" cy="78304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60F1C3A-C57B-4041-A548-F6CA9E711BE8}"/>
              </a:ext>
            </a:extLst>
          </p:cNvPr>
          <p:cNvCxnSpPr>
            <a:cxnSpLocks/>
            <a:stCxn id="87" idx="4"/>
            <a:endCxn id="78" idx="3"/>
          </p:cNvCxnSpPr>
          <p:nvPr/>
        </p:nvCxnSpPr>
        <p:spPr>
          <a:xfrm flipH="1">
            <a:off x="6311673" y="2123508"/>
            <a:ext cx="327050" cy="78303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2840E69-8E17-419B-AB19-799ED0DADA54}"/>
              </a:ext>
            </a:extLst>
          </p:cNvPr>
          <p:cNvCxnSpPr>
            <a:cxnSpLocks/>
            <a:endCxn id="78" idx="5"/>
          </p:cNvCxnSpPr>
          <p:nvPr/>
        </p:nvCxnSpPr>
        <p:spPr>
          <a:xfrm flipH="1">
            <a:off x="6618028" y="2905376"/>
            <a:ext cx="777770" cy="30629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481EC3C-6C78-4BB0-8F43-C617C5B9514B}"/>
              </a:ext>
            </a:extLst>
          </p:cNvPr>
          <p:cNvCxnSpPr>
            <a:cxnSpLocks/>
            <a:stCxn id="89" idx="3"/>
            <a:endCxn id="78" idx="8"/>
          </p:cNvCxnSpPr>
          <p:nvPr/>
        </p:nvCxnSpPr>
        <p:spPr>
          <a:xfrm flipH="1" flipV="1">
            <a:off x="6617097" y="3644757"/>
            <a:ext cx="782422" cy="32510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6607ED1-75D1-402F-9254-C4C815087A83}"/>
              </a:ext>
            </a:extLst>
          </p:cNvPr>
          <p:cNvCxnSpPr>
            <a:cxnSpLocks/>
            <a:stCxn id="89" idx="2"/>
            <a:endCxn id="78" idx="10"/>
          </p:cNvCxnSpPr>
          <p:nvPr/>
        </p:nvCxnSpPr>
        <p:spPr>
          <a:xfrm flipH="1" flipV="1">
            <a:off x="6311682" y="3949816"/>
            <a:ext cx="324698" cy="78317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EDDCB39-B1A1-4251-BDFC-0204178A976A}"/>
              </a:ext>
            </a:extLst>
          </p:cNvPr>
          <p:cNvCxnSpPr>
            <a:cxnSpLocks/>
            <a:stCxn id="77" idx="11"/>
            <a:endCxn id="78" idx="11"/>
          </p:cNvCxnSpPr>
          <p:nvPr/>
        </p:nvCxnSpPr>
        <p:spPr>
          <a:xfrm flipV="1">
            <a:off x="5512753" y="3949816"/>
            <a:ext cx="366053" cy="87915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D7EBB15-F936-4C30-974F-6D4384FD3AA1}"/>
              </a:ext>
            </a:extLst>
          </p:cNvPr>
          <p:cNvCxnSpPr>
            <a:cxnSpLocks/>
            <a:stCxn id="92" idx="3"/>
            <a:endCxn id="78" idx="13"/>
          </p:cNvCxnSpPr>
          <p:nvPr/>
        </p:nvCxnSpPr>
        <p:spPr>
          <a:xfrm flipV="1">
            <a:off x="4790211" y="3646517"/>
            <a:ext cx="784212" cy="32322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4116F39-832E-4EB2-AAD8-BED99E4715BD}"/>
              </a:ext>
            </a:extLst>
          </p:cNvPr>
          <p:cNvGrpSpPr/>
          <p:nvPr/>
        </p:nvGrpSpPr>
        <p:grpSpPr>
          <a:xfrm>
            <a:off x="4085650" y="1418585"/>
            <a:ext cx="4020700" cy="4018447"/>
            <a:chOff x="4085650" y="1418585"/>
            <a:chExt cx="4020700" cy="4018447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C3C137B-5D4F-4D63-A444-8A3F97409FFE}"/>
                </a:ext>
              </a:extLst>
            </p:cNvPr>
            <p:cNvSpPr/>
            <p:nvPr/>
          </p:nvSpPr>
          <p:spPr>
            <a:xfrm>
              <a:off x="5264466" y="1419333"/>
              <a:ext cx="2137381" cy="1467314"/>
            </a:xfrm>
            <a:custGeom>
              <a:avLst/>
              <a:gdLst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8928 w 21600"/>
                <a:gd name="connsiteY2" fmla="*/ 967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9698 w 21600"/>
                <a:gd name="connsiteY2" fmla="*/ 939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6835" y="0"/>
                  </a:lnTo>
                  <a:lnTo>
                    <a:pt x="19698" y="9393"/>
                  </a:lnTo>
                  <a:lnTo>
                    <a:pt x="21600" y="21600"/>
                  </a:lnTo>
                  <a:lnTo>
                    <a:pt x="13888" y="10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5F5C9D5-A82B-4274-86DB-3971E35960B7}"/>
                </a:ext>
              </a:extLst>
            </p:cNvPr>
            <p:cNvSpPr/>
            <p:nvPr/>
          </p:nvSpPr>
          <p:spPr>
            <a:xfrm>
              <a:off x="6930634" y="1418585"/>
              <a:ext cx="1175716" cy="2549962"/>
            </a:xfrm>
            <a:custGeom>
              <a:avLst/>
              <a:gdLst>
                <a:gd name="connsiteX0" fmla="*/ 21600 w 21600"/>
                <a:gd name="connsiteY0" fmla="*/ 9959 h 21600"/>
                <a:gd name="connsiteX1" fmla="*/ 15115 w 21600"/>
                <a:gd name="connsiteY1" fmla="*/ 15416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  <a:gd name="connsiteX0" fmla="*/ 21600 w 21600"/>
                <a:gd name="connsiteY0" fmla="*/ 9959 h 21600"/>
                <a:gd name="connsiteX1" fmla="*/ 18090 w 21600"/>
                <a:gd name="connsiteY1" fmla="*/ 18079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959"/>
                  </a:moveTo>
                  <a:lnTo>
                    <a:pt x="18090" y="18079"/>
                  </a:lnTo>
                  <a:lnTo>
                    <a:pt x="8663" y="21600"/>
                  </a:lnTo>
                  <a:lnTo>
                    <a:pt x="8663" y="12429"/>
                  </a:lnTo>
                  <a:lnTo>
                    <a:pt x="0" y="0"/>
                  </a:lnTo>
                  <a:lnTo>
                    <a:pt x="21600" y="995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457D7344-BE46-470F-8065-AB69A14497D0}"/>
                </a:ext>
              </a:extLst>
            </p:cNvPr>
            <p:cNvSpPr/>
            <p:nvPr/>
          </p:nvSpPr>
          <p:spPr>
            <a:xfrm>
              <a:off x="6636380" y="2595602"/>
              <a:ext cx="1467314" cy="2255833"/>
            </a:xfrm>
            <a:custGeom>
              <a:avLst/>
              <a:gdLst>
                <a:gd name="connsiteX0" fmla="*/ 21600 w 21600"/>
                <a:gd name="connsiteY0" fmla="*/ 16803 h 21600"/>
                <a:gd name="connsiteX1" fmla="*/ 11208 w 21600"/>
                <a:gd name="connsiteY1" fmla="*/ 19203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1600"/>
                <a:gd name="connsiteX1" fmla="*/ 11675 w 21600"/>
                <a:gd name="connsiteY1" fmla="*/ 19909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2797"/>
                <a:gd name="connsiteX1" fmla="*/ 11535 w 21600"/>
                <a:gd name="connsiteY1" fmla="*/ 22797 h 22797"/>
                <a:gd name="connsiteX2" fmla="*/ 0 w 21600"/>
                <a:gd name="connsiteY2" fmla="*/ 21600 h 22797"/>
                <a:gd name="connsiteX3" fmla="*/ 11234 w 21600"/>
                <a:gd name="connsiteY3" fmla="*/ 13888 h 22797"/>
                <a:gd name="connsiteX4" fmla="*/ 21600 w 21600"/>
                <a:gd name="connsiteY4" fmla="*/ 0 h 22797"/>
                <a:gd name="connsiteX5" fmla="*/ 21600 w 21600"/>
                <a:gd name="connsiteY5" fmla="*/ 16803 h 2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797" extrusionOk="0">
                  <a:moveTo>
                    <a:pt x="21600" y="16803"/>
                  </a:moveTo>
                  <a:lnTo>
                    <a:pt x="11535" y="22797"/>
                  </a:lnTo>
                  <a:lnTo>
                    <a:pt x="0" y="21600"/>
                  </a:lnTo>
                  <a:lnTo>
                    <a:pt x="11234" y="13888"/>
                  </a:lnTo>
                  <a:lnTo>
                    <a:pt x="21600" y="0"/>
                  </a:lnTo>
                  <a:lnTo>
                    <a:pt x="21600" y="168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6B95DB6D-04B3-46D9-8FD6-4D093EC69F47}"/>
                </a:ext>
              </a:extLst>
            </p:cNvPr>
            <p:cNvSpPr/>
            <p:nvPr/>
          </p:nvSpPr>
          <p:spPr>
            <a:xfrm>
              <a:off x="5552964" y="4258216"/>
              <a:ext cx="2549967" cy="1178816"/>
            </a:xfrm>
            <a:custGeom>
              <a:avLst/>
              <a:gdLst>
                <a:gd name="connsiteX0" fmla="*/ 11641 w 21600"/>
                <a:gd name="connsiteY0" fmla="*/ 21600 h 21600"/>
                <a:gd name="connsiteX1" fmla="*/ 6052 w 21600"/>
                <a:gd name="connsiteY1" fmla="*/ 15000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  <a:gd name="connsiteX0" fmla="*/ 11641 w 21600"/>
                <a:gd name="connsiteY0" fmla="*/ 21600 h 21600"/>
                <a:gd name="connsiteX1" fmla="*/ 2986 w 21600"/>
                <a:gd name="connsiteY1" fmla="*/ 19014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641" y="21600"/>
                  </a:moveTo>
                  <a:lnTo>
                    <a:pt x="2986" y="19014"/>
                  </a:lnTo>
                  <a:lnTo>
                    <a:pt x="0" y="8697"/>
                  </a:lnTo>
                  <a:lnTo>
                    <a:pt x="9171" y="8697"/>
                  </a:lnTo>
                  <a:lnTo>
                    <a:pt x="21600" y="0"/>
                  </a:lnTo>
                  <a:lnTo>
                    <a:pt x="11641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67568CC5-1F31-4E42-894C-4FABF94F3CD2}"/>
                </a:ext>
              </a:extLst>
            </p:cNvPr>
            <p:cNvSpPr/>
            <p:nvPr/>
          </p:nvSpPr>
          <p:spPr>
            <a:xfrm>
              <a:off x="4571995" y="3969718"/>
              <a:ext cx="2352504" cy="1467314"/>
            </a:xfrm>
            <a:custGeom>
              <a:avLst/>
              <a:gdLst>
                <a:gd name="connsiteX0" fmla="*/ 4765 w 21600"/>
                <a:gd name="connsiteY0" fmla="*/ 21600 h 21600"/>
                <a:gd name="connsiteX1" fmla="*/ 1580 w 21600"/>
                <a:gd name="connsiteY1" fmla="*/ 7604 h 21600"/>
                <a:gd name="connsiteX2" fmla="*/ 0 w 21600"/>
                <a:gd name="connsiteY2" fmla="*/ 0 h 21600"/>
                <a:gd name="connsiteX3" fmla="*/ 7712 w 21600"/>
                <a:gd name="connsiteY3" fmla="*/ 11234 h 21600"/>
                <a:gd name="connsiteX4" fmla="*/ 21600 w 21600"/>
                <a:gd name="connsiteY4" fmla="*/ 21600 h 21600"/>
                <a:gd name="connsiteX5" fmla="*/ 4765 w 21600"/>
                <a:gd name="connsiteY5" fmla="*/ 21600 h 21600"/>
                <a:gd name="connsiteX0" fmla="*/ 6939 w 23774"/>
                <a:gd name="connsiteY0" fmla="*/ 21600 h 21600"/>
                <a:gd name="connsiteX1" fmla="*/ 0 w 23774"/>
                <a:gd name="connsiteY1" fmla="*/ 7884 h 21600"/>
                <a:gd name="connsiteX2" fmla="*/ 2174 w 23774"/>
                <a:gd name="connsiteY2" fmla="*/ 0 h 21600"/>
                <a:gd name="connsiteX3" fmla="*/ 9886 w 23774"/>
                <a:gd name="connsiteY3" fmla="*/ 11234 h 21600"/>
                <a:gd name="connsiteX4" fmla="*/ 23774 w 23774"/>
                <a:gd name="connsiteY4" fmla="*/ 21600 h 21600"/>
                <a:gd name="connsiteX5" fmla="*/ 6939 w 23774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" h="21600" extrusionOk="0">
                  <a:moveTo>
                    <a:pt x="6939" y="21600"/>
                  </a:moveTo>
                  <a:lnTo>
                    <a:pt x="0" y="7884"/>
                  </a:lnTo>
                  <a:lnTo>
                    <a:pt x="2174" y="0"/>
                  </a:lnTo>
                  <a:lnTo>
                    <a:pt x="9886" y="11234"/>
                  </a:lnTo>
                  <a:lnTo>
                    <a:pt x="23774" y="21600"/>
                  </a:lnTo>
                  <a:lnTo>
                    <a:pt x="6939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E769F01C-1D02-465F-8E24-7669E2F43B62}"/>
                </a:ext>
              </a:extLst>
            </p:cNvPr>
            <p:cNvSpPr/>
            <p:nvPr/>
          </p:nvSpPr>
          <p:spPr>
            <a:xfrm>
              <a:off x="4086033" y="2870188"/>
              <a:ext cx="1175716" cy="2566844"/>
            </a:xfrm>
            <a:custGeom>
              <a:avLst/>
              <a:gdLst>
                <a:gd name="connsiteX0" fmla="*/ 0 w 21600"/>
                <a:gd name="connsiteY0" fmla="*/ 11615 h 21600"/>
                <a:gd name="connsiteX1" fmla="*/ 11378 w 21600"/>
                <a:gd name="connsiteY1" fmla="*/ 1309 h 21600"/>
                <a:gd name="connsiteX2" fmla="*/ 12937 w 21600"/>
                <a:gd name="connsiteY2" fmla="*/ 0 h 21600"/>
                <a:gd name="connsiteX3" fmla="*/ 12937 w 21600"/>
                <a:gd name="connsiteY3" fmla="*/ 9171 h 21600"/>
                <a:gd name="connsiteX4" fmla="*/ 21600 w 21600"/>
                <a:gd name="connsiteY4" fmla="*/ 21600 h 21600"/>
                <a:gd name="connsiteX5" fmla="*/ 0 w 21600"/>
                <a:gd name="connsiteY5" fmla="*/ 11615 h 21600"/>
                <a:gd name="connsiteX0" fmla="*/ 0 w 21600"/>
                <a:gd name="connsiteY0" fmla="*/ 11758 h 21743"/>
                <a:gd name="connsiteX1" fmla="*/ 8345 w 21600"/>
                <a:gd name="connsiteY1" fmla="*/ 0 h 21743"/>
                <a:gd name="connsiteX2" fmla="*/ 12937 w 21600"/>
                <a:gd name="connsiteY2" fmla="*/ 143 h 21743"/>
                <a:gd name="connsiteX3" fmla="*/ 12937 w 21600"/>
                <a:gd name="connsiteY3" fmla="*/ 9314 h 21743"/>
                <a:gd name="connsiteX4" fmla="*/ 21600 w 21600"/>
                <a:gd name="connsiteY4" fmla="*/ 21743 h 21743"/>
                <a:gd name="connsiteX5" fmla="*/ 0 w 21600"/>
                <a:gd name="connsiteY5" fmla="*/ 11758 h 2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743" extrusionOk="0">
                  <a:moveTo>
                    <a:pt x="0" y="11758"/>
                  </a:moveTo>
                  <a:lnTo>
                    <a:pt x="8345" y="0"/>
                  </a:lnTo>
                  <a:lnTo>
                    <a:pt x="12937" y="143"/>
                  </a:lnTo>
                  <a:lnTo>
                    <a:pt x="12937" y="9314"/>
                  </a:lnTo>
                  <a:lnTo>
                    <a:pt x="21600" y="21743"/>
                  </a:lnTo>
                  <a:lnTo>
                    <a:pt x="0" y="117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CF88E64-CCFD-499C-87F6-177F9ADDAF7F}"/>
                </a:ext>
              </a:extLst>
            </p:cNvPr>
            <p:cNvSpPr/>
            <p:nvPr/>
          </p:nvSpPr>
          <p:spPr>
            <a:xfrm>
              <a:off x="4086033" y="2076466"/>
              <a:ext cx="1467314" cy="2181215"/>
            </a:xfrm>
            <a:custGeom>
              <a:avLst/>
              <a:gdLst>
                <a:gd name="connsiteX0" fmla="*/ 0 w 21600"/>
                <a:gd name="connsiteY0" fmla="*/ 4772 h 21600"/>
                <a:gd name="connsiteX1" fmla="*/ 16408 w 21600"/>
                <a:gd name="connsiteY1" fmla="*/ 1260 h 21600"/>
                <a:gd name="connsiteX2" fmla="*/ 21600 w 21600"/>
                <a:gd name="connsiteY2" fmla="*/ 0 h 21600"/>
                <a:gd name="connsiteX3" fmla="*/ 10366 w 21600"/>
                <a:gd name="connsiteY3" fmla="*/ 7723 h 21600"/>
                <a:gd name="connsiteX4" fmla="*/ 0 w 21600"/>
                <a:gd name="connsiteY4" fmla="*/ 21600 h 21600"/>
                <a:gd name="connsiteX5" fmla="*/ 0 w 21600"/>
                <a:gd name="connsiteY5" fmla="*/ 4772 h 21600"/>
                <a:gd name="connsiteX0" fmla="*/ 0 w 21600"/>
                <a:gd name="connsiteY0" fmla="*/ 5247 h 22075"/>
                <a:gd name="connsiteX1" fmla="*/ 15567 w 21600"/>
                <a:gd name="connsiteY1" fmla="*/ 0 h 22075"/>
                <a:gd name="connsiteX2" fmla="*/ 21600 w 21600"/>
                <a:gd name="connsiteY2" fmla="*/ 475 h 22075"/>
                <a:gd name="connsiteX3" fmla="*/ 10366 w 21600"/>
                <a:gd name="connsiteY3" fmla="*/ 8198 h 22075"/>
                <a:gd name="connsiteX4" fmla="*/ 0 w 21600"/>
                <a:gd name="connsiteY4" fmla="*/ 22075 h 22075"/>
                <a:gd name="connsiteX5" fmla="*/ 0 w 21600"/>
                <a:gd name="connsiteY5" fmla="*/ 5247 h 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075" extrusionOk="0">
                  <a:moveTo>
                    <a:pt x="0" y="5247"/>
                  </a:moveTo>
                  <a:lnTo>
                    <a:pt x="15567" y="0"/>
                  </a:lnTo>
                  <a:lnTo>
                    <a:pt x="21600" y="475"/>
                  </a:lnTo>
                  <a:lnTo>
                    <a:pt x="10366" y="8198"/>
                  </a:lnTo>
                  <a:lnTo>
                    <a:pt x="0" y="22075"/>
                  </a:lnTo>
                  <a:lnTo>
                    <a:pt x="0" y="5247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D3C91F6C-D94B-4D1A-81C7-E5B033FF7B53}"/>
                </a:ext>
              </a:extLst>
            </p:cNvPr>
            <p:cNvSpPr/>
            <p:nvPr/>
          </p:nvSpPr>
          <p:spPr>
            <a:xfrm>
              <a:off x="4085650" y="1419331"/>
              <a:ext cx="2549967" cy="1175714"/>
            </a:xfrm>
            <a:custGeom>
              <a:avLst/>
              <a:gdLst>
                <a:gd name="connsiteX0" fmla="*/ 9959 w 21600"/>
                <a:gd name="connsiteY0" fmla="*/ 0 h 21600"/>
                <a:gd name="connsiteX1" fmla="*/ 14931 w 21600"/>
                <a:gd name="connsiteY1" fmla="*/ 5423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  <a:gd name="connsiteX0" fmla="*/ 9959 w 21600"/>
                <a:gd name="connsiteY0" fmla="*/ 0 h 21600"/>
                <a:gd name="connsiteX1" fmla="*/ 15845 w 21600"/>
                <a:gd name="connsiteY1" fmla="*/ 3906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9959" y="0"/>
                  </a:moveTo>
                  <a:lnTo>
                    <a:pt x="15845" y="3906"/>
                  </a:lnTo>
                  <a:lnTo>
                    <a:pt x="21600" y="12937"/>
                  </a:lnTo>
                  <a:lnTo>
                    <a:pt x="12429" y="12937"/>
                  </a:lnTo>
                  <a:lnTo>
                    <a:pt x="0" y="21600"/>
                  </a:lnTo>
                  <a:lnTo>
                    <a:pt x="9959" y="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76A3F314-FEE4-4DCE-B45A-96D33ABD0218}"/>
              </a:ext>
            </a:extLst>
          </p:cNvPr>
          <p:cNvSpPr txBox="1"/>
          <p:nvPr/>
        </p:nvSpPr>
        <p:spPr>
          <a:xfrm>
            <a:off x="6730846" y="3224438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B10E062-CA10-4914-93B1-5D51DE83A09D}"/>
              </a:ext>
            </a:extLst>
          </p:cNvPr>
          <p:cNvSpPr txBox="1"/>
          <p:nvPr/>
        </p:nvSpPr>
        <p:spPr>
          <a:xfrm>
            <a:off x="6480179" y="3864791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EEE11AA-C198-4E9A-AAE2-F433E861CCE2}"/>
              </a:ext>
            </a:extLst>
          </p:cNvPr>
          <p:cNvSpPr txBox="1"/>
          <p:nvPr/>
        </p:nvSpPr>
        <p:spPr>
          <a:xfrm>
            <a:off x="5807602" y="4159890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6CCFFA7-1158-4F40-AC69-A845B8D2B22E}"/>
              </a:ext>
            </a:extLst>
          </p:cNvPr>
          <p:cNvSpPr txBox="1"/>
          <p:nvPr/>
        </p:nvSpPr>
        <p:spPr>
          <a:xfrm>
            <a:off x="5100832" y="3906979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1EBBDDB-C46E-4DD2-BE70-CAEE82F4BC3B}"/>
              </a:ext>
            </a:extLst>
          </p:cNvPr>
          <p:cNvSpPr txBox="1"/>
          <p:nvPr/>
        </p:nvSpPr>
        <p:spPr>
          <a:xfrm>
            <a:off x="4839287" y="3216748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6EFD845-148F-47B5-B674-97D65D534C2D}"/>
              </a:ext>
            </a:extLst>
          </p:cNvPr>
          <p:cNvSpPr txBox="1"/>
          <p:nvPr/>
        </p:nvSpPr>
        <p:spPr>
          <a:xfrm>
            <a:off x="5099910" y="2554551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C0C9AF2-4155-41E5-B347-32D29A79BA60}"/>
              </a:ext>
            </a:extLst>
          </p:cNvPr>
          <p:cNvSpPr txBox="1"/>
          <p:nvPr/>
        </p:nvSpPr>
        <p:spPr>
          <a:xfrm>
            <a:off x="5807602" y="2264686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289FB7E-7288-49E6-BC55-C2F7ADE108CB}"/>
              </a:ext>
            </a:extLst>
          </p:cNvPr>
          <p:cNvSpPr txBox="1"/>
          <p:nvPr/>
        </p:nvSpPr>
        <p:spPr>
          <a:xfrm>
            <a:off x="6496976" y="2568340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pic>
        <p:nvPicPr>
          <p:cNvPr id="103" name="Graphic 102" descr="Trophy">
            <a:extLst>
              <a:ext uri="{FF2B5EF4-FFF2-40B4-BE49-F238E27FC236}">
                <a16:creationId xmlns:a16="http://schemas.microsoft.com/office/drawing/2014/main" id="{4CE88AFF-7133-4C38-9B74-2104E41FE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316" y="3090499"/>
            <a:ext cx="675366" cy="675366"/>
          </a:xfrm>
          <a:prstGeom prst="rect">
            <a:avLst/>
          </a:prstGeom>
        </p:spPr>
      </p:pic>
      <p:pic>
        <p:nvPicPr>
          <p:cNvPr id="115" name="Graphic 114" descr="Bar graph with upward trend with solid fill">
            <a:extLst>
              <a:ext uri="{FF2B5EF4-FFF2-40B4-BE49-F238E27FC236}">
                <a16:creationId xmlns:a16="http://schemas.microsoft.com/office/drawing/2014/main" id="{5AF5DE0D-7B44-430B-8EDE-03E15DD178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4394" y="1563321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Graphic 115" descr="Brainstorm with solid fill">
            <a:extLst>
              <a:ext uri="{FF2B5EF4-FFF2-40B4-BE49-F238E27FC236}">
                <a16:creationId xmlns:a16="http://schemas.microsoft.com/office/drawing/2014/main" id="{0204E6C5-8831-499B-94FE-4F3445B47C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5074" y="1634974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7" name="Graphic 116" descr="Bullseye with solid fill">
            <a:extLst>
              <a:ext uri="{FF2B5EF4-FFF2-40B4-BE49-F238E27FC236}">
                <a16:creationId xmlns:a16="http://schemas.microsoft.com/office/drawing/2014/main" id="{82EB67E8-F0CA-4598-91C6-0359A4BC87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9701" y="4916753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Graphic 117" descr="Database with solid fill">
            <a:extLst>
              <a:ext uri="{FF2B5EF4-FFF2-40B4-BE49-F238E27FC236}">
                <a16:creationId xmlns:a16="http://schemas.microsoft.com/office/drawing/2014/main" id="{5421A732-FAE5-450B-9899-D038EEBDDD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836" y="3969295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9" name="Graphic 118" descr="Gears with solid fill">
            <a:extLst>
              <a:ext uri="{FF2B5EF4-FFF2-40B4-BE49-F238E27FC236}">
                <a16:creationId xmlns:a16="http://schemas.microsoft.com/office/drawing/2014/main" id="{36A801E1-9B60-4D0F-BBA5-8F980905DD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5943" y="2607148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119" descr="Hourglass 30% with solid fill">
            <a:extLst>
              <a:ext uri="{FF2B5EF4-FFF2-40B4-BE49-F238E27FC236}">
                <a16:creationId xmlns:a16="http://schemas.microsoft.com/office/drawing/2014/main" id="{A2B42CDB-7D2F-40E4-B1A2-4C5B33F50A0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50018" y="3772271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120" descr="Lightbulb with solid fill">
            <a:extLst>
              <a:ext uri="{FF2B5EF4-FFF2-40B4-BE49-F238E27FC236}">
                <a16:creationId xmlns:a16="http://schemas.microsoft.com/office/drawing/2014/main" id="{0B468DBF-7722-4C70-86B1-15A8FC15FB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81892" y="2433128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121" descr="Research with solid fill">
            <a:extLst>
              <a:ext uri="{FF2B5EF4-FFF2-40B4-BE49-F238E27FC236}">
                <a16:creationId xmlns:a16="http://schemas.microsoft.com/office/drawing/2014/main" id="{74E107D7-1AD5-41DD-8D37-259CDE32C69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42517" y="4824890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1242150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30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Octagon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515610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515610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652338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378880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378880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92667E0-2A2B-46F7-BAE3-9FB268A27372}"/>
              </a:ext>
            </a:extLst>
          </p:cNvPr>
          <p:cNvSpPr/>
          <p:nvPr/>
        </p:nvSpPr>
        <p:spPr>
          <a:xfrm>
            <a:off x="4693803" y="2027390"/>
            <a:ext cx="2804393" cy="2801584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C7B89B3-848F-41B8-9A43-360A3B2CB67B}"/>
              </a:ext>
            </a:extLst>
          </p:cNvPr>
          <p:cNvSpPr/>
          <p:nvPr/>
        </p:nvSpPr>
        <p:spPr>
          <a:xfrm>
            <a:off x="5573841" y="2906547"/>
            <a:ext cx="1044317" cy="1043271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EE51994-8B6E-42E5-8FF9-6405F8371163}"/>
              </a:ext>
            </a:extLst>
          </p:cNvPr>
          <p:cNvCxnSpPr>
            <a:cxnSpLocks/>
            <a:stCxn id="77" idx="15"/>
            <a:endCxn id="78" idx="15"/>
          </p:cNvCxnSpPr>
          <p:nvPr/>
        </p:nvCxnSpPr>
        <p:spPr>
          <a:xfrm>
            <a:off x="4693806" y="2847205"/>
            <a:ext cx="880036" cy="36463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2CC8D88-004C-49D3-A441-D80D8D8B685C}"/>
              </a:ext>
            </a:extLst>
          </p:cNvPr>
          <p:cNvCxnSpPr>
            <a:cxnSpLocks/>
            <a:stCxn id="94" idx="3"/>
            <a:endCxn id="78" idx="0"/>
          </p:cNvCxnSpPr>
          <p:nvPr/>
        </p:nvCxnSpPr>
        <p:spPr>
          <a:xfrm>
            <a:off x="5552944" y="2123507"/>
            <a:ext cx="325854" cy="78304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60F1C3A-C57B-4041-A548-F6CA9E711BE8}"/>
              </a:ext>
            </a:extLst>
          </p:cNvPr>
          <p:cNvCxnSpPr>
            <a:cxnSpLocks/>
            <a:stCxn id="87" idx="4"/>
            <a:endCxn id="78" idx="3"/>
          </p:cNvCxnSpPr>
          <p:nvPr/>
        </p:nvCxnSpPr>
        <p:spPr>
          <a:xfrm flipH="1">
            <a:off x="6311673" y="2123508"/>
            <a:ext cx="327050" cy="78303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2840E69-8E17-419B-AB19-799ED0DADA54}"/>
              </a:ext>
            </a:extLst>
          </p:cNvPr>
          <p:cNvCxnSpPr>
            <a:cxnSpLocks/>
            <a:endCxn id="78" idx="5"/>
          </p:cNvCxnSpPr>
          <p:nvPr/>
        </p:nvCxnSpPr>
        <p:spPr>
          <a:xfrm flipH="1">
            <a:off x="6618028" y="2905376"/>
            <a:ext cx="777770" cy="30629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481EC3C-6C78-4BB0-8F43-C617C5B9514B}"/>
              </a:ext>
            </a:extLst>
          </p:cNvPr>
          <p:cNvCxnSpPr>
            <a:cxnSpLocks/>
            <a:stCxn id="89" idx="3"/>
            <a:endCxn id="78" idx="8"/>
          </p:cNvCxnSpPr>
          <p:nvPr/>
        </p:nvCxnSpPr>
        <p:spPr>
          <a:xfrm flipH="1" flipV="1">
            <a:off x="6617097" y="3644757"/>
            <a:ext cx="782422" cy="32510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6607ED1-75D1-402F-9254-C4C815087A83}"/>
              </a:ext>
            </a:extLst>
          </p:cNvPr>
          <p:cNvCxnSpPr>
            <a:cxnSpLocks/>
            <a:stCxn id="89" idx="2"/>
            <a:endCxn id="78" idx="10"/>
          </p:cNvCxnSpPr>
          <p:nvPr/>
        </p:nvCxnSpPr>
        <p:spPr>
          <a:xfrm flipH="1" flipV="1">
            <a:off x="6311682" y="3949816"/>
            <a:ext cx="324698" cy="78317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EDDCB39-B1A1-4251-BDFC-0204178A976A}"/>
              </a:ext>
            </a:extLst>
          </p:cNvPr>
          <p:cNvCxnSpPr>
            <a:cxnSpLocks/>
            <a:stCxn id="77" idx="11"/>
            <a:endCxn id="78" idx="11"/>
          </p:cNvCxnSpPr>
          <p:nvPr/>
        </p:nvCxnSpPr>
        <p:spPr>
          <a:xfrm flipV="1">
            <a:off x="5512753" y="3949816"/>
            <a:ext cx="366053" cy="87915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D7EBB15-F936-4C30-974F-6D4384FD3AA1}"/>
              </a:ext>
            </a:extLst>
          </p:cNvPr>
          <p:cNvCxnSpPr>
            <a:cxnSpLocks/>
            <a:stCxn id="92" idx="3"/>
            <a:endCxn id="78" idx="13"/>
          </p:cNvCxnSpPr>
          <p:nvPr/>
        </p:nvCxnSpPr>
        <p:spPr>
          <a:xfrm flipV="1">
            <a:off x="4790211" y="3646517"/>
            <a:ext cx="784212" cy="32322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5997A4B-D06E-4197-9DC5-FD9DC6D51D51}"/>
              </a:ext>
            </a:extLst>
          </p:cNvPr>
          <p:cNvGrpSpPr/>
          <p:nvPr/>
        </p:nvGrpSpPr>
        <p:grpSpPr>
          <a:xfrm>
            <a:off x="4085650" y="1418585"/>
            <a:ext cx="4020700" cy="4018447"/>
            <a:chOff x="4085650" y="1418585"/>
            <a:chExt cx="4020700" cy="4018447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C3C137B-5D4F-4D63-A444-8A3F97409FFE}"/>
                </a:ext>
              </a:extLst>
            </p:cNvPr>
            <p:cNvSpPr/>
            <p:nvPr/>
          </p:nvSpPr>
          <p:spPr>
            <a:xfrm>
              <a:off x="5264466" y="1419333"/>
              <a:ext cx="2137381" cy="1467314"/>
            </a:xfrm>
            <a:custGeom>
              <a:avLst/>
              <a:gdLst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8928 w 21600"/>
                <a:gd name="connsiteY2" fmla="*/ 967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9698 w 21600"/>
                <a:gd name="connsiteY2" fmla="*/ 939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6835" y="0"/>
                  </a:lnTo>
                  <a:lnTo>
                    <a:pt x="19698" y="9393"/>
                  </a:lnTo>
                  <a:lnTo>
                    <a:pt x="21600" y="21600"/>
                  </a:lnTo>
                  <a:lnTo>
                    <a:pt x="13888" y="10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5F5C9D5-A82B-4274-86DB-3971E35960B7}"/>
                </a:ext>
              </a:extLst>
            </p:cNvPr>
            <p:cNvSpPr/>
            <p:nvPr/>
          </p:nvSpPr>
          <p:spPr>
            <a:xfrm>
              <a:off x="6930634" y="1418585"/>
              <a:ext cx="1175716" cy="2549962"/>
            </a:xfrm>
            <a:custGeom>
              <a:avLst/>
              <a:gdLst>
                <a:gd name="connsiteX0" fmla="*/ 21600 w 21600"/>
                <a:gd name="connsiteY0" fmla="*/ 9959 h 21600"/>
                <a:gd name="connsiteX1" fmla="*/ 15115 w 21600"/>
                <a:gd name="connsiteY1" fmla="*/ 15416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  <a:gd name="connsiteX0" fmla="*/ 21600 w 21600"/>
                <a:gd name="connsiteY0" fmla="*/ 9959 h 21600"/>
                <a:gd name="connsiteX1" fmla="*/ 18090 w 21600"/>
                <a:gd name="connsiteY1" fmla="*/ 18079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959"/>
                  </a:moveTo>
                  <a:lnTo>
                    <a:pt x="18090" y="18079"/>
                  </a:lnTo>
                  <a:lnTo>
                    <a:pt x="8663" y="21600"/>
                  </a:lnTo>
                  <a:lnTo>
                    <a:pt x="8663" y="12429"/>
                  </a:lnTo>
                  <a:lnTo>
                    <a:pt x="0" y="0"/>
                  </a:lnTo>
                  <a:lnTo>
                    <a:pt x="21600" y="995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457D7344-BE46-470F-8065-AB69A14497D0}"/>
                </a:ext>
              </a:extLst>
            </p:cNvPr>
            <p:cNvSpPr/>
            <p:nvPr/>
          </p:nvSpPr>
          <p:spPr>
            <a:xfrm>
              <a:off x="6636380" y="2595602"/>
              <a:ext cx="1467314" cy="2255833"/>
            </a:xfrm>
            <a:custGeom>
              <a:avLst/>
              <a:gdLst>
                <a:gd name="connsiteX0" fmla="*/ 21600 w 21600"/>
                <a:gd name="connsiteY0" fmla="*/ 16803 h 21600"/>
                <a:gd name="connsiteX1" fmla="*/ 11208 w 21600"/>
                <a:gd name="connsiteY1" fmla="*/ 19203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1600"/>
                <a:gd name="connsiteX1" fmla="*/ 11675 w 21600"/>
                <a:gd name="connsiteY1" fmla="*/ 19909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2797"/>
                <a:gd name="connsiteX1" fmla="*/ 11535 w 21600"/>
                <a:gd name="connsiteY1" fmla="*/ 22797 h 22797"/>
                <a:gd name="connsiteX2" fmla="*/ 0 w 21600"/>
                <a:gd name="connsiteY2" fmla="*/ 21600 h 22797"/>
                <a:gd name="connsiteX3" fmla="*/ 11234 w 21600"/>
                <a:gd name="connsiteY3" fmla="*/ 13888 h 22797"/>
                <a:gd name="connsiteX4" fmla="*/ 21600 w 21600"/>
                <a:gd name="connsiteY4" fmla="*/ 0 h 22797"/>
                <a:gd name="connsiteX5" fmla="*/ 21600 w 21600"/>
                <a:gd name="connsiteY5" fmla="*/ 16803 h 2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797" extrusionOk="0">
                  <a:moveTo>
                    <a:pt x="21600" y="16803"/>
                  </a:moveTo>
                  <a:lnTo>
                    <a:pt x="11535" y="22797"/>
                  </a:lnTo>
                  <a:lnTo>
                    <a:pt x="0" y="21600"/>
                  </a:lnTo>
                  <a:lnTo>
                    <a:pt x="11234" y="13888"/>
                  </a:lnTo>
                  <a:lnTo>
                    <a:pt x="21600" y="0"/>
                  </a:lnTo>
                  <a:lnTo>
                    <a:pt x="21600" y="168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6B95DB6D-04B3-46D9-8FD6-4D093EC69F47}"/>
                </a:ext>
              </a:extLst>
            </p:cNvPr>
            <p:cNvSpPr/>
            <p:nvPr/>
          </p:nvSpPr>
          <p:spPr>
            <a:xfrm>
              <a:off x="5552964" y="4258216"/>
              <a:ext cx="2549967" cy="1178816"/>
            </a:xfrm>
            <a:custGeom>
              <a:avLst/>
              <a:gdLst>
                <a:gd name="connsiteX0" fmla="*/ 11641 w 21600"/>
                <a:gd name="connsiteY0" fmla="*/ 21600 h 21600"/>
                <a:gd name="connsiteX1" fmla="*/ 6052 w 21600"/>
                <a:gd name="connsiteY1" fmla="*/ 15000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  <a:gd name="connsiteX0" fmla="*/ 11641 w 21600"/>
                <a:gd name="connsiteY0" fmla="*/ 21600 h 21600"/>
                <a:gd name="connsiteX1" fmla="*/ 2986 w 21600"/>
                <a:gd name="connsiteY1" fmla="*/ 19014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641" y="21600"/>
                  </a:moveTo>
                  <a:lnTo>
                    <a:pt x="2986" y="19014"/>
                  </a:lnTo>
                  <a:lnTo>
                    <a:pt x="0" y="8697"/>
                  </a:lnTo>
                  <a:lnTo>
                    <a:pt x="9171" y="8697"/>
                  </a:lnTo>
                  <a:lnTo>
                    <a:pt x="21600" y="0"/>
                  </a:lnTo>
                  <a:lnTo>
                    <a:pt x="11641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67568CC5-1F31-4E42-894C-4FABF94F3CD2}"/>
                </a:ext>
              </a:extLst>
            </p:cNvPr>
            <p:cNvSpPr/>
            <p:nvPr/>
          </p:nvSpPr>
          <p:spPr>
            <a:xfrm>
              <a:off x="4571995" y="3969718"/>
              <a:ext cx="2352504" cy="1467314"/>
            </a:xfrm>
            <a:custGeom>
              <a:avLst/>
              <a:gdLst>
                <a:gd name="connsiteX0" fmla="*/ 4765 w 21600"/>
                <a:gd name="connsiteY0" fmla="*/ 21600 h 21600"/>
                <a:gd name="connsiteX1" fmla="*/ 1580 w 21600"/>
                <a:gd name="connsiteY1" fmla="*/ 7604 h 21600"/>
                <a:gd name="connsiteX2" fmla="*/ 0 w 21600"/>
                <a:gd name="connsiteY2" fmla="*/ 0 h 21600"/>
                <a:gd name="connsiteX3" fmla="*/ 7712 w 21600"/>
                <a:gd name="connsiteY3" fmla="*/ 11234 h 21600"/>
                <a:gd name="connsiteX4" fmla="*/ 21600 w 21600"/>
                <a:gd name="connsiteY4" fmla="*/ 21600 h 21600"/>
                <a:gd name="connsiteX5" fmla="*/ 4765 w 21600"/>
                <a:gd name="connsiteY5" fmla="*/ 21600 h 21600"/>
                <a:gd name="connsiteX0" fmla="*/ 6939 w 23774"/>
                <a:gd name="connsiteY0" fmla="*/ 21600 h 21600"/>
                <a:gd name="connsiteX1" fmla="*/ 0 w 23774"/>
                <a:gd name="connsiteY1" fmla="*/ 7884 h 21600"/>
                <a:gd name="connsiteX2" fmla="*/ 2174 w 23774"/>
                <a:gd name="connsiteY2" fmla="*/ 0 h 21600"/>
                <a:gd name="connsiteX3" fmla="*/ 9886 w 23774"/>
                <a:gd name="connsiteY3" fmla="*/ 11234 h 21600"/>
                <a:gd name="connsiteX4" fmla="*/ 23774 w 23774"/>
                <a:gd name="connsiteY4" fmla="*/ 21600 h 21600"/>
                <a:gd name="connsiteX5" fmla="*/ 6939 w 23774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" h="21600" extrusionOk="0">
                  <a:moveTo>
                    <a:pt x="6939" y="21600"/>
                  </a:moveTo>
                  <a:lnTo>
                    <a:pt x="0" y="7884"/>
                  </a:lnTo>
                  <a:lnTo>
                    <a:pt x="2174" y="0"/>
                  </a:lnTo>
                  <a:lnTo>
                    <a:pt x="9886" y="11234"/>
                  </a:lnTo>
                  <a:lnTo>
                    <a:pt x="23774" y="21600"/>
                  </a:lnTo>
                  <a:lnTo>
                    <a:pt x="6939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E769F01C-1D02-465F-8E24-7669E2F43B62}"/>
                </a:ext>
              </a:extLst>
            </p:cNvPr>
            <p:cNvSpPr/>
            <p:nvPr/>
          </p:nvSpPr>
          <p:spPr>
            <a:xfrm>
              <a:off x="4086033" y="2870188"/>
              <a:ext cx="1175716" cy="2566844"/>
            </a:xfrm>
            <a:custGeom>
              <a:avLst/>
              <a:gdLst>
                <a:gd name="connsiteX0" fmla="*/ 0 w 21600"/>
                <a:gd name="connsiteY0" fmla="*/ 11615 h 21600"/>
                <a:gd name="connsiteX1" fmla="*/ 11378 w 21600"/>
                <a:gd name="connsiteY1" fmla="*/ 1309 h 21600"/>
                <a:gd name="connsiteX2" fmla="*/ 12937 w 21600"/>
                <a:gd name="connsiteY2" fmla="*/ 0 h 21600"/>
                <a:gd name="connsiteX3" fmla="*/ 12937 w 21600"/>
                <a:gd name="connsiteY3" fmla="*/ 9171 h 21600"/>
                <a:gd name="connsiteX4" fmla="*/ 21600 w 21600"/>
                <a:gd name="connsiteY4" fmla="*/ 21600 h 21600"/>
                <a:gd name="connsiteX5" fmla="*/ 0 w 21600"/>
                <a:gd name="connsiteY5" fmla="*/ 11615 h 21600"/>
                <a:gd name="connsiteX0" fmla="*/ 0 w 21600"/>
                <a:gd name="connsiteY0" fmla="*/ 11758 h 21743"/>
                <a:gd name="connsiteX1" fmla="*/ 8345 w 21600"/>
                <a:gd name="connsiteY1" fmla="*/ 0 h 21743"/>
                <a:gd name="connsiteX2" fmla="*/ 12937 w 21600"/>
                <a:gd name="connsiteY2" fmla="*/ 143 h 21743"/>
                <a:gd name="connsiteX3" fmla="*/ 12937 w 21600"/>
                <a:gd name="connsiteY3" fmla="*/ 9314 h 21743"/>
                <a:gd name="connsiteX4" fmla="*/ 21600 w 21600"/>
                <a:gd name="connsiteY4" fmla="*/ 21743 h 21743"/>
                <a:gd name="connsiteX5" fmla="*/ 0 w 21600"/>
                <a:gd name="connsiteY5" fmla="*/ 11758 h 2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743" extrusionOk="0">
                  <a:moveTo>
                    <a:pt x="0" y="11758"/>
                  </a:moveTo>
                  <a:lnTo>
                    <a:pt x="8345" y="0"/>
                  </a:lnTo>
                  <a:lnTo>
                    <a:pt x="12937" y="143"/>
                  </a:lnTo>
                  <a:lnTo>
                    <a:pt x="12937" y="9314"/>
                  </a:lnTo>
                  <a:lnTo>
                    <a:pt x="21600" y="21743"/>
                  </a:lnTo>
                  <a:lnTo>
                    <a:pt x="0" y="117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CF88E64-CCFD-499C-87F6-177F9ADDAF7F}"/>
                </a:ext>
              </a:extLst>
            </p:cNvPr>
            <p:cNvSpPr/>
            <p:nvPr/>
          </p:nvSpPr>
          <p:spPr>
            <a:xfrm>
              <a:off x="4086033" y="2076466"/>
              <a:ext cx="1467314" cy="2181215"/>
            </a:xfrm>
            <a:custGeom>
              <a:avLst/>
              <a:gdLst>
                <a:gd name="connsiteX0" fmla="*/ 0 w 21600"/>
                <a:gd name="connsiteY0" fmla="*/ 4772 h 21600"/>
                <a:gd name="connsiteX1" fmla="*/ 16408 w 21600"/>
                <a:gd name="connsiteY1" fmla="*/ 1260 h 21600"/>
                <a:gd name="connsiteX2" fmla="*/ 21600 w 21600"/>
                <a:gd name="connsiteY2" fmla="*/ 0 h 21600"/>
                <a:gd name="connsiteX3" fmla="*/ 10366 w 21600"/>
                <a:gd name="connsiteY3" fmla="*/ 7723 h 21600"/>
                <a:gd name="connsiteX4" fmla="*/ 0 w 21600"/>
                <a:gd name="connsiteY4" fmla="*/ 21600 h 21600"/>
                <a:gd name="connsiteX5" fmla="*/ 0 w 21600"/>
                <a:gd name="connsiteY5" fmla="*/ 4772 h 21600"/>
                <a:gd name="connsiteX0" fmla="*/ 0 w 21600"/>
                <a:gd name="connsiteY0" fmla="*/ 5247 h 22075"/>
                <a:gd name="connsiteX1" fmla="*/ 15567 w 21600"/>
                <a:gd name="connsiteY1" fmla="*/ 0 h 22075"/>
                <a:gd name="connsiteX2" fmla="*/ 21600 w 21600"/>
                <a:gd name="connsiteY2" fmla="*/ 475 h 22075"/>
                <a:gd name="connsiteX3" fmla="*/ 10366 w 21600"/>
                <a:gd name="connsiteY3" fmla="*/ 8198 h 22075"/>
                <a:gd name="connsiteX4" fmla="*/ 0 w 21600"/>
                <a:gd name="connsiteY4" fmla="*/ 22075 h 22075"/>
                <a:gd name="connsiteX5" fmla="*/ 0 w 21600"/>
                <a:gd name="connsiteY5" fmla="*/ 5247 h 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075" extrusionOk="0">
                  <a:moveTo>
                    <a:pt x="0" y="5247"/>
                  </a:moveTo>
                  <a:lnTo>
                    <a:pt x="15567" y="0"/>
                  </a:lnTo>
                  <a:lnTo>
                    <a:pt x="21600" y="475"/>
                  </a:lnTo>
                  <a:lnTo>
                    <a:pt x="10366" y="8198"/>
                  </a:lnTo>
                  <a:lnTo>
                    <a:pt x="0" y="22075"/>
                  </a:lnTo>
                  <a:lnTo>
                    <a:pt x="0" y="5247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D3C91F6C-D94B-4D1A-81C7-E5B033FF7B53}"/>
                </a:ext>
              </a:extLst>
            </p:cNvPr>
            <p:cNvSpPr/>
            <p:nvPr/>
          </p:nvSpPr>
          <p:spPr>
            <a:xfrm>
              <a:off x="4085650" y="1419331"/>
              <a:ext cx="2549967" cy="1175714"/>
            </a:xfrm>
            <a:custGeom>
              <a:avLst/>
              <a:gdLst>
                <a:gd name="connsiteX0" fmla="*/ 9959 w 21600"/>
                <a:gd name="connsiteY0" fmla="*/ 0 h 21600"/>
                <a:gd name="connsiteX1" fmla="*/ 14931 w 21600"/>
                <a:gd name="connsiteY1" fmla="*/ 5423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  <a:gd name="connsiteX0" fmla="*/ 9959 w 21600"/>
                <a:gd name="connsiteY0" fmla="*/ 0 h 21600"/>
                <a:gd name="connsiteX1" fmla="*/ 15845 w 21600"/>
                <a:gd name="connsiteY1" fmla="*/ 3906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9959" y="0"/>
                  </a:moveTo>
                  <a:lnTo>
                    <a:pt x="15845" y="3906"/>
                  </a:lnTo>
                  <a:lnTo>
                    <a:pt x="21600" y="12937"/>
                  </a:lnTo>
                  <a:lnTo>
                    <a:pt x="12429" y="12937"/>
                  </a:lnTo>
                  <a:lnTo>
                    <a:pt x="0" y="21600"/>
                  </a:lnTo>
                  <a:lnTo>
                    <a:pt x="9959" y="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76A3F314-FEE4-4DCE-B45A-96D33ABD0218}"/>
              </a:ext>
            </a:extLst>
          </p:cNvPr>
          <p:cNvSpPr txBox="1"/>
          <p:nvPr/>
        </p:nvSpPr>
        <p:spPr>
          <a:xfrm>
            <a:off x="6730846" y="3224438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B10E062-CA10-4914-93B1-5D51DE83A09D}"/>
              </a:ext>
            </a:extLst>
          </p:cNvPr>
          <p:cNvSpPr txBox="1"/>
          <p:nvPr/>
        </p:nvSpPr>
        <p:spPr>
          <a:xfrm>
            <a:off x="6480179" y="3864791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EEE11AA-C198-4E9A-AAE2-F433E861CCE2}"/>
              </a:ext>
            </a:extLst>
          </p:cNvPr>
          <p:cNvSpPr txBox="1"/>
          <p:nvPr/>
        </p:nvSpPr>
        <p:spPr>
          <a:xfrm>
            <a:off x="5807602" y="4159890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6CCFFA7-1158-4F40-AC69-A845B8D2B22E}"/>
              </a:ext>
            </a:extLst>
          </p:cNvPr>
          <p:cNvSpPr txBox="1"/>
          <p:nvPr/>
        </p:nvSpPr>
        <p:spPr>
          <a:xfrm>
            <a:off x="5100832" y="3906979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1EBBDDB-C46E-4DD2-BE70-CAEE82F4BC3B}"/>
              </a:ext>
            </a:extLst>
          </p:cNvPr>
          <p:cNvSpPr txBox="1"/>
          <p:nvPr/>
        </p:nvSpPr>
        <p:spPr>
          <a:xfrm>
            <a:off x="4839287" y="3216748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6EFD845-148F-47B5-B674-97D65D534C2D}"/>
              </a:ext>
            </a:extLst>
          </p:cNvPr>
          <p:cNvSpPr txBox="1"/>
          <p:nvPr/>
        </p:nvSpPr>
        <p:spPr>
          <a:xfrm>
            <a:off x="5099910" y="2554551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C0C9AF2-4155-41E5-B347-32D29A79BA60}"/>
              </a:ext>
            </a:extLst>
          </p:cNvPr>
          <p:cNvSpPr txBox="1"/>
          <p:nvPr/>
        </p:nvSpPr>
        <p:spPr>
          <a:xfrm>
            <a:off x="5807602" y="2264686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289FB7E-7288-49E6-BC55-C2F7ADE108CB}"/>
              </a:ext>
            </a:extLst>
          </p:cNvPr>
          <p:cNvSpPr txBox="1"/>
          <p:nvPr/>
        </p:nvSpPr>
        <p:spPr>
          <a:xfrm>
            <a:off x="6496976" y="2568340"/>
            <a:ext cx="58268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pic>
        <p:nvPicPr>
          <p:cNvPr id="103" name="Graphic 102" descr="Trophy">
            <a:extLst>
              <a:ext uri="{FF2B5EF4-FFF2-40B4-BE49-F238E27FC236}">
                <a16:creationId xmlns:a16="http://schemas.microsoft.com/office/drawing/2014/main" id="{4CE88AFF-7133-4C38-9B74-2104E41FE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316" y="3090499"/>
            <a:ext cx="675366" cy="675366"/>
          </a:xfrm>
          <a:prstGeom prst="rect">
            <a:avLst/>
          </a:prstGeom>
        </p:spPr>
      </p:pic>
      <p:pic>
        <p:nvPicPr>
          <p:cNvPr id="115" name="Graphic 114" descr="Bar graph with upward trend with solid fill">
            <a:extLst>
              <a:ext uri="{FF2B5EF4-FFF2-40B4-BE49-F238E27FC236}">
                <a16:creationId xmlns:a16="http://schemas.microsoft.com/office/drawing/2014/main" id="{5AF5DE0D-7B44-430B-8EDE-03E15DD178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4394" y="1563321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Graphic 115" descr="Brainstorm with solid fill">
            <a:extLst>
              <a:ext uri="{FF2B5EF4-FFF2-40B4-BE49-F238E27FC236}">
                <a16:creationId xmlns:a16="http://schemas.microsoft.com/office/drawing/2014/main" id="{0204E6C5-8831-499B-94FE-4F3445B47C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5074" y="1634974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7" name="Graphic 116" descr="Bullseye with solid fill">
            <a:extLst>
              <a:ext uri="{FF2B5EF4-FFF2-40B4-BE49-F238E27FC236}">
                <a16:creationId xmlns:a16="http://schemas.microsoft.com/office/drawing/2014/main" id="{82EB67E8-F0CA-4598-91C6-0359A4BC87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9701" y="4916753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Graphic 117" descr="Database with solid fill">
            <a:extLst>
              <a:ext uri="{FF2B5EF4-FFF2-40B4-BE49-F238E27FC236}">
                <a16:creationId xmlns:a16="http://schemas.microsoft.com/office/drawing/2014/main" id="{5421A732-FAE5-450B-9899-D038EEBDDD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836" y="3969295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9" name="Graphic 118" descr="Gears with solid fill">
            <a:extLst>
              <a:ext uri="{FF2B5EF4-FFF2-40B4-BE49-F238E27FC236}">
                <a16:creationId xmlns:a16="http://schemas.microsoft.com/office/drawing/2014/main" id="{36A801E1-9B60-4D0F-BBA5-8F980905DD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15943" y="2607148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119" descr="Hourglass 30% with solid fill">
            <a:extLst>
              <a:ext uri="{FF2B5EF4-FFF2-40B4-BE49-F238E27FC236}">
                <a16:creationId xmlns:a16="http://schemas.microsoft.com/office/drawing/2014/main" id="{A2B42CDB-7D2F-40E4-B1A2-4C5B33F50A0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50018" y="3772271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120" descr="Lightbulb with solid fill">
            <a:extLst>
              <a:ext uri="{FF2B5EF4-FFF2-40B4-BE49-F238E27FC236}">
                <a16:creationId xmlns:a16="http://schemas.microsoft.com/office/drawing/2014/main" id="{0B468DBF-7722-4C70-86B1-15A8FC15FB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81892" y="2433128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121" descr="Research with solid fill">
            <a:extLst>
              <a:ext uri="{FF2B5EF4-FFF2-40B4-BE49-F238E27FC236}">
                <a16:creationId xmlns:a16="http://schemas.microsoft.com/office/drawing/2014/main" id="{74E107D7-1AD5-41DD-8D37-259CDE32C69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42517" y="4824890"/>
            <a:ext cx="379671" cy="3796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1242150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690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441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Octagon Cycle – Slide Template</vt:lpstr>
      <vt:lpstr>Infographic Octagon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Octagon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2021-09-21T18:43:38Z</dcterms:modified>
  <cp:category>Charts &amp; Diagrams</cp:category>
</cp:coreProperties>
</file>