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99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Alternating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1F0B4B-4A84-407F-866C-AADC5D781865}"/>
              </a:ext>
            </a:extLst>
          </p:cNvPr>
          <p:cNvGrpSpPr/>
          <p:nvPr/>
        </p:nvGrpSpPr>
        <p:grpSpPr>
          <a:xfrm>
            <a:off x="2764695" y="1465256"/>
            <a:ext cx="3614611" cy="4507159"/>
            <a:chOff x="3120598" y="1666632"/>
            <a:chExt cx="2902805" cy="361958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2BD7C51-86E5-45B5-8380-4A7AC31ECDEC}"/>
                </a:ext>
              </a:extLst>
            </p:cNvPr>
            <p:cNvSpPr/>
            <p:nvPr/>
          </p:nvSpPr>
          <p:spPr>
            <a:xfrm>
              <a:off x="3883489" y="1666632"/>
              <a:ext cx="2139299" cy="84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68" y="21600"/>
                  </a:moveTo>
                  <a:lnTo>
                    <a:pt x="1726" y="21600"/>
                  </a:lnTo>
                  <a:cubicBezTo>
                    <a:pt x="770" y="21600"/>
                    <a:pt x="0" y="19642"/>
                    <a:pt x="0" y="17211"/>
                  </a:cubicBezTo>
                  <a:lnTo>
                    <a:pt x="0" y="4389"/>
                  </a:lnTo>
                  <a:cubicBezTo>
                    <a:pt x="0" y="1958"/>
                    <a:pt x="770" y="0"/>
                    <a:pt x="1726" y="0"/>
                  </a:cubicBezTo>
                  <a:lnTo>
                    <a:pt x="13568" y="0"/>
                  </a:lnTo>
                  <a:cubicBezTo>
                    <a:pt x="14040" y="0"/>
                    <a:pt x="14487" y="505"/>
                    <a:pt x="14822" y="1358"/>
                  </a:cubicBezTo>
                  <a:lnTo>
                    <a:pt x="18372" y="10800"/>
                  </a:lnTo>
                  <a:lnTo>
                    <a:pt x="14822" y="20242"/>
                  </a:lnTo>
                  <a:cubicBezTo>
                    <a:pt x="14499" y="21126"/>
                    <a:pt x="14040" y="21600"/>
                    <a:pt x="13568" y="21600"/>
                  </a:cubicBezTo>
                  <a:close/>
                  <a:moveTo>
                    <a:pt x="17057" y="2400"/>
                  </a:moveTo>
                  <a:lnTo>
                    <a:pt x="16150" y="2400"/>
                  </a:lnTo>
                  <a:lnTo>
                    <a:pt x="19316" y="10800"/>
                  </a:lnTo>
                  <a:lnTo>
                    <a:pt x="16150" y="19200"/>
                  </a:lnTo>
                  <a:lnTo>
                    <a:pt x="17057" y="19200"/>
                  </a:lnTo>
                  <a:lnTo>
                    <a:pt x="20222" y="10800"/>
                  </a:lnTo>
                  <a:lnTo>
                    <a:pt x="17057" y="2400"/>
                  </a:lnTo>
                  <a:close/>
                  <a:moveTo>
                    <a:pt x="19440" y="5053"/>
                  </a:moveTo>
                  <a:lnTo>
                    <a:pt x="18819" y="5053"/>
                  </a:lnTo>
                  <a:lnTo>
                    <a:pt x="20979" y="10800"/>
                  </a:lnTo>
                  <a:lnTo>
                    <a:pt x="18819" y="16547"/>
                  </a:lnTo>
                  <a:lnTo>
                    <a:pt x="19440" y="16547"/>
                  </a:lnTo>
                  <a:lnTo>
                    <a:pt x="21600" y="10800"/>
                  </a:lnTo>
                  <a:lnTo>
                    <a:pt x="19440" y="505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0FE6C02-3F39-4140-8636-643E65B2CC12}"/>
                </a:ext>
              </a:extLst>
            </p:cNvPr>
            <p:cNvSpPr/>
            <p:nvPr/>
          </p:nvSpPr>
          <p:spPr>
            <a:xfrm>
              <a:off x="3121213" y="1906380"/>
              <a:ext cx="1033993" cy="36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4" y="21600"/>
                  </a:moveTo>
                  <a:lnTo>
                    <a:pt x="3776" y="21600"/>
                  </a:lnTo>
                  <a:cubicBezTo>
                    <a:pt x="1695" y="21600"/>
                    <a:pt x="0" y="16751"/>
                    <a:pt x="0" y="10800"/>
                  </a:cubicBezTo>
                  <a:lnTo>
                    <a:pt x="0" y="10800"/>
                  </a:lnTo>
                  <a:cubicBezTo>
                    <a:pt x="0" y="4849"/>
                    <a:pt x="1695" y="0"/>
                    <a:pt x="3776" y="0"/>
                  </a:cubicBezTo>
                  <a:lnTo>
                    <a:pt x="17824" y="0"/>
                  </a:lnTo>
                  <a:cubicBezTo>
                    <a:pt x="19905" y="0"/>
                    <a:pt x="21600" y="4849"/>
                    <a:pt x="21600" y="10800"/>
                  </a:cubicBezTo>
                  <a:lnTo>
                    <a:pt x="21600" y="10800"/>
                  </a:lnTo>
                  <a:cubicBezTo>
                    <a:pt x="21574" y="16751"/>
                    <a:pt x="19905" y="21600"/>
                    <a:pt x="1782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4" name="Graphic 13" descr="Lightbulb with solid fill">
              <a:extLst>
                <a:ext uri="{FF2B5EF4-FFF2-40B4-BE49-F238E27FC236}">
                  <a16:creationId xmlns:a16="http://schemas.microsoft.com/office/drawing/2014/main" id="{0EB19AAA-BA9E-41F3-A6D0-E577A37A2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60436" y="1874549"/>
              <a:ext cx="425129" cy="42512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8633CD3-B7CE-43E6-BC24-0089ACD4F1CA}"/>
                </a:ext>
              </a:extLst>
            </p:cNvPr>
            <p:cNvSpPr txBox="1"/>
            <p:nvPr/>
          </p:nvSpPr>
          <p:spPr>
            <a:xfrm>
              <a:off x="4232221" y="1763949"/>
              <a:ext cx="87941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03BAFC7-B4E7-4A76-95D2-020A1FDC4107}"/>
                </a:ext>
              </a:extLst>
            </p:cNvPr>
            <p:cNvSpPr/>
            <p:nvPr/>
          </p:nvSpPr>
          <p:spPr>
            <a:xfrm>
              <a:off x="3883489" y="3519048"/>
              <a:ext cx="2139299" cy="84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68" y="21600"/>
                  </a:moveTo>
                  <a:lnTo>
                    <a:pt x="1726" y="21600"/>
                  </a:lnTo>
                  <a:cubicBezTo>
                    <a:pt x="770" y="21600"/>
                    <a:pt x="0" y="19642"/>
                    <a:pt x="0" y="17211"/>
                  </a:cubicBezTo>
                  <a:lnTo>
                    <a:pt x="0" y="4389"/>
                  </a:lnTo>
                  <a:cubicBezTo>
                    <a:pt x="0" y="1958"/>
                    <a:pt x="770" y="0"/>
                    <a:pt x="1726" y="0"/>
                  </a:cubicBezTo>
                  <a:lnTo>
                    <a:pt x="13568" y="0"/>
                  </a:lnTo>
                  <a:cubicBezTo>
                    <a:pt x="14040" y="0"/>
                    <a:pt x="14487" y="505"/>
                    <a:pt x="14822" y="1358"/>
                  </a:cubicBezTo>
                  <a:lnTo>
                    <a:pt x="18372" y="10800"/>
                  </a:lnTo>
                  <a:lnTo>
                    <a:pt x="14822" y="20242"/>
                  </a:lnTo>
                  <a:cubicBezTo>
                    <a:pt x="14499" y="21095"/>
                    <a:pt x="14040" y="21600"/>
                    <a:pt x="13568" y="21600"/>
                  </a:cubicBezTo>
                  <a:close/>
                  <a:moveTo>
                    <a:pt x="17057" y="2400"/>
                  </a:moveTo>
                  <a:lnTo>
                    <a:pt x="16150" y="2400"/>
                  </a:lnTo>
                  <a:lnTo>
                    <a:pt x="19316" y="10800"/>
                  </a:lnTo>
                  <a:lnTo>
                    <a:pt x="16150" y="19200"/>
                  </a:lnTo>
                  <a:lnTo>
                    <a:pt x="17057" y="19200"/>
                  </a:lnTo>
                  <a:lnTo>
                    <a:pt x="20222" y="10800"/>
                  </a:lnTo>
                  <a:lnTo>
                    <a:pt x="17057" y="2400"/>
                  </a:lnTo>
                  <a:close/>
                  <a:moveTo>
                    <a:pt x="19440" y="5053"/>
                  </a:moveTo>
                  <a:lnTo>
                    <a:pt x="18819" y="5053"/>
                  </a:lnTo>
                  <a:lnTo>
                    <a:pt x="20979" y="10800"/>
                  </a:lnTo>
                  <a:lnTo>
                    <a:pt x="18819" y="16547"/>
                  </a:lnTo>
                  <a:lnTo>
                    <a:pt x="19440" y="16547"/>
                  </a:lnTo>
                  <a:lnTo>
                    <a:pt x="21600" y="10800"/>
                  </a:lnTo>
                  <a:lnTo>
                    <a:pt x="19440" y="505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29030C4-45E3-4CE1-8350-CD6D819C92B8}"/>
                </a:ext>
              </a:extLst>
            </p:cNvPr>
            <p:cNvSpPr/>
            <p:nvPr/>
          </p:nvSpPr>
          <p:spPr>
            <a:xfrm>
              <a:off x="3121213" y="3758796"/>
              <a:ext cx="1033993" cy="36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4" y="21600"/>
                  </a:moveTo>
                  <a:lnTo>
                    <a:pt x="3776" y="21600"/>
                  </a:lnTo>
                  <a:cubicBezTo>
                    <a:pt x="1695" y="21600"/>
                    <a:pt x="0" y="16751"/>
                    <a:pt x="0" y="10800"/>
                  </a:cubicBezTo>
                  <a:lnTo>
                    <a:pt x="0" y="10800"/>
                  </a:lnTo>
                  <a:cubicBezTo>
                    <a:pt x="0" y="4849"/>
                    <a:pt x="1695" y="0"/>
                    <a:pt x="3776" y="0"/>
                  </a:cubicBezTo>
                  <a:lnTo>
                    <a:pt x="17824" y="0"/>
                  </a:lnTo>
                  <a:cubicBezTo>
                    <a:pt x="19905" y="0"/>
                    <a:pt x="21600" y="4849"/>
                    <a:pt x="21600" y="10800"/>
                  </a:cubicBezTo>
                  <a:lnTo>
                    <a:pt x="21600" y="10800"/>
                  </a:lnTo>
                  <a:cubicBezTo>
                    <a:pt x="21574" y="16824"/>
                    <a:pt x="19905" y="21600"/>
                    <a:pt x="1782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10B6EEE8-42F6-42CA-82DE-7F95856E2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60436" y="3726965"/>
              <a:ext cx="425129" cy="42512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9AB35B-0BAC-4BAB-A20C-CC8D120CAA8F}"/>
                </a:ext>
              </a:extLst>
            </p:cNvPr>
            <p:cNvSpPr txBox="1"/>
            <p:nvPr/>
          </p:nvSpPr>
          <p:spPr>
            <a:xfrm>
              <a:off x="4232221" y="3616365"/>
              <a:ext cx="87941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7BA2DD1-35E0-48E4-B4AD-5D1136D2D350}"/>
                </a:ext>
              </a:extLst>
            </p:cNvPr>
            <p:cNvSpPr/>
            <p:nvPr/>
          </p:nvSpPr>
          <p:spPr>
            <a:xfrm>
              <a:off x="3120598" y="2592840"/>
              <a:ext cx="2139299" cy="84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2" y="0"/>
                  </a:moveTo>
                  <a:lnTo>
                    <a:pt x="19874" y="0"/>
                  </a:lnTo>
                  <a:cubicBezTo>
                    <a:pt x="20830" y="0"/>
                    <a:pt x="21600" y="1958"/>
                    <a:pt x="21600" y="4389"/>
                  </a:cubicBezTo>
                  <a:lnTo>
                    <a:pt x="21600" y="17211"/>
                  </a:lnTo>
                  <a:cubicBezTo>
                    <a:pt x="21600" y="19642"/>
                    <a:pt x="20830" y="21600"/>
                    <a:pt x="19874" y="21600"/>
                  </a:cubicBezTo>
                  <a:lnTo>
                    <a:pt x="8032" y="21600"/>
                  </a:lnTo>
                  <a:cubicBezTo>
                    <a:pt x="7560" y="21600"/>
                    <a:pt x="7113" y="21095"/>
                    <a:pt x="6778" y="20242"/>
                  </a:cubicBezTo>
                  <a:lnTo>
                    <a:pt x="3228" y="10800"/>
                  </a:lnTo>
                  <a:lnTo>
                    <a:pt x="6778" y="1358"/>
                  </a:lnTo>
                  <a:cubicBezTo>
                    <a:pt x="7113" y="474"/>
                    <a:pt x="7560" y="0"/>
                    <a:pt x="8032" y="0"/>
                  </a:cubicBezTo>
                  <a:close/>
                  <a:moveTo>
                    <a:pt x="4556" y="19200"/>
                  </a:moveTo>
                  <a:lnTo>
                    <a:pt x="5462" y="19200"/>
                  </a:lnTo>
                  <a:lnTo>
                    <a:pt x="2297" y="10800"/>
                  </a:lnTo>
                  <a:lnTo>
                    <a:pt x="5462" y="2400"/>
                  </a:lnTo>
                  <a:lnTo>
                    <a:pt x="4556" y="2400"/>
                  </a:lnTo>
                  <a:lnTo>
                    <a:pt x="1390" y="10800"/>
                  </a:lnTo>
                  <a:lnTo>
                    <a:pt x="4556" y="19200"/>
                  </a:lnTo>
                  <a:close/>
                  <a:moveTo>
                    <a:pt x="2160" y="16547"/>
                  </a:moveTo>
                  <a:lnTo>
                    <a:pt x="2781" y="16547"/>
                  </a:lnTo>
                  <a:lnTo>
                    <a:pt x="621" y="10800"/>
                  </a:lnTo>
                  <a:lnTo>
                    <a:pt x="2781" y="5053"/>
                  </a:lnTo>
                  <a:lnTo>
                    <a:pt x="2160" y="5053"/>
                  </a:lnTo>
                  <a:lnTo>
                    <a:pt x="0" y="10800"/>
                  </a:lnTo>
                  <a:lnTo>
                    <a:pt x="2160" y="1654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979A23E-1EDC-4B2F-B1E9-8EF9AF972303}"/>
                </a:ext>
              </a:extLst>
            </p:cNvPr>
            <p:cNvSpPr/>
            <p:nvPr/>
          </p:nvSpPr>
          <p:spPr>
            <a:xfrm>
              <a:off x="4989410" y="2832588"/>
              <a:ext cx="1033993" cy="36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76" y="0"/>
                  </a:moveTo>
                  <a:lnTo>
                    <a:pt x="17824" y="0"/>
                  </a:lnTo>
                  <a:cubicBezTo>
                    <a:pt x="19905" y="0"/>
                    <a:pt x="21600" y="4849"/>
                    <a:pt x="21600" y="10800"/>
                  </a:cubicBezTo>
                  <a:lnTo>
                    <a:pt x="21600" y="10800"/>
                  </a:lnTo>
                  <a:cubicBezTo>
                    <a:pt x="21600" y="16751"/>
                    <a:pt x="19905" y="21600"/>
                    <a:pt x="17824" y="21600"/>
                  </a:cubicBezTo>
                  <a:lnTo>
                    <a:pt x="3776" y="21600"/>
                  </a:lnTo>
                  <a:cubicBezTo>
                    <a:pt x="1695" y="21600"/>
                    <a:pt x="0" y="16751"/>
                    <a:pt x="0" y="10800"/>
                  </a:cubicBezTo>
                  <a:lnTo>
                    <a:pt x="0" y="10800"/>
                  </a:lnTo>
                  <a:cubicBezTo>
                    <a:pt x="0" y="4849"/>
                    <a:pt x="1695" y="0"/>
                    <a:pt x="3776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2" name="Graphic 11" descr="Bullseye with solid fill">
              <a:extLst>
                <a:ext uri="{FF2B5EF4-FFF2-40B4-BE49-F238E27FC236}">
                  <a16:creationId xmlns:a16="http://schemas.microsoft.com/office/drawing/2014/main" id="{BD8C52D8-03D6-4E25-A4D8-808C88FF3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29875" y="2800757"/>
              <a:ext cx="425129" cy="42512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DB7AF86-7ACA-4266-B0FA-F2E3F4C03FAB}"/>
                </a:ext>
              </a:extLst>
            </p:cNvPr>
            <p:cNvSpPr txBox="1"/>
            <p:nvPr/>
          </p:nvSpPr>
          <p:spPr>
            <a:xfrm>
              <a:off x="4083794" y="2690157"/>
              <a:ext cx="87941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ECC1D12-59D4-499B-9157-95A530D4D930}"/>
                </a:ext>
              </a:extLst>
            </p:cNvPr>
            <p:cNvSpPr/>
            <p:nvPr/>
          </p:nvSpPr>
          <p:spPr>
            <a:xfrm>
              <a:off x="3120598" y="4445257"/>
              <a:ext cx="2139299" cy="84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2" y="0"/>
                  </a:moveTo>
                  <a:lnTo>
                    <a:pt x="19874" y="0"/>
                  </a:lnTo>
                  <a:cubicBezTo>
                    <a:pt x="20830" y="0"/>
                    <a:pt x="21600" y="1958"/>
                    <a:pt x="21600" y="4389"/>
                  </a:cubicBezTo>
                  <a:lnTo>
                    <a:pt x="21600" y="17211"/>
                  </a:lnTo>
                  <a:cubicBezTo>
                    <a:pt x="21600" y="19642"/>
                    <a:pt x="20830" y="21600"/>
                    <a:pt x="19874" y="21600"/>
                  </a:cubicBezTo>
                  <a:lnTo>
                    <a:pt x="8032" y="21600"/>
                  </a:lnTo>
                  <a:cubicBezTo>
                    <a:pt x="7560" y="21600"/>
                    <a:pt x="7113" y="21095"/>
                    <a:pt x="6778" y="20242"/>
                  </a:cubicBezTo>
                  <a:lnTo>
                    <a:pt x="3228" y="10800"/>
                  </a:lnTo>
                  <a:lnTo>
                    <a:pt x="6778" y="1358"/>
                  </a:lnTo>
                  <a:cubicBezTo>
                    <a:pt x="7113" y="474"/>
                    <a:pt x="7560" y="0"/>
                    <a:pt x="8032" y="0"/>
                  </a:cubicBezTo>
                  <a:close/>
                  <a:moveTo>
                    <a:pt x="4556" y="19200"/>
                  </a:moveTo>
                  <a:lnTo>
                    <a:pt x="5462" y="19200"/>
                  </a:lnTo>
                  <a:lnTo>
                    <a:pt x="2297" y="10800"/>
                  </a:lnTo>
                  <a:lnTo>
                    <a:pt x="5462" y="2400"/>
                  </a:lnTo>
                  <a:lnTo>
                    <a:pt x="4556" y="2400"/>
                  </a:lnTo>
                  <a:lnTo>
                    <a:pt x="1390" y="10800"/>
                  </a:lnTo>
                  <a:lnTo>
                    <a:pt x="4556" y="19200"/>
                  </a:lnTo>
                  <a:close/>
                  <a:moveTo>
                    <a:pt x="2160" y="16547"/>
                  </a:moveTo>
                  <a:lnTo>
                    <a:pt x="2781" y="16547"/>
                  </a:lnTo>
                  <a:lnTo>
                    <a:pt x="621" y="10800"/>
                  </a:lnTo>
                  <a:lnTo>
                    <a:pt x="2781" y="5053"/>
                  </a:lnTo>
                  <a:lnTo>
                    <a:pt x="2160" y="5053"/>
                  </a:lnTo>
                  <a:lnTo>
                    <a:pt x="0" y="10800"/>
                  </a:lnTo>
                  <a:lnTo>
                    <a:pt x="2160" y="1654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B820129-5151-45CD-8090-7ABC0487B305}"/>
                </a:ext>
              </a:extLst>
            </p:cNvPr>
            <p:cNvSpPr/>
            <p:nvPr/>
          </p:nvSpPr>
          <p:spPr>
            <a:xfrm>
              <a:off x="4989410" y="4685005"/>
              <a:ext cx="1033993" cy="36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76" y="0"/>
                  </a:moveTo>
                  <a:lnTo>
                    <a:pt x="17824" y="0"/>
                  </a:lnTo>
                  <a:cubicBezTo>
                    <a:pt x="19905" y="0"/>
                    <a:pt x="21600" y="4849"/>
                    <a:pt x="21600" y="10800"/>
                  </a:cubicBezTo>
                  <a:lnTo>
                    <a:pt x="21600" y="10800"/>
                  </a:lnTo>
                  <a:cubicBezTo>
                    <a:pt x="21600" y="16751"/>
                    <a:pt x="19905" y="21600"/>
                    <a:pt x="17824" y="21600"/>
                  </a:cubicBezTo>
                  <a:lnTo>
                    <a:pt x="3776" y="21600"/>
                  </a:lnTo>
                  <a:cubicBezTo>
                    <a:pt x="1695" y="21600"/>
                    <a:pt x="0" y="16751"/>
                    <a:pt x="0" y="10800"/>
                  </a:cubicBezTo>
                  <a:lnTo>
                    <a:pt x="0" y="10800"/>
                  </a:lnTo>
                  <a:cubicBezTo>
                    <a:pt x="0" y="4849"/>
                    <a:pt x="1695" y="0"/>
                    <a:pt x="3776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5" name="Graphic 14" descr="Research with solid fill">
              <a:extLst>
                <a:ext uri="{FF2B5EF4-FFF2-40B4-BE49-F238E27FC236}">
                  <a16:creationId xmlns:a16="http://schemas.microsoft.com/office/drawing/2014/main" id="{05733CD5-4C34-4CF5-B207-BDAFB2923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37594" y="4653174"/>
              <a:ext cx="425129" cy="42512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06B586-CE2F-4527-AF8E-97C1F319F599}"/>
                </a:ext>
              </a:extLst>
            </p:cNvPr>
            <p:cNvSpPr txBox="1"/>
            <p:nvPr/>
          </p:nvSpPr>
          <p:spPr>
            <a:xfrm>
              <a:off x="4083794" y="4542574"/>
              <a:ext cx="87941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</a:t>
              </a:r>
            </a:p>
            <a:p>
              <a:r>
                <a:rPr lang="en-US" b="1" noProof="1"/>
                <a:t>Ipsum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460F8E5-4063-4D93-9125-545A9E325A17}"/>
              </a:ext>
            </a:extLst>
          </p:cNvPr>
          <p:cNvGrpSpPr/>
          <p:nvPr/>
        </p:nvGrpSpPr>
        <p:grpSpPr>
          <a:xfrm>
            <a:off x="6699738" y="3676563"/>
            <a:ext cx="2194560" cy="1237868"/>
            <a:chOff x="6974393" y="2966533"/>
            <a:chExt cx="2194560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DFC1C99-EA17-44A2-B1B1-F9EC4B34D8F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A522EF6-05B9-49C9-AE8D-C5299E856049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24297F1-BEAE-4642-8344-E19E43FE3C41}"/>
              </a:ext>
            </a:extLst>
          </p:cNvPr>
          <p:cNvGrpSpPr/>
          <p:nvPr/>
        </p:nvGrpSpPr>
        <p:grpSpPr>
          <a:xfrm>
            <a:off x="249702" y="2523235"/>
            <a:ext cx="2194560" cy="1237869"/>
            <a:chOff x="249702" y="2966531"/>
            <a:chExt cx="2194560" cy="123786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6153FA7-475F-463B-B611-6D6B37909EFD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733A3CF-F397-45AF-B9BF-7C509AE0D67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A5EAF2C-A0DD-4C75-B223-BC7D30C5063D}"/>
              </a:ext>
            </a:extLst>
          </p:cNvPr>
          <p:cNvGrpSpPr/>
          <p:nvPr/>
        </p:nvGrpSpPr>
        <p:grpSpPr>
          <a:xfrm>
            <a:off x="249702" y="4829891"/>
            <a:ext cx="2194560" cy="1237866"/>
            <a:chOff x="249702" y="4621698"/>
            <a:chExt cx="2194560" cy="12378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DEC73CA-D5AC-4597-83B4-357CE4571F1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151AFEA-EC52-4E1E-A39E-516F7356CBA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F5BF19E-9DEE-48E6-AF7D-9172061C057B}"/>
              </a:ext>
            </a:extLst>
          </p:cNvPr>
          <p:cNvGrpSpPr/>
          <p:nvPr/>
        </p:nvGrpSpPr>
        <p:grpSpPr>
          <a:xfrm>
            <a:off x="6697329" y="1369910"/>
            <a:ext cx="2194560" cy="1237868"/>
            <a:chOff x="6697329" y="1465257"/>
            <a:chExt cx="2194560" cy="12378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48F4AD6-08EF-4DEF-8E46-7876F29F5A6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D27D6ED-309B-4AD8-BD64-3F7B74AD125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Alternating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1F0B4B-4A84-407F-866C-AADC5D781865}"/>
              </a:ext>
            </a:extLst>
          </p:cNvPr>
          <p:cNvGrpSpPr/>
          <p:nvPr/>
        </p:nvGrpSpPr>
        <p:grpSpPr>
          <a:xfrm>
            <a:off x="2764695" y="1465256"/>
            <a:ext cx="3614611" cy="4507159"/>
            <a:chOff x="3120598" y="1666632"/>
            <a:chExt cx="2902805" cy="361958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2BD7C51-86E5-45B5-8380-4A7AC31ECDEC}"/>
                </a:ext>
              </a:extLst>
            </p:cNvPr>
            <p:cNvSpPr/>
            <p:nvPr/>
          </p:nvSpPr>
          <p:spPr>
            <a:xfrm>
              <a:off x="3883489" y="1666632"/>
              <a:ext cx="2139299" cy="84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68" y="21600"/>
                  </a:moveTo>
                  <a:lnTo>
                    <a:pt x="1726" y="21600"/>
                  </a:lnTo>
                  <a:cubicBezTo>
                    <a:pt x="770" y="21600"/>
                    <a:pt x="0" y="19642"/>
                    <a:pt x="0" y="17211"/>
                  </a:cubicBezTo>
                  <a:lnTo>
                    <a:pt x="0" y="4389"/>
                  </a:lnTo>
                  <a:cubicBezTo>
                    <a:pt x="0" y="1958"/>
                    <a:pt x="770" y="0"/>
                    <a:pt x="1726" y="0"/>
                  </a:cubicBezTo>
                  <a:lnTo>
                    <a:pt x="13568" y="0"/>
                  </a:lnTo>
                  <a:cubicBezTo>
                    <a:pt x="14040" y="0"/>
                    <a:pt x="14487" y="505"/>
                    <a:pt x="14822" y="1358"/>
                  </a:cubicBezTo>
                  <a:lnTo>
                    <a:pt x="18372" y="10800"/>
                  </a:lnTo>
                  <a:lnTo>
                    <a:pt x="14822" y="20242"/>
                  </a:lnTo>
                  <a:cubicBezTo>
                    <a:pt x="14499" y="21126"/>
                    <a:pt x="14040" y="21600"/>
                    <a:pt x="13568" y="21600"/>
                  </a:cubicBezTo>
                  <a:close/>
                  <a:moveTo>
                    <a:pt x="17057" y="2400"/>
                  </a:moveTo>
                  <a:lnTo>
                    <a:pt x="16150" y="2400"/>
                  </a:lnTo>
                  <a:lnTo>
                    <a:pt x="19316" y="10800"/>
                  </a:lnTo>
                  <a:lnTo>
                    <a:pt x="16150" y="19200"/>
                  </a:lnTo>
                  <a:lnTo>
                    <a:pt x="17057" y="19200"/>
                  </a:lnTo>
                  <a:lnTo>
                    <a:pt x="20222" y="10800"/>
                  </a:lnTo>
                  <a:lnTo>
                    <a:pt x="17057" y="2400"/>
                  </a:lnTo>
                  <a:close/>
                  <a:moveTo>
                    <a:pt x="19440" y="5053"/>
                  </a:moveTo>
                  <a:lnTo>
                    <a:pt x="18819" y="5053"/>
                  </a:lnTo>
                  <a:lnTo>
                    <a:pt x="20979" y="10800"/>
                  </a:lnTo>
                  <a:lnTo>
                    <a:pt x="18819" y="16547"/>
                  </a:lnTo>
                  <a:lnTo>
                    <a:pt x="19440" y="16547"/>
                  </a:lnTo>
                  <a:lnTo>
                    <a:pt x="21600" y="10800"/>
                  </a:lnTo>
                  <a:lnTo>
                    <a:pt x="19440" y="505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0FE6C02-3F39-4140-8636-643E65B2CC12}"/>
                </a:ext>
              </a:extLst>
            </p:cNvPr>
            <p:cNvSpPr/>
            <p:nvPr/>
          </p:nvSpPr>
          <p:spPr>
            <a:xfrm>
              <a:off x="3121213" y="1906380"/>
              <a:ext cx="1033993" cy="36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4" y="21600"/>
                  </a:moveTo>
                  <a:lnTo>
                    <a:pt x="3776" y="21600"/>
                  </a:lnTo>
                  <a:cubicBezTo>
                    <a:pt x="1695" y="21600"/>
                    <a:pt x="0" y="16751"/>
                    <a:pt x="0" y="10800"/>
                  </a:cubicBezTo>
                  <a:lnTo>
                    <a:pt x="0" y="10800"/>
                  </a:lnTo>
                  <a:cubicBezTo>
                    <a:pt x="0" y="4849"/>
                    <a:pt x="1695" y="0"/>
                    <a:pt x="3776" y="0"/>
                  </a:cubicBezTo>
                  <a:lnTo>
                    <a:pt x="17824" y="0"/>
                  </a:lnTo>
                  <a:cubicBezTo>
                    <a:pt x="19905" y="0"/>
                    <a:pt x="21600" y="4849"/>
                    <a:pt x="21600" y="10800"/>
                  </a:cubicBezTo>
                  <a:lnTo>
                    <a:pt x="21600" y="10800"/>
                  </a:lnTo>
                  <a:cubicBezTo>
                    <a:pt x="21574" y="16751"/>
                    <a:pt x="19905" y="21600"/>
                    <a:pt x="1782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4" name="Graphic 13" descr="Lightbulb with solid fill">
              <a:extLst>
                <a:ext uri="{FF2B5EF4-FFF2-40B4-BE49-F238E27FC236}">
                  <a16:creationId xmlns:a16="http://schemas.microsoft.com/office/drawing/2014/main" id="{0EB19AAA-BA9E-41F3-A6D0-E577A37A2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60436" y="1874549"/>
              <a:ext cx="425129" cy="42512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8633CD3-B7CE-43E6-BC24-0089ACD4F1CA}"/>
                </a:ext>
              </a:extLst>
            </p:cNvPr>
            <p:cNvSpPr txBox="1"/>
            <p:nvPr/>
          </p:nvSpPr>
          <p:spPr>
            <a:xfrm>
              <a:off x="4232221" y="1763949"/>
              <a:ext cx="87941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03BAFC7-B4E7-4A76-95D2-020A1FDC4107}"/>
                </a:ext>
              </a:extLst>
            </p:cNvPr>
            <p:cNvSpPr/>
            <p:nvPr/>
          </p:nvSpPr>
          <p:spPr>
            <a:xfrm>
              <a:off x="3883489" y="3519048"/>
              <a:ext cx="2139299" cy="84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68" y="21600"/>
                  </a:moveTo>
                  <a:lnTo>
                    <a:pt x="1726" y="21600"/>
                  </a:lnTo>
                  <a:cubicBezTo>
                    <a:pt x="770" y="21600"/>
                    <a:pt x="0" y="19642"/>
                    <a:pt x="0" y="17211"/>
                  </a:cubicBezTo>
                  <a:lnTo>
                    <a:pt x="0" y="4389"/>
                  </a:lnTo>
                  <a:cubicBezTo>
                    <a:pt x="0" y="1958"/>
                    <a:pt x="770" y="0"/>
                    <a:pt x="1726" y="0"/>
                  </a:cubicBezTo>
                  <a:lnTo>
                    <a:pt x="13568" y="0"/>
                  </a:lnTo>
                  <a:cubicBezTo>
                    <a:pt x="14040" y="0"/>
                    <a:pt x="14487" y="505"/>
                    <a:pt x="14822" y="1358"/>
                  </a:cubicBezTo>
                  <a:lnTo>
                    <a:pt x="18372" y="10800"/>
                  </a:lnTo>
                  <a:lnTo>
                    <a:pt x="14822" y="20242"/>
                  </a:lnTo>
                  <a:cubicBezTo>
                    <a:pt x="14499" y="21095"/>
                    <a:pt x="14040" y="21600"/>
                    <a:pt x="13568" y="21600"/>
                  </a:cubicBezTo>
                  <a:close/>
                  <a:moveTo>
                    <a:pt x="17057" y="2400"/>
                  </a:moveTo>
                  <a:lnTo>
                    <a:pt x="16150" y="2400"/>
                  </a:lnTo>
                  <a:lnTo>
                    <a:pt x="19316" y="10800"/>
                  </a:lnTo>
                  <a:lnTo>
                    <a:pt x="16150" y="19200"/>
                  </a:lnTo>
                  <a:lnTo>
                    <a:pt x="17057" y="19200"/>
                  </a:lnTo>
                  <a:lnTo>
                    <a:pt x="20222" y="10800"/>
                  </a:lnTo>
                  <a:lnTo>
                    <a:pt x="17057" y="2400"/>
                  </a:lnTo>
                  <a:close/>
                  <a:moveTo>
                    <a:pt x="19440" y="5053"/>
                  </a:moveTo>
                  <a:lnTo>
                    <a:pt x="18819" y="5053"/>
                  </a:lnTo>
                  <a:lnTo>
                    <a:pt x="20979" y="10800"/>
                  </a:lnTo>
                  <a:lnTo>
                    <a:pt x="18819" y="16547"/>
                  </a:lnTo>
                  <a:lnTo>
                    <a:pt x="19440" y="16547"/>
                  </a:lnTo>
                  <a:lnTo>
                    <a:pt x="21600" y="10800"/>
                  </a:lnTo>
                  <a:lnTo>
                    <a:pt x="19440" y="5053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29030C4-45E3-4CE1-8350-CD6D819C92B8}"/>
                </a:ext>
              </a:extLst>
            </p:cNvPr>
            <p:cNvSpPr/>
            <p:nvPr/>
          </p:nvSpPr>
          <p:spPr>
            <a:xfrm>
              <a:off x="3121213" y="3758796"/>
              <a:ext cx="1033993" cy="36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4" y="21600"/>
                  </a:moveTo>
                  <a:lnTo>
                    <a:pt x="3776" y="21600"/>
                  </a:lnTo>
                  <a:cubicBezTo>
                    <a:pt x="1695" y="21600"/>
                    <a:pt x="0" y="16751"/>
                    <a:pt x="0" y="10800"/>
                  </a:cubicBezTo>
                  <a:lnTo>
                    <a:pt x="0" y="10800"/>
                  </a:lnTo>
                  <a:cubicBezTo>
                    <a:pt x="0" y="4849"/>
                    <a:pt x="1695" y="0"/>
                    <a:pt x="3776" y="0"/>
                  </a:cubicBezTo>
                  <a:lnTo>
                    <a:pt x="17824" y="0"/>
                  </a:lnTo>
                  <a:cubicBezTo>
                    <a:pt x="19905" y="0"/>
                    <a:pt x="21600" y="4849"/>
                    <a:pt x="21600" y="10800"/>
                  </a:cubicBezTo>
                  <a:lnTo>
                    <a:pt x="21600" y="10800"/>
                  </a:lnTo>
                  <a:cubicBezTo>
                    <a:pt x="21574" y="16824"/>
                    <a:pt x="19905" y="21600"/>
                    <a:pt x="1782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10B6EEE8-42F6-42CA-82DE-7F95856E2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60436" y="3726965"/>
              <a:ext cx="425129" cy="42512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09AB35B-0BAC-4BAB-A20C-CC8D120CAA8F}"/>
                </a:ext>
              </a:extLst>
            </p:cNvPr>
            <p:cNvSpPr txBox="1"/>
            <p:nvPr/>
          </p:nvSpPr>
          <p:spPr>
            <a:xfrm>
              <a:off x="4232221" y="3616365"/>
              <a:ext cx="87941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7BA2DD1-35E0-48E4-B4AD-5D1136D2D350}"/>
                </a:ext>
              </a:extLst>
            </p:cNvPr>
            <p:cNvSpPr/>
            <p:nvPr/>
          </p:nvSpPr>
          <p:spPr>
            <a:xfrm>
              <a:off x="3120598" y="2592840"/>
              <a:ext cx="2139299" cy="84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2" y="0"/>
                  </a:moveTo>
                  <a:lnTo>
                    <a:pt x="19874" y="0"/>
                  </a:lnTo>
                  <a:cubicBezTo>
                    <a:pt x="20830" y="0"/>
                    <a:pt x="21600" y="1958"/>
                    <a:pt x="21600" y="4389"/>
                  </a:cubicBezTo>
                  <a:lnTo>
                    <a:pt x="21600" y="17211"/>
                  </a:lnTo>
                  <a:cubicBezTo>
                    <a:pt x="21600" y="19642"/>
                    <a:pt x="20830" y="21600"/>
                    <a:pt x="19874" y="21600"/>
                  </a:cubicBezTo>
                  <a:lnTo>
                    <a:pt x="8032" y="21600"/>
                  </a:lnTo>
                  <a:cubicBezTo>
                    <a:pt x="7560" y="21600"/>
                    <a:pt x="7113" y="21095"/>
                    <a:pt x="6778" y="20242"/>
                  </a:cubicBezTo>
                  <a:lnTo>
                    <a:pt x="3228" y="10800"/>
                  </a:lnTo>
                  <a:lnTo>
                    <a:pt x="6778" y="1358"/>
                  </a:lnTo>
                  <a:cubicBezTo>
                    <a:pt x="7113" y="474"/>
                    <a:pt x="7560" y="0"/>
                    <a:pt x="8032" y="0"/>
                  </a:cubicBezTo>
                  <a:close/>
                  <a:moveTo>
                    <a:pt x="4556" y="19200"/>
                  </a:moveTo>
                  <a:lnTo>
                    <a:pt x="5462" y="19200"/>
                  </a:lnTo>
                  <a:lnTo>
                    <a:pt x="2297" y="10800"/>
                  </a:lnTo>
                  <a:lnTo>
                    <a:pt x="5462" y="2400"/>
                  </a:lnTo>
                  <a:lnTo>
                    <a:pt x="4556" y="2400"/>
                  </a:lnTo>
                  <a:lnTo>
                    <a:pt x="1390" y="10800"/>
                  </a:lnTo>
                  <a:lnTo>
                    <a:pt x="4556" y="19200"/>
                  </a:lnTo>
                  <a:close/>
                  <a:moveTo>
                    <a:pt x="2160" y="16547"/>
                  </a:moveTo>
                  <a:lnTo>
                    <a:pt x="2781" y="16547"/>
                  </a:lnTo>
                  <a:lnTo>
                    <a:pt x="621" y="10800"/>
                  </a:lnTo>
                  <a:lnTo>
                    <a:pt x="2781" y="5053"/>
                  </a:lnTo>
                  <a:lnTo>
                    <a:pt x="2160" y="5053"/>
                  </a:lnTo>
                  <a:lnTo>
                    <a:pt x="0" y="10800"/>
                  </a:lnTo>
                  <a:lnTo>
                    <a:pt x="2160" y="1654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979A23E-1EDC-4B2F-B1E9-8EF9AF972303}"/>
                </a:ext>
              </a:extLst>
            </p:cNvPr>
            <p:cNvSpPr/>
            <p:nvPr/>
          </p:nvSpPr>
          <p:spPr>
            <a:xfrm>
              <a:off x="4989410" y="2832588"/>
              <a:ext cx="1033993" cy="36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76" y="0"/>
                  </a:moveTo>
                  <a:lnTo>
                    <a:pt x="17824" y="0"/>
                  </a:lnTo>
                  <a:cubicBezTo>
                    <a:pt x="19905" y="0"/>
                    <a:pt x="21600" y="4849"/>
                    <a:pt x="21600" y="10800"/>
                  </a:cubicBezTo>
                  <a:lnTo>
                    <a:pt x="21600" y="10800"/>
                  </a:lnTo>
                  <a:cubicBezTo>
                    <a:pt x="21600" y="16751"/>
                    <a:pt x="19905" y="21600"/>
                    <a:pt x="17824" y="21600"/>
                  </a:cubicBezTo>
                  <a:lnTo>
                    <a:pt x="3776" y="21600"/>
                  </a:lnTo>
                  <a:cubicBezTo>
                    <a:pt x="1695" y="21600"/>
                    <a:pt x="0" y="16751"/>
                    <a:pt x="0" y="10800"/>
                  </a:cubicBezTo>
                  <a:lnTo>
                    <a:pt x="0" y="10800"/>
                  </a:lnTo>
                  <a:cubicBezTo>
                    <a:pt x="0" y="4849"/>
                    <a:pt x="1695" y="0"/>
                    <a:pt x="3776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2" name="Graphic 11" descr="Bullseye with solid fill">
              <a:extLst>
                <a:ext uri="{FF2B5EF4-FFF2-40B4-BE49-F238E27FC236}">
                  <a16:creationId xmlns:a16="http://schemas.microsoft.com/office/drawing/2014/main" id="{BD8C52D8-03D6-4E25-A4D8-808C88FF3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29875" y="2800757"/>
              <a:ext cx="425129" cy="42512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DB7AF86-7ACA-4266-B0FA-F2E3F4C03FAB}"/>
                </a:ext>
              </a:extLst>
            </p:cNvPr>
            <p:cNvSpPr txBox="1"/>
            <p:nvPr/>
          </p:nvSpPr>
          <p:spPr>
            <a:xfrm>
              <a:off x="4083794" y="2690157"/>
              <a:ext cx="87941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ECC1D12-59D4-499B-9157-95A530D4D930}"/>
                </a:ext>
              </a:extLst>
            </p:cNvPr>
            <p:cNvSpPr/>
            <p:nvPr/>
          </p:nvSpPr>
          <p:spPr>
            <a:xfrm>
              <a:off x="3120598" y="4445257"/>
              <a:ext cx="2139299" cy="840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2" y="0"/>
                  </a:moveTo>
                  <a:lnTo>
                    <a:pt x="19874" y="0"/>
                  </a:lnTo>
                  <a:cubicBezTo>
                    <a:pt x="20830" y="0"/>
                    <a:pt x="21600" y="1958"/>
                    <a:pt x="21600" y="4389"/>
                  </a:cubicBezTo>
                  <a:lnTo>
                    <a:pt x="21600" y="17211"/>
                  </a:lnTo>
                  <a:cubicBezTo>
                    <a:pt x="21600" y="19642"/>
                    <a:pt x="20830" y="21600"/>
                    <a:pt x="19874" y="21600"/>
                  </a:cubicBezTo>
                  <a:lnTo>
                    <a:pt x="8032" y="21600"/>
                  </a:lnTo>
                  <a:cubicBezTo>
                    <a:pt x="7560" y="21600"/>
                    <a:pt x="7113" y="21095"/>
                    <a:pt x="6778" y="20242"/>
                  </a:cubicBezTo>
                  <a:lnTo>
                    <a:pt x="3228" y="10800"/>
                  </a:lnTo>
                  <a:lnTo>
                    <a:pt x="6778" y="1358"/>
                  </a:lnTo>
                  <a:cubicBezTo>
                    <a:pt x="7113" y="474"/>
                    <a:pt x="7560" y="0"/>
                    <a:pt x="8032" y="0"/>
                  </a:cubicBezTo>
                  <a:close/>
                  <a:moveTo>
                    <a:pt x="4556" y="19200"/>
                  </a:moveTo>
                  <a:lnTo>
                    <a:pt x="5462" y="19200"/>
                  </a:lnTo>
                  <a:lnTo>
                    <a:pt x="2297" y="10800"/>
                  </a:lnTo>
                  <a:lnTo>
                    <a:pt x="5462" y="2400"/>
                  </a:lnTo>
                  <a:lnTo>
                    <a:pt x="4556" y="2400"/>
                  </a:lnTo>
                  <a:lnTo>
                    <a:pt x="1390" y="10800"/>
                  </a:lnTo>
                  <a:lnTo>
                    <a:pt x="4556" y="19200"/>
                  </a:lnTo>
                  <a:close/>
                  <a:moveTo>
                    <a:pt x="2160" y="16547"/>
                  </a:moveTo>
                  <a:lnTo>
                    <a:pt x="2781" y="16547"/>
                  </a:lnTo>
                  <a:lnTo>
                    <a:pt x="621" y="10800"/>
                  </a:lnTo>
                  <a:lnTo>
                    <a:pt x="2781" y="5053"/>
                  </a:lnTo>
                  <a:lnTo>
                    <a:pt x="2160" y="5053"/>
                  </a:lnTo>
                  <a:lnTo>
                    <a:pt x="0" y="10800"/>
                  </a:lnTo>
                  <a:lnTo>
                    <a:pt x="2160" y="16547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B820129-5151-45CD-8090-7ABC0487B305}"/>
                </a:ext>
              </a:extLst>
            </p:cNvPr>
            <p:cNvSpPr/>
            <p:nvPr/>
          </p:nvSpPr>
          <p:spPr>
            <a:xfrm>
              <a:off x="4989410" y="4685005"/>
              <a:ext cx="1033993" cy="361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76" y="0"/>
                  </a:moveTo>
                  <a:lnTo>
                    <a:pt x="17824" y="0"/>
                  </a:lnTo>
                  <a:cubicBezTo>
                    <a:pt x="19905" y="0"/>
                    <a:pt x="21600" y="4849"/>
                    <a:pt x="21600" y="10800"/>
                  </a:cubicBezTo>
                  <a:lnTo>
                    <a:pt x="21600" y="10800"/>
                  </a:lnTo>
                  <a:cubicBezTo>
                    <a:pt x="21600" y="16751"/>
                    <a:pt x="19905" y="21600"/>
                    <a:pt x="17824" y="21600"/>
                  </a:cubicBezTo>
                  <a:lnTo>
                    <a:pt x="3776" y="21600"/>
                  </a:lnTo>
                  <a:cubicBezTo>
                    <a:pt x="1695" y="21600"/>
                    <a:pt x="0" y="16751"/>
                    <a:pt x="0" y="10800"/>
                  </a:cubicBezTo>
                  <a:lnTo>
                    <a:pt x="0" y="10800"/>
                  </a:lnTo>
                  <a:cubicBezTo>
                    <a:pt x="0" y="4849"/>
                    <a:pt x="1695" y="0"/>
                    <a:pt x="3776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2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5" name="Graphic 14" descr="Research with solid fill">
              <a:extLst>
                <a:ext uri="{FF2B5EF4-FFF2-40B4-BE49-F238E27FC236}">
                  <a16:creationId xmlns:a16="http://schemas.microsoft.com/office/drawing/2014/main" id="{05733CD5-4C34-4CF5-B207-BDAFB2923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37594" y="4653174"/>
              <a:ext cx="425129" cy="42512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06B586-CE2F-4527-AF8E-97C1F319F599}"/>
                </a:ext>
              </a:extLst>
            </p:cNvPr>
            <p:cNvSpPr txBox="1"/>
            <p:nvPr/>
          </p:nvSpPr>
          <p:spPr>
            <a:xfrm>
              <a:off x="4083794" y="4542574"/>
              <a:ext cx="87941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noProof="1"/>
                <a:t>Lorem</a:t>
              </a:r>
            </a:p>
            <a:p>
              <a:r>
                <a:rPr lang="en-US" b="1" noProof="1"/>
                <a:t>Ipsum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460F8E5-4063-4D93-9125-545A9E325A17}"/>
              </a:ext>
            </a:extLst>
          </p:cNvPr>
          <p:cNvGrpSpPr/>
          <p:nvPr/>
        </p:nvGrpSpPr>
        <p:grpSpPr>
          <a:xfrm>
            <a:off x="6699738" y="3676563"/>
            <a:ext cx="2194560" cy="1237868"/>
            <a:chOff x="6974393" y="2966533"/>
            <a:chExt cx="2194560" cy="123786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DFC1C99-EA17-44A2-B1B1-F9EC4B34D8F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A522EF6-05B9-49C9-AE8D-C5299E856049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24297F1-BEAE-4642-8344-E19E43FE3C41}"/>
              </a:ext>
            </a:extLst>
          </p:cNvPr>
          <p:cNvGrpSpPr/>
          <p:nvPr/>
        </p:nvGrpSpPr>
        <p:grpSpPr>
          <a:xfrm>
            <a:off x="249702" y="2523235"/>
            <a:ext cx="2194560" cy="1237869"/>
            <a:chOff x="249702" y="2966531"/>
            <a:chExt cx="2194560" cy="123786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6153FA7-475F-463B-B611-6D6B37909EFD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733A3CF-F397-45AF-B9BF-7C509AE0D67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A5EAF2C-A0DD-4C75-B223-BC7D30C5063D}"/>
              </a:ext>
            </a:extLst>
          </p:cNvPr>
          <p:cNvGrpSpPr/>
          <p:nvPr/>
        </p:nvGrpSpPr>
        <p:grpSpPr>
          <a:xfrm>
            <a:off x="249702" y="4829891"/>
            <a:ext cx="2194560" cy="1237866"/>
            <a:chOff x="249702" y="4621698"/>
            <a:chExt cx="2194560" cy="123786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DEC73CA-D5AC-4597-83B4-357CE4571F1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151AFEA-EC52-4E1E-A39E-516F7356CBA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F5BF19E-9DEE-48E6-AF7D-9172061C057B}"/>
              </a:ext>
            </a:extLst>
          </p:cNvPr>
          <p:cNvGrpSpPr/>
          <p:nvPr/>
        </p:nvGrpSpPr>
        <p:grpSpPr>
          <a:xfrm>
            <a:off x="6697329" y="1369910"/>
            <a:ext cx="2194560" cy="1237868"/>
            <a:chOff x="6697329" y="1465257"/>
            <a:chExt cx="2194560" cy="123786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48F4AD6-08EF-4DEF-8E46-7876F29F5A6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D27D6ED-309B-4AD8-BD64-3F7B74AD125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714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393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Alternating Arrows – Slide Template</vt:lpstr>
      <vt:lpstr>Vertical Alternating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Alternating Arrows</dc:title>
  <dc:creator>PresentationGO.com</dc:creator>
  <dc:description>© Copyright PresentationGO.com</dc:description>
  <dcterms:created xsi:type="dcterms:W3CDTF">2014-11-26T05:14:11Z</dcterms:created>
  <dcterms:modified xsi:type="dcterms:W3CDTF">2021-09-08T19:55:31Z</dcterms:modified>
  <cp:category>Charts &amp; Diagrams</cp:category>
</cp:coreProperties>
</file>