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7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5823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Vertical Alternating Arrows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42BD7C51-86E5-45B5-8380-4A7AC31ECDEC}"/>
              </a:ext>
            </a:extLst>
          </p:cNvPr>
          <p:cNvSpPr/>
          <p:nvPr/>
        </p:nvSpPr>
        <p:spPr>
          <a:xfrm>
            <a:off x="5177986" y="1079176"/>
            <a:ext cx="2852398" cy="11212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568" y="21600"/>
                </a:moveTo>
                <a:lnTo>
                  <a:pt x="1726" y="21600"/>
                </a:lnTo>
                <a:cubicBezTo>
                  <a:pt x="770" y="21600"/>
                  <a:pt x="0" y="19642"/>
                  <a:pt x="0" y="17211"/>
                </a:cubicBezTo>
                <a:lnTo>
                  <a:pt x="0" y="4389"/>
                </a:lnTo>
                <a:cubicBezTo>
                  <a:pt x="0" y="1958"/>
                  <a:pt x="770" y="0"/>
                  <a:pt x="1726" y="0"/>
                </a:cubicBezTo>
                <a:lnTo>
                  <a:pt x="13568" y="0"/>
                </a:lnTo>
                <a:cubicBezTo>
                  <a:pt x="14040" y="0"/>
                  <a:pt x="14487" y="505"/>
                  <a:pt x="14822" y="1358"/>
                </a:cubicBezTo>
                <a:lnTo>
                  <a:pt x="18372" y="10800"/>
                </a:lnTo>
                <a:lnTo>
                  <a:pt x="14822" y="20242"/>
                </a:lnTo>
                <a:cubicBezTo>
                  <a:pt x="14499" y="21126"/>
                  <a:pt x="14040" y="21600"/>
                  <a:pt x="13568" y="21600"/>
                </a:cubicBezTo>
                <a:close/>
                <a:moveTo>
                  <a:pt x="17057" y="2400"/>
                </a:moveTo>
                <a:lnTo>
                  <a:pt x="16150" y="2400"/>
                </a:lnTo>
                <a:lnTo>
                  <a:pt x="19316" y="10800"/>
                </a:lnTo>
                <a:lnTo>
                  <a:pt x="16150" y="19200"/>
                </a:lnTo>
                <a:lnTo>
                  <a:pt x="17057" y="19200"/>
                </a:lnTo>
                <a:lnTo>
                  <a:pt x="20222" y="10800"/>
                </a:lnTo>
                <a:lnTo>
                  <a:pt x="17057" y="2400"/>
                </a:lnTo>
                <a:close/>
                <a:moveTo>
                  <a:pt x="19440" y="5053"/>
                </a:moveTo>
                <a:lnTo>
                  <a:pt x="18819" y="5053"/>
                </a:lnTo>
                <a:lnTo>
                  <a:pt x="20979" y="10800"/>
                </a:lnTo>
                <a:lnTo>
                  <a:pt x="18819" y="16547"/>
                </a:lnTo>
                <a:lnTo>
                  <a:pt x="19440" y="16547"/>
                </a:lnTo>
                <a:lnTo>
                  <a:pt x="21600" y="10800"/>
                </a:lnTo>
                <a:lnTo>
                  <a:pt x="19440" y="5053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dirty="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10FE6C02-3F39-4140-8636-643E65B2CC12}"/>
              </a:ext>
            </a:extLst>
          </p:cNvPr>
          <p:cNvSpPr/>
          <p:nvPr/>
        </p:nvSpPr>
        <p:spPr>
          <a:xfrm>
            <a:off x="4161617" y="1398840"/>
            <a:ext cx="1378657" cy="4819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824" y="21600"/>
                </a:moveTo>
                <a:lnTo>
                  <a:pt x="3776" y="21600"/>
                </a:lnTo>
                <a:cubicBezTo>
                  <a:pt x="1695" y="21600"/>
                  <a:pt x="0" y="16751"/>
                  <a:pt x="0" y="10800"/>
                </a:cubicBezTo>
                <a:lnTo>
                  <a:pt x="0" y="10800"/>
                </a:lnTo>
                <a:cubicBezTo>
                  <a:pt x="0" y="4849"/>
                  <a:pt x="1695" y="0"/>
                  <a:pt x="3776" y="0"/>
                </a:cubicBezTo>
                <a:lnTo>
                  <a:pt x="17824" y="0"/>
                </a:lnTo>
                <a:cubicBezTo>
                  <a:pt x="19905" y="0"/>
                  <a:pt x="21600" y="4849"/>
                  <a:pt x="21600" y="10800"/>
                </a:cubicBezTo>
                <a:lnTo>
                  <a:pt x="21600" y="10800"/>
                </a:lnTo>
                <a:cubicBezTo>
                  <a:pt x="21574" y="16751"/>
                  <a:pt x="19905" y="21600"/>
                  <a:pt x="17824" y="2160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 algn="ctr"/>
            <a:r>
              <a:rPr lang="en-US" sz="3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  <a:endParaRPr sz="3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4" name="Graphic 13" descr="Lightbulb with solid fill">
            <a:extLst>
              <a:ext uri="{FF2B5EF4-FFF2-40B4-BE49-F238E27FC236}">
                <a16:creationId xmlns:a16="http://schemas.microsoft.com/office/drawing/2014/main" id="{0EB19AAA-BA9E-41F3-A6D0-E577A37A23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47248" y="1356399"/>
            <a:ext cx="566838" cy="566838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28633CD3-B7CE-43E6-BC24-0089ACD4F1CA}"/>
              </a:ext>
            </a:extLst>
          </p:cNvPr>
          <p:cNvSpPr txBox="1"/>
          <p:nvPr/>
        </p:nvSpPr>
        <p:spPr>
          <a:xfrm>
            <a:off x="5642961" y="1224320"/>
            <a:ext cx="1172547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400" b="1" noProof="1"/>
              <a:t>Lorem Ipsum</a:t>
            </a:r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C03BAFC7-B4E7-4A76-95D2-020A1FDC4107}"/>
              </a:ext>
            </a:extLst>
          </p:cNvPr>
          <p:cNvSpPr/>
          <p:nvPr/>
        </p:nvSpPr>
        <p:spPr>
          <a:xfrm>
            <a:off x="5177986" y="3549064"/>
            <a:ext cx="2852398" cy="11212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568" y="21600"/>
                </a:moveTo>
                <a:lnTo>
                  <a:pt x="1726" y="21600"/>
                </a:lnTo>
                <a:cubicBezTo>
                  <a:pt x="770" y="21600"/>
                  <a:pt x="0" y="19642"/>
                  <a:pt x="0" y="17211"/>
                </a:cubicBezTo>
                <a:lnTo>
                  <a:pt x="0" y="4389"/>
                </a:lnTo>
                <a:cubicBezTo>
                  <a:pt x="0" y="1958"/>
                  <a:pt x="770" y="0"/>
                  <a:pt x="1726" y="0"/>
                </a:cubicBezTo>
                <a:lnTo>
                  <a:pt x="13568" y="0"/>
                </a:lnTo>
                <a:cubicBezTo>
                  <a:pt x="14040" y="0"/>
                  <a:pt x="14487" y="505"/>
                  <a:pt x="14822" y="1358"/>
                </a:cubicBezTo>
                <a:lnTo>
                  <a:pt x="18372" y="10800"/>
                </a:lnTo>
                <a:lnTo>
                  <a:pt x="14822" y="20242"/>
                </a:lnTo>
                <a:cubicBezTo>
                  <a:pt x="14499" y="21095"/>
                  <a:pt x="14040" y="21600"/>
                  <a:pt x="13568" y="21600"/>
                </a:cubicBezTo>
                <a:close/>
                <a:moveTo>
                  <a:pt x="17057" y="2400"/>
                </a:moveTo>
                <a:lnTo>
                  <a:pt x="16150" y="2400"/>
                </a:lnTo>
                <a:lnTo>
                  <a:pt x="19316" y="10800"/>
                </a:lnTo>
                <a:lnTo>
                  <a:pt x="16150" y="19200"/>
                </a:lnTo>
                <a:lnTo>
                  <a:pt x="17057" y="19200"/>
                </a:lnTo>
                <a:lnTo>
                  <a:pt x="20222" y="10800"/>
                </a:lnTo>
                <a:lnTo>
                  <a:pt x="17057" y="2400"/>
                </a:lnTo>
                <a:close/>
                <a:moveTo>
                  <a:pt x="19440" y="5053"/>
                </a:moveTo>
                <a:lnTo>
                  <a:pt x="18819" y="5053"/>
                </a:lnTo>
                <a:lnTo>
                  <a:pt x="20979" y="10800"/>
                </a:lnTo>
                <a:lnTo>
                  <a:pt x="18819" y="16547"/>
                </a:lnTo>
                <a:lnTo>
                  <a:pt x="19440" y="16547"/>
                </a:lnTo>
                <a:lnTo>
                  <a:pt x="21600" y="10800"/>
                </a:lnTo>
                <a:lnTo>
                  <a:pt x="19440" y="5053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A29030C4-45E3-4CE1-8350-CD6D819C92B8}"/>
              </a:ext>
            </a:extLst>
          </p:cNvPr>
          <p:cNvSpPr/>
          <p:nvPr/>
        </p:nvSpPr>
        <p:spPr>
          <a:xfrm>
            <a:off x="4161617" y="3868728"/>
            <a:ext cx="1378657" cy="4819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824" y="21600"/>
                </a:moveTo>
                <a:lnTo>
                  <a:pt x="3776" y="21600"/>
                </a:lnTo>
                <a:cubicBezTo>
                  <a:pt x="1695" y="21600"/>
                  <a:pt x="0" y="16751"/>
                  <a:pt x="0" y="10800"/>
                </a:cubicBezTo>
                <a:lnTo>
                  <a:pt x="0" y="10800"/>
                </a:lnTo>
                <a:cubicBezTo>
                  <a:pt x="0" y="4849"/>
                  <a:pt x="1695" y="0"/>
                  <a:pt x="3776" y="0"/>
                </a:cubicBezTo>
                <a:lnTo>
                  <a:pt x="17824" y="0"/>
                </a:lnTo>
                <a:cubicBezTo>
                  <a:pt x="19905" y="0"/>
                  <a:pt x="21600" y="4849"/>
                  <a:pt x="21600" y="10800"/>
                </a:cubicBezTo>
                <a:lnTo>
                  <a:pt x="21600" y="10800"/>
                </a:lnTo>
                <a:cubicBezTo>
                  <a:pt x="21574" y="16824"/>
                  <a:pt x="19905" y="21600"/>
                  <a:pt x="17824" y="2160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 algn="ctr"/>
            <a:r>
              <a:rPr lang="en-US" sz="3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  <a:endParaRPr sz="3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3" name="Graphic 12" descr="Gears with solid fill">
            <a:extLst>
              <a:ext uri="{FF2B5EF4-FFF2-40B4-BE49-F238E27FC236}">
                <a16:creationId xmlns:a16="http://schemas.microsoft.com/office/drawing/2014/main" id="{10B6EEE8-42F6-42CA-82DE-7F95856E2D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747248" y="3826287"/>
            <a:ext cx="566838" cy="566838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209AB35B-0BAC-4BAB-A20C-CC8D120CAA8F}"/>
              </a:ext>
            </a:extLst>
          </p:cNvPr>
          <p:cNvSpPr txBox="1"/>
          <p:nvPr/>
        </p:nvSpPr>
        <p:spPr>
          <a:xfrm>
            <a:off x="5642961" y="3694208"/>
            <a:ext cx="1172547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400" b="1" noProof="1"/>
              <a:t>Lorem Ipsum</a:t>
            </a: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67BA2DD1-35E0-48E4-B4AD-5D1136D2D350}"/>
              </a:ext>
            </a:extLst>
          </p:cNvPr>
          <p:cNvSpPr/>
          <p:nvPr/>
        </p:nvSpPr>
        <p:spPr>
          <a:xfrm>
            <a:off x="4160798" y="2314120"/>
            <a:ext cx="2852398" cy="11212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032" y="0"/>
                </a:moveTo>
                <a:lnTo>
                  <a:pt x="19874" y="0"/>
                </a:lnTo>
                <a:cubicBezTo>
                  <a:pt x="20830" y="0"/>
                  <a:pt x="21600" y="1958"/>
                  <a:pt x="21600" y="4389"/>
                </a:cubicBezTo>
                <a:lnTo>
                  <a:pt x="21600" y="17211"/>
                </a:lnTo>
                <a:cubicBezTo>
                  <a:pt x="21600" y="19642"/>
                  <a:pt x="20830" y="21600"/>
                  <a:pt x="19874" y="21600"/>
                </a:cubicBezTo>
                <a:lnTo>
                  <a:pt x="8032" y="21600"/>
                </a:lnTo>
                <a:cubicBezTo>
                  <a:pt x="7560" y="21600"/>
                  <a:pt x="7113" y="21095"/>
                  <a:pt x="6778" y="20242"/>
                </a:cubicBezTo>
                <a:lnTo>
                  <a:pt x="3228" y="10800"/>
                </a:lnTo>
                <a:lnTo>
                  <a:pt x="6778" y="1358"/>
                </a:lnTo>
                <a:cubicBezTo>
                  <a:pt x="7113" y="474"/>
                  <a:pt x="7560" y="0"/>
                  <a:pt x="8032" y="0"/>
                </a:cubicBezTo>
                <a:close/>
                <a:moveTo>
                  <a:pt x="4556" y="19200"/>
                </a:moveTo>
                <a:lnTo>
                  <a:pt x="5462" y="19200"/>
                </a:lnTo>
                <a:lnTo>
                  <a:pt x="2297" y="10800"/>
                </a:lnTo>
                <a:lnTo>
                  <a:pt x="5462" y="2400"/>
                </a:lnTo>
                <a:lnTo>
                  <a:pt x="4556" y="2400"/>
                </a:lnTo>
                <a:lnTo>
                  <a:pt x="1390" y="10800"/>
                </a:lnTo>
                <a:lnTo>
                  <a:pt x="4556" y="19200"/>
                </a:lnTo>
                <a:close/>
                <a:moveTo>
                  <a:pt x="2160" y="16547"/>
                </a:moveTo>
                <a:lnTo>
                  <a:pt x="2781" y="16547"/>
                </a:lnTo>
                <a:lnTo>
                  <a:pt x="621" y="10800"/>
                </a:lnTo>
                <a:lnTo>
                  <a:pt x="2781" y="5053"/>
                </a:lnTo>
                <a:lnTo>
                  <a:pt x="2160" y="5053"/>
                </a:lnTo>
                <a:lnTo>
                  <a:pt x="0" y="10800"/>
                </a:lnTo>
                <a:lnTo>
                  <a:pt x="2160" y="16547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1979A23E-1EDC-4B2F-B1E9-8EF9AF972303}"/>
              </a:ext>
            </a:extLst>
          </p:cNvPr>
          <p:cNvSpPr/>
          <p:nvPr/>
        </p:nvSpPr>
        <p:spPr>
          <a:xfrm>
            <a:off x="6652546" y="2633784"/>
            <a:ext cx="1378657" cy="4819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776" y="0"/>
                </a:moveTo>
                <a:lnTo>
                  <a:pt x="17824" y="0"/>
                </a:lnTo>
                <a:cubicBezTo>
                  <a:pt x="19905" y="0"/>
                  <a:pt x="21600" y="4849"/>
                  <a:pt x="21600" y="10800"/>
                </a:cubicBezTo>
                <a:lnTo>
                  <a:pt x="21600" y="10800"/>
                </a:lnTo>
                <a:cubicBezTo>
                  <a:pt x="21600" y="16751"/>
                  <a:pt x="19905" y="21600"/>
                  <a:pt x="17824" y="21600"/>
                </a:cubicBezTo>
                <a:lnTo>
                  <a:pt x="3776" y="21600"/>
                </a:lnTo>
                <a:cubicBezTo>
                  <a:pt x="1695" y="21600"/>
                  <a:pt x="0" y="16751"/>
                  <a:pt x="0" y="10800"/>
                </a:cubicBezTo>
                <a:lnTo>
                  <a:pt x="0" y="10800"/>
                </a:lnTo>
                <a:cubicBezTo>
                  <a:pt x="0" y="4849"/>
                  <a:pt x="1695" y="0"/>
                  <a:pt x="3776" y="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 algn="ctr"/>
            <a:r>
              <a:rPr lang="en-US" sz="3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  <a:endParaRPr sz="3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2" name="Graphic 11" descr="Bullseye with solid fill">
            <a:extLst>
              <a:ext uri="{FF2B5EF4-FFF2-40B4-BE49-F238E27FC236}">
                <a16:creationId xmlns:a16="http://schemas.microsoft.com/office/drawing/2014/main" id="{BD8C52D8-03D6-4E25-A4D8-808C88FF34C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839833" y="2591343"/>
            <a:ext cx="566838" cy="566838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1DB7AF86-7ACA-4266-B0FA-F2E3F4C03FAB}"/>
              </a:ext>
            </a:extLst>
          </p:cNvPr>
          <p:cNvSpPr txBox="1"/>
          <p:nvPr/>
        </p:nvSpPr>
        <p:spPr>
          <a:xfrm>
            <a:off x="5445058" y="2459264"/>
            <a:ext cx="1172547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400" b="1" noProof="1"/>
              <a:t>Lorem Ipsum</a:t>
            </a:r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8ECC1D12-59D4-499B-9157-95A530D4D930}"/>
              </a:ext>
            </a:extLst>
          </p:cNvPr>
          <p:cNvSpPr/>
          <p:nvPr/>
        </p:nvSpPr>
        <p:spPr>
          <a:xfrm>
            <a:off x="4160798" y="4784009"/>
            <a:ext cx="2852398" cy="11212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032" y="0"/>
                </a:moveTo>
                <a:lnTo>
                  <a:pt x="19874" y="0"/>
                </a:lnTo>
                <a:cubicBezTo>
                  <a:pt x="20830" y="0"/>
                  <a:pt x="21600" y="1958"/>
                  <a:pt x="21600" y="4389"/>
                </a:cubicBezTo>
                <a:lnTo>
                  <a:pt x="21600" y="17211"/>
                </a:lnTo>
                <a:cubicBezTo>
                  <a:pt x="21600" y="19642"/>
                  <a:pt x="20830" y="21600"/>
                  <a:pt x="19874" y="21600"/>
                </a:cubicBezTo>
                <a:lnTo>
                  <a:pt x="8032" y="21600"/>
                </a:lnTo>
                <a:cubicBezTo>
                  <a:pt x="7560" y="21600"/>
                  <a:pt x="7113" y="21095"/>
                  <a:pt x="6778" y="20242"/>
                </a:cubicBezTo>
                <a:lnTo>
                  <a:pt x="3228" y="10800"/>
                </a:lnTo>
                <a:lnTo>
                  <a:pt x="6778" y="1358"/>
                </a:lnTo>
                <a:cubicBezTo>
                  <a:pt x="7113" y="474"/>
                  <a:pt x="7560" y="0"/>
                  <a:pt x="8032" y="0"/>
                </a:cubicBezTo>
                <a:close/>
                <a:moveTo>
                  <a:pt x="4556" y="19200"/>
                </a:moveTo>
                <a:lnTo>
                  <a:pt x="5462" y="19200"/>
                </a:lnTo>
                <a:lnTo>
                  <a:pt x="2297" y="10800"/>
                </a:lnTo>
                <a:lnTo>
                  <a:pt x="5462" y="2400"/>
                </a:lnTo>
                <a:lnTo>
                  <a:pt x="4556" y="2400"/>
                </a:lnTo>
                <a:lnTo>
                  <a:pt x="1390" y="10800"/>
                </a:lnTo>
                <a:lnTo>
                  <a:pt x="4556" y="19200"/>
                </a:lnTo>
                <a:close/>
                <a:moveTo>
                  <a:pt x="2160" y="16547"/>
                </a:moveTo>
                <a:lnTo>
                  <a:pt x="2781" y="16547"/>
                </a:lnTo>
                <a:lnTo>
                  <a:pt x="621" y="10800"/>
                </a:lnTo>
                <a:lnTo>
                  <a:pt x="2781" y="5053"/>
                </a:lnTo>
                <a:lnTo>
                  <a:pt x="2160" y="5053"/>
                </a:lnTo>
                <a:lnTo>
                  <a:pt x="0" y="10800"/>
                </a:lnTo>
                <a:lnTo>
                  <a:pt x="2160" y="16547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6B820129-5151-45CD-8090-7ABC0487B305}"/>
              </a:ext>
            </a:extLst>
          </p:cNvPr>
          <p:cNvSpPr/>
          <p:nvPr/>
        </p:nvSpPr>
        <p:spPr>
          <a:xfrm>
            <a:off x="6652546" y="5103673"/>
            <a:ext cx="1378657" cy="4819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776" y="0"/>
                </a:moveTo>
                <a:lnTo>
                  <a:pt x="17824" y="0"/>
                </a:lnTo>
                <a:cubicBezTo>
                  <a:pt x="19905" y="0"/>
                  <a:pt x="21600" y="4849"/>
                  <a:pt x="21600" y="10800"/>
                </a:cubicBezTo>
                <a:lnTo>
                  <a:pt x="21600" y="10800"/>
                </a:lnTo>
                <a:cubicBezTo>
                  <a:pt x="21600" y="16751"/>
                  <a:pt x="19905" y="21600"/>
                  <a:pt x="17824" y="21600"/>
                </a:cubicBezTo>
                <a:lnTo>
                  <a:pt x="3776" y="21600"/>
                </a:lnTo>
                <a:cubicBezTo>
                  <a:pt x="1695" y="21600"/>
                  <a:pt x="0" y="16751"/>
                  <a:pt x="0" y="10800"/>
                </a:cubicBezTo>
                <a:lnTo>
                  <a:pt x="0" y="10800"/>
                </a:lnTo>
                <a:cubicBezTo>
                  <a:pt x="0" y="4849"/>
                  <a:pt x="1695" y="0"/>
                  <a:pt x="3776" y="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 algn="ctr"/>
            <a:r>
              <a:rPr lang="en-US" sz="3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  <a:endParaRPr sz="3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5" name="Graphic 14" descr="Research with solid fill">
            <a:extLst>
              <a:ext uri="{FF2B5EF4-FFF2-40B4-BE49-F238E27FC236}">
                <a16:creationId xmlns:a16="http://schemas.microsoft.com/office/drawing/2014/main" id="{05733CD5-4C34-4CF5-B207-BDAFB2923DF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850126" y="5061232"/>
            <a:ext cx="566838" cy="566838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8706B586-CE2F-4527-AF8E-97C1F319F599}"/>
              </a:ext>
            </a:extLst>
          </p:cNvPr>
          <p:cNvSpPr txBox="1"/>
          <p:nvPr/>
        </p:nvSpPr>
        <p:spPr>
          <a:xfrm>
            <a:off x="5445058" y="4929153"/>
            <a:ext cx="1172547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400" b="1" noProof="1"/>
              <a:t>Lorem</a:t>
            </a:r>
          </a:p>
          <a:p>
            <a:r>
              <a:rPr lang="en-US" sz="2400" b="1" noProof="1"/>
              <a:t>Ipsum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744EE98-2395-4EEA-993F-73877F70B7F6}"/>
              </a:ext>
            </a:extLst>
          </p:cNvPr>
          <p:cNvGrpSpPr/>
          <p:nvPr/>
        </p:nvGrpSpPr>
        <p:grpSpPr>
          <a:xfrm>
            <a:off x="8214571" y="902537"/>
            <a:ext cx="2474051" cy="1474819"/>
            <a:chOff x="8921977" y="1466725"/>
            <a:chExt cx="2926080" cy="1474819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53E8A40-AFBA-4880-A72B-04E1E961132E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92588FFD-A679-44BC-A8E5-AAE43BC2E23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07C7AF45-F3FE-47F8-9143-002D0B80FFF4}"/>
              </a:ext>
            </a:extLst>
          </p:cNvPr>
          <p:cNvGrpSpPr/>
          <p:nvPr/>
        </p:nvGrpSpPr>
        <p:grpSpPr>
          <a:xfrm>
            <a:off x="8214571" y="3372339"/>
            <a:ext cx="2474051" cy="1474819"/>
            <a:chOff x="8921977" y="1466725"/>
            <a:chExt cx="2926080" cy="1474819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F0CA6B1-B188-4195-885F-365CA1D1186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9B44A35-F9DD-4B23-A71F-409B20D2BD5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F82356EE-1B0C-4AED-B0D4-BFBE91DEB99F}"/>
              </a:ext>
            </a:extLst>
          </p:cNvPr>
          <p:cNvGrpSpPr/>
          <p:nvPr/>
        </p:nvGrpSpPr>
        <p:grpSpPr>
          <a:xfrm>
            <a:off x="1503378" y="2137438"/>
            <a:ext cx="2474051" cy="1474819"/>
            <a:chOff x="8921977" y="1466725"/>
            <a:chExt cx="2926080" cy="1474819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963C25E-2085-48FF-B5E3-9F4C75EE4A1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730169E-EB00-4B05-9BA1-7377DBC461C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5A67CB5-077B-4321-B878-4A5359275585}"/>
              </a:ext>
            </a:extLst>
          </p:cNvPr>
          <p:cNvGrpSpPr/>
          <p:nvPr/>
        </p:nvGrpSpPr>
        <p:grpSpPr>
          <a:xfrm>
            <a:off x="1503378" y="4607241"/>
            <a:ext cx="2474051" cy="1474819"/>
            <a:chOff x="8921977" y="1466725"/>
            <a:chExt cx="2926080" cy="1474819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48111D9-CA3C-4047-AA80-37A681FFB1B3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F608618-C1DD-474D-9EE5-A5C824D5293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Vertical Alternating Arrows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42BD7C51-86E5-45B5-8380-4A7AC31ECDEC}"/>
              </a:ext>
            </a:extLst>
          </p:cNvPr>
          <p:cNvSpPr/>
          <p:nvPr/>
        </p:nvSpPr>
        <p:spPr>
          <a:xfrm>
            <a:off x="5177986" y="1079176"/>
            <a:ext cx="2852398" cy="11212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568" y="21600"/>
                </a:moveTo>
                <a:lnTo>
                  <a:pt x="1726" y="21600"/>
                </a:lnTo>
                <a:cubicBezTo>
                  <a:pt x="770" y="21600"/>
                  <a:pt x="0" y="19642"/>
                  <a:pt x="0" y="17211"/>
                </a:cubicBezTo>
                <a:lnTo>
                  <a:pt x="0" y="4389"/>
                </a:lnTo>
                <a:cubicBezTo>
                  <a:pt x="0" y="1958"/>
                  <a:pt x="770" y="0"/>
                  <a:pt x="1726" y="0"/>
                </a:cubicBezTo>
                <a:lnTo>
                  <a:pt x="13568" y="0"/>
                </a:lnTo>
                <a:cubicBezTo>
                  <a:pt x="14040" y="0"/>
                  <a:pt x="14487" y="505"/>
                  <a:pt x="14822" y="1358"/>
                </a:cubicBezTo>
                <a:lnTo>
                  <a:pt x="18372" y="10800"/>
                </a:lnTo>
                <a:lnTo>
                  <a:pt x="14822" y="20242"/>
                </a:lnTo>
                <a:cubicBezTo>
                  <a:pt x="14499" y="21126"/>
                  <a:pt x="14040" y="21600"/>
                  <a:pt x="13568" y="21600"/>
                </a:cubicBezTo>
                <a:close/>
                <a:moveTo>
                  <a:pt x="17057" y="2400"/>
                </a:moveTo>
                <a:lnTo>
                  <a:pt x="16150" y="2400"/>
                </a:lnTo>
                <a:lnTo>
                  <a:pt x="19316" y="10800"/>
                </a:lnTo>
                <a:lnTo>
                  <a:pt x="16150" y="19200"/>
                </a:lnTo>
                <a:lnTo>
                  <a:pt x="17057" y="19200"/>
                </a:lnTo>
                <a:lnTo>
                  <a:pt x="20222" y="10800"/>
                </a:lnTo>
                <a:lnTo>
                  <a:pt x="17057" y="2400"/>
                </a:lnTo>
                <a:close/>
                <a:moveTo>
                  <a:pt x="19440" y="5053"/>
                </a:moveTo>
                <a:lnTo>
                  <a:pt x="18819" y="5053"/>
                </a:lnTo>
                <a:lnTo>
                  <a:pt x="20979" y="10800"/>
                </a:lnTo>
                <a:lnTo>
                  <a:pt x="18819" y="16547"/>
                </a:lnTo>
                <a:lnTo>
                  <a:pt x="19440" y="16547"/>
                </a:lnTo>
                <a:lnTo>
                  <a:pt x="21600" y="10800"/>
                </a:lnTo>
                <a:lnTo>
                  <a:pt x="19440" y="5053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dirty="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10FE6C02-3F39-4140-8636-643E65B2CC12}"/>
              </a:ext>
            </a:extLst>
          </p:cNvPr>
          <p:cNvSpPr/>
          <p:nvPr/>
        </p:nvSpPr>
        <p:spPr>
          <a:xfrm>
            <a:off x="4161617" y="1398840"/>
            <a:ext cx="1378657" cy="4819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824" y="21600"/>
                </a:moveTo>
                <a:lnTo>
                  <a:pt x="3776" y="21600"/>
                </a:lnTo>
                <a:cubicBezTo>
                  <a:pt x="1695" y="21600"/>
                  <a:pt x="0" y="16751"/>
                  <a:pt x="0" y="10800"/>
                </a:cubicBezTo>
                <a:lnTo>
                  <a:pt x="0" y="10800"/>
                </a:lnTo>
                <a:cubicBezTo>
                  <a:pt x="0" y="4849"/>
                  <a:pt x="1695" y="0"/>
                  <a:pt x="3776" y="0"/>
                </a:cubicBezTo>
                <a:lnTo>
                  <a:pt x="17824" y="0"/>
                </a:lnTo>
                <a:cubicBezTo>
                  <a:pt x="19905" y="0"/>
                  <a:pt x="21600" y="4849"/>
                  <a:pt x="21600" y="10800"/>
                </a:cubicBezTo>
                <a:lnTo>
                  <a:pt x="21600" y="10800"/>
                </a:lnTo>
                <a:cubicBezTo>
                  <a:pt x="21574" y="16751"/>
                  <a:pt x="19905" y="21600"/>
                  <a:pt x="17824" y="2160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 algn="ctr"/>
            <a:r>
              <a:rPr lang="en-US" sz="3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  <a:endParaRPr sz="3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4" name="Graphic 13" descr="Lightbulb with solid fill">
            <a:extLst>
              <a:ext uri="{FF2B5EF4-FFF2-40B4-BE49-F238E27FC236}">
                <a16:creationId xmlns:a16="http://schemas.microsoft.com/office/drawing/2014/main" id="{0EB19AAA-BA9E-41F3-A6D0-E577A37A23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47248" y="1356399"/>
            <a:ext cx="566838" cy="566838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28633CD3-B7CE-43E6-BC24-0089ACD4F1CA}"/>
              </a:ext>
            </a:extLst>
          </p:cNvPr>
          <p:cNvSpPr txBox="1"/>
          <p:nvPr/>
        </p:nvSpPr>
        <p:spPr>
          <a:xfrm>
            <a:off x="5642961" y="1224320"/>
            <a:ext cx="1172547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400" b="1" noProof="1"/>
              <a:t>Lorem Ipsum</a:t>
            </a:r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C03BAFC7-B4E7-4A76-95D2-020A1FDC4107}"/>
              </a:ext>
            </a:extLst>
          </p:cNvPr>
          <p:cNvSpPr/>
          <p:nvPr/>
        </p:nvSpPr>
        <p:spPr>
          <a:xfrm>
            <a:off x="5177986" y="3549064"/>
            <a:ext cx="2852398" cy="11212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568" y="21600"/>
                </a:moveTo>
                <a:lnTo>
                  <a:pt x="1726" y="21600"/>
                </a:lnTo>
                <a:cubicBezTo>
                  <a:pt x="770" y="21600"/>
                  <a:pt x="0" y="19642"/>
                  <a:pt x="0" y="17211"/>
                </a:cubicBezTo>
                <a:lnTo>
                  <a:pt x="0" y="4389"/>
                </a:lnTo>
                <a:cubicBezTo>
                  <a:pt x="0" y="1958"/>
                  <a:pt x="770" y="0"/>
                  <a:pt x="1726" y="0"/>
                </a:cubicBezTo>
                <a:lnTo>
                  <a:pt x="13568" y="0"/>
                </a:lnTo>
                <a:cubicBezTo>
                  <a:pt x="14040" y="0"/>
                  <a:pt x="14487" y="505"/>
                  <a:pt x="14822" y="1358"/>
                </a:cubicBezTo>
                <a:lnTo>
                  <a:pt x="18372" y="10800"/>
                </a:lnTo>
                <a:lnTo>
                  <a:pt x="14822" y="20242"/>
                </a:lnTo>
                <a:cubicBezTo>
                  <a:pt x="14499" y="21095"/>
                  <a:pt x="14040" y="21600"/>
                  <a:pt x="13568" y="21600"/>
                </a:cubicBezTo>
                <a:close/>
                <a:moveTo>
                  <a:pt x="17057" y="2400"/>
                </a:moveTo>
                <a:lnTo>
                  <a:pt x="16150" y="2400"/>
                </a:lnTo>
                <a:lnTo>
                  <a:pt x="19316" y="10800"/>
                </a:lnTo>
                <a:lnTo>
                  <a:pt x="16150" y="19200"/>
                </a:lnTo>
                <a:lnTo>
                  <a:pt x="17057" y="19200"/>
                </a:lnTo>
                <a:lnTo>
                  <a:pt x="20222" y="10800"/>
                </a:lnTo>
                <a:lnTo>
                  <a:pt x="17057" y="2400"/>
                </a:lnTo>
                <a:close/>
                <a:moveTo>
                  <a:pt x="19440" y="5053"/>
                </a:moveTo>
                <a:lnTo>
                  <a:pt x="18819" y="5053"/>
                </a:lnTo>
                <a:lnTo>
                  <a:pt x="20979" y="10800"/>
                </a:lnTo>
                <a:lnTo>
                  <a:pt x="18819" y="16547"/>
                </a:lnTo>
                <a:lnTo>
                  <a:pt x="19440" y="16547"/>
                </a:lnTo>
                <a:lnTo>
                  <a:pt x="21600" y="10800"/>
                </a:lnTo>
                <a:lnTo>
                  <a:pt x="19440" y="5053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A29030C4-45E3-4CE1-8350-CD6D819C92B8}"/>
              </a:ext>
            </a:extLst>
          </p:cNvPr>
          <p:cNvSpPr/>
          <p:nvPr/>
        </p:nvSpPr>
        <p:spPr>
          <a:xfrm>
            <a:off x="4161617" y="3868728"/>
            <a:ext cx="1378657" cy="4819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824" y="21600"/>
                </a:moveTo>
                <a:lnTo>
                  <a:pt x="3776" y="21600"/>
                </a:lnTo>
                <a:cubicBezTo>
                  <a:pt x="1695" y="21600"/>
                  <a:pt x="0" y="16751"/>
                  <a:pt x="0" y="10800"/>
                </a:cubicBezTo>
                <a:lnTo>
                  <a:pt x="0" y="10800"/>
                </a:lnTo>
                <a:cubicBezTo>
                  <a:pt x="0" y="4849"/>
                  <a:pt x="1695" y="0"/>
                  <a:pt x="3776" y="0"/>
                </a:cubicBezTo>
                <a:lnTo>
                  <a:pt x="17824" y="0"/>
                </a:lnTo>
                <a:cubicBezTo>
                  <a:pt x="19905" y="0"/>
                  <a:pt x="21600" y="4849"/>
                  <a:pt x="21600" y="10800"/>
                </a:cubicBezTo>
                <a:lnTo>
                  <a:pt x="21600" y="10800"/>
                </a:lnTo>
                <a:cubicBezTo>
                  <a:pt x="21574" y="16824"/>
                  <a:pt x="19905" y="21600"/>
                  <a:pt x="17824" y="2160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 algn="ctr"/>
            <a:r>
              <a:rPr lang="en-US" sz="3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  <a:endParaRPr sz="3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3" name="Graphic 12" descr="Gears with solid fill">
            <a:extLst>
              <a:ext uri="{FF2B5EF4-FFF2-40B4-BE49-F238E27FC236}">
                <a16:creationId xmlns:a16="http://schemas.microsoft.com/office/drawing/2014/main" id="{10B6EEE8-42F6-42CA-82DE-7F95856E2D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747248" y="3826287"/>
            <a:ext cx="566838" cy="566838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209AB35B-0BAC-4BAB-A20C-CC8D120CAA8F}"/>
              </a:ext>
            </a:extLst>
          </p:cNvPr>
          <p:cNvSpPr txBox="1"/>
          <p:nvPr/>
        </p:nvSpPr>
        <p:spPr>
          <a:xfrm>
            <a:off x="5642961" y="3694208"/>
            <a:ext cx="1172547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400" b="1" noProof="1"/>
              <a:t>Lorem Ipsum</a:t>
            </a: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67BA2DD1-35E0-48E4-B4AD-5D1136D2D350}"/>
              </a:ext>
            </a:extLst>
          </p:cNvPr>
          <p:cNvSpPr/>
          <p:nvPr/>
        </p:nvSpPr>
        <p:spPr>
          <a:xfrm>
            <a:off x="4160798" y="2314120"/>
            <a:ext cx="2852398" cy="11212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032" y="0"/>
                </a:moveTo>
                <a:lnTo>
                  <a:pt x="19874" y="0"/>
                </a:lnTo>
                <a:cubicBezTo>
                  <a:pt x="20830" y="0"/>
                  <a:pt x="21600" y="1958"/>
                  <a:pt x="21600" y="4389"/>
                </a:cubicBezTo>
                <a:lnTo>
                  <a:pt x="21600" y="17211"/>
                </a:lnTo>
                <a:cubicBezTo>
                  <a:pt x="21600" y="19642"/>
                  <a:pt x="20830" y="21600"/>
                  <a:pt x="19874" y="21600"/>
                </a:cubicBezTo>
                <a:lnTo>
                  <a:pt x="8032" y="21600"/>
                </a:lnTo>
                <a:cubicBezTo>
                  <a:pt x="7560" y="21600"/>
                  <a:pt x="7113" y="21095"/>
                  <a:pt x="6778" y="20242"/>
                </a:cubicBezTo>
                <a:lnTo>
                  <a:pt x="3228" y="10800"/>
                </a:lnTo>
                <a:lnTo>
                  <a:pt x="6778" y="1358"/>
                </a:lnTo>
                <a:cubicBezTo>
                  <a:pt x="7113" y="474"/>
                  <a:pt x="7560" y="0"/>
                  <a:pt x="8032" y="0"/>
                </a:cubicBezTo>
                <a:close/>
                <a:moveTo>
                  <a:pt x="4556" y="19200"/>
                </a:moveTo>
                <a:lnTo>
                  <a:pt x="5462" y="19200"/>
                </a:lnTo>
                <a:lnTo>
                  <a:pt x="2297" y="10800"/>
                </a:lnTo>
                <a:lnTo>
                  <a:pt x="5462" y="2400"/>
                </a:lnTo>
                <a:lnTo>
                  <a:pt x="4556" y="2400"/>
                </a:lnTo>
                <a:lnTo>
                  <a:pt x="1390" y="10800"/>
                </a:lnTo>
                <a:lnTo>
                  <a:pt x="4556" y="19200"/>
                </a:lnTo>
                <a:close/>
                <a:moveTo>
                  <a:pt x="2160" y="16547"/>
                </a:moveTo>
                <a:lnTo>
                  <a:pt x="2781" y="16547"/>
                </a:lnTo>
                <a:lnTo>
                  <a:pt x="621" y="10800"/>
                </a:lnTo>
                <a:lnTo>
                  <a:pt x="2781" y="5053"/>
                </a:lnTo>
                <a:lnTo>
                  <a:pt x="2160" y="5053"/>
                </a:lnTo>
                <a:lnTo>
                  <a:pt x="0" y="10800"/>
                </a:lnTo>
                <a:lnTo>
                  <a:pt x="2160" y="16547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1979A23E-1EDC-4B2F-B1E9-8EF9AF972303}"/>
              </a:ext>
            </a:extLst>
          </p:cNvPr>
          <p:cNvSpPr/>
          <p:nvPr/>
        </p:nvSpPr>
        <p:spPr>
          <a:xfrm>
            <a:off x="6652546" y="2633784"/>
            <a:ext cx="1378657" cy="4819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776" y="0"/>
                </a:moveTo>
                <a:lnTo>
                  <a:pt x="17824" y="0"/>
                </a:lnTo>
                <a:cubicBezTo>
                  <a:pt x="19905" y="0"/>
                  <a:pt x="21600" y="4849"/>
                  <a:pt x="21600" y="10800"/>
                </a:cubicBezTo>
                <a:lnTo>
                  <a:pt x="21600" y="10800"/>
                </a:lnTo>
                <a:cubicBezTo>
                  <a:pt x="21600" y="16751"/>
                  <a:pt x="19905" y="21600"/>
                  <a:pt x="17824" y="21600"/>
                </a:cubicBezTo>
                <a:lnTo>
                  <a:pt x="3776" y="21600"/>
                </a:lnTo>
                <a:cubicBezTo>
                  <a:pt x="1695" y="21600"/>
                  <a:pt x="0" y="16751"/>
                  <a:pt x="0" y="10800"/>
                </a:cubicBezTo>
                <a:lnTo>
                  <a:pt x="0" y="10800"/>
                </a:lnTo>
                <a:cubicBezTo>
                  <a:pt x="0" y="4849"/>
                  <a:pt x="1695" y="0"/>
                  <a:pt x="3776" y="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 algn="ctr"/>
            <a:r>
              <a:rPr lang="en-US" sz="3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  <a:endParaRPr sz="3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2" name="Graphic 11" descr="Bullseye with solid fill">
            <a:extLst>
              <a:ext uri="{FF2B5EF4-FFF2-40B4-BE49-F238E27FC236}">
                <a16:creationId xmlns:a16="http://schemas.microsoft.com/office/drawing/2014/main" id="{BD8C52D8-03D6-4E25-A4D8-808C88FF34C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839833" y="2591343"/>
            <a:ext cx="566838" cy="566838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1DB7AF86-7ACA-4266-B0FA-F2E3F4C03FAB}"/>
              </a:ext>
            </a:extLst>
          </p:cNvPr>
          <p:cNvSpPr txBox="1"/>
          <p:nvPr/>
        </p:nvSpPr>
        <p:spPr>
          <a:xfrm>
            <a:off x="5445058" y="2459264"/>
            <a:ext cx="1172547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400" b="1" noProof="1"/>
              <a:t>Lorem Ipsum</a:t>
            </a:r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8ECC1D12-59D4-499B-9157-95A530D4D930}"/>
              </a:ext>
            </a:extLst>
          </p:cNvPr>
          <p:cNvSpPr/>
          <p:nvPr/>
        </p:nvSpPr>
        <p:spPr>
          <a:xfrm>
            <a:off x="4160798" y="4784009"/>
            <a:ext cx="2852398" cy="11212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032" y="0"/>
                </a:moveTo>
                <a:lnTo>
                  <a:pt x="19874" y="0"/>
                </a:lnTo>
                <a:cubicBezTo>
                  <a:pt x="20830" y="0"/>
                  <a:pt x="21600" y="1958"/>
                  <a:pt x="21600" y="4389"/>
                </a:cubicBezTo>
                <a:lnTo>
                  <a:pt x="21600" y="17211"/>
                </a:lnTo>
                <a:cubicBezTo>
                  <a:pt x="21600" y="19642"/>
                  <a:pt x="20830" y="21600"/>
                  <a:pt x="19874" y="21600"/>
                </a:cubicBezTo>
                <a:lnTo>
                  <a:pt x="8032" y="21600"/>
                </a:lnTo>
                <a:cubicBezTo>
                  <a:pt x="7560" y="21600"/>
                  <a:pt x="7113" y="21095"/>
                  <a:pt x="6778" y="20242"/>
                </a:cubicBezTo>
                <a:lnTo>
                  <a:pt x="3228" y="10800"/>
                </a:lnTo>
                <a:lnTo>
                  <a:pt x="6778" y="1358"/>
                </a:lnTo>
                <a:cubicBezTo>
                  <a:pt x="7113" y="474"/>
                  <a:pt x="7560" y="0"/>
                  <a:pt x="8032" y="0"/>
                </a:cubicBezTo>
                <a:close/>
                <a:moveTo>
                  <a:pt x="4556" y="19200"/>
                </a:moveTo>
                <a:lnTo>
                  <a:pt x="5462" y="19200"/>
                </a:lnTo>
                <a:lnTo>
                  <a:pt x="2297" y="10800"/>
                </a:lnTo>
                <a:lnTo>
                  <a:pt x="5462" y="2400"/>
                </a:lnTo>
                <a:lnTo>
                  <a:pt x="4556" y="2400"/>
                </a:lnTo>
                <a:lnTo>
                  <a:pt x="1390" y="10800"/>
                </a:lnTo>
                <a:lnTo>
                  <a:pt x="4556" y="19200"/>
                </a:lnTo>
                <a:close/>
                <a:moveTo>
                  <a:pt x="2160" y="16547"/>
                </a:moveTo>
                <a:lnTo>
                  <a:pt x="2781" y="16547"/>
                </a:lnTo>
                <a:lnTo>
                  <a:pt x="621" y="10800"/>
                </a:lnTo>
                <a:lnTo>
                  <a:pt x="2781" y="5053"/>
                </a:lnTo>
                <a:lnTo>
                  <a:pt x="2160" y="5053"/>
                </a:lnTo>
                <a:lnTo>
                  <a:pt x="0" y="10800"/>
                </a:lnTo>
                <a:lnTo>
                  <a:pt x="2160" y="16547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6B820129-5151-45CD-8090-7ABC0487B305}"/>
              </a:ext>
            </a:extLst>
          </p:cNvPr>
          <p:cNvSpPr/>
          <p:nvPr/>
        </p:nvSpPr>
        <p:spPr>
          <a:xfrm>
            <a:off x="6652546" y="5103673"/>
            <a:ext cx="1378657" cy="4819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776" y="0"/>
                </a:moveTo>
                <a:lnTo>
                  <a:pt x="17824" y="0"/>
                </a:lnTo>
                <a:cubicBezTo>
                  <a:pt x="19905" y="0"/>
                  <a:pt x="21600" y="4849"/>
                  <a:pt x="21600" y="10800"/>
                </a:cubicBezTo>
                <a:lnTo>
                  <a:pt x="21600" y="10800"/>
                </a:lnTo>
                <a:cubicBezTo>
                  <a:pt x="21600" y="16751"/>
                  <a:pt x="19905" y="21600"/>
                  <a:pt x="17824" y="21600"/>
                </a:cubicBezTo>
                <a:lnTo>
                  <a:pt x="3776" y="21600"/>
                </a:lnTo>
                <a:cubicBezTo>
                  <a:pt x="1695" y="21600"/>
                  <a:pt x="0" y="16751"/>
                  <a:pt x="0" y="10800"/>
                </a:cubicBezTo>
                <a:lnTo>
                  <a:pt x="0" y="10800"/>
                </a:lnTo>
                <a:cubicBezTo>
                  <a:pt x="0" y="4849"/>
                  <a:pt x="1695" y="0"/>
                  <a:pt x="3776" y="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 algn="ctr"/>
            <a:r>
              <a:rPr lang="en-US" sz="3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  <a:endParaRPr sz="3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5" name="Graphic 14" descr="Research with solid fill">
            <a:extLst>
              <a:ext uri="{FF2B5EF4-FFF2-40B4-BE49-F238E27FC236}">
                <a16:creationId xmlns:a16="http://schemas.microsoft.com/office/drawing/2014/main" id="{05733CD5-4C34-4CF5-B207-BDAFB2923DF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850126" y="5061232"/>
            <a:ext cx="566838" cy="566838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8706B586-CE2F-4527-AF8E-97C1F319F599}"/>
              </a:ext>
            </a:extLst>
          </p:cNvPr>
          <p:cNvSpPr txBox="1"/>
          <p:nvPr/>
        </p:nvSpPr>
        <p:spPr>
          <a:xfrm>
            <a:off x="5445058" y="4929153"/>
            <a:ext cx="1172547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400" b="1" noProof="1"/>
              <a:t>Lorem</a:t>
            </a:r>
          </a:p>
          <a:p>
            <a:r>
              <a:rPr lang="en-US" sz="2400" b="1" noProof="1"/>
              <a:t>Ipsum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744EE98-2395-4EEA-993F-73877F70B7F6}"/>
              </a:ext>
            </a:extLst>
          </p:cNvPr>
          <p:cNvGrpSpPr/>
          <p:nvPr/>
        </p:nvGrpSpPr>
        <p:grpSpPr>
          <a:xfrm>
            <a:off x="8214571" y="902537"/>
            <a:ext cx="2474051" cy="1474819"/>
            <a:chOff x="8921977" y="1466725"/>
            <a:chExt cx="2926080" cy="1474819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53E8A40-AFBA-4880-A72B-04E1E961132E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92588FFD-A679-44BC-A8E5-AAE43BC2E23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07C7AF45-F3FE-47F8-9143-002D0B80FFF4}"/>
              </a:ext>
            </a:extLst>
          </p:cNvPr>
          <p:cNvGrpSpPr/>
          <p:nvPr/>
        </p:nvGrpSpPr>
        <p:grpSpPr>
          <a:xfrm>
            <a:off x="8214571" y="3372339"/>
            <a:ext cx="2474051" cy="1474819"/>
            <a:chOff x="8921977" y="1466725"/>
            <a:chExt cx="2926080" cy="1474819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F0CA6B1-B188-4195-885F-365CA1D1186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9B44A35-F9DD-4B23-A71F-409B20D2BD5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F82356EE-1B0C-4AED-B0D4-BFBE91DEB99F}"/>
              </a:ext>
            </a:extLst>
          </p:cNvPr>
          <p:cNvGrpSpPr/>
          <p:nvPr/>
        </p:nvGrpSpPr>
        <p:grpSpPr>
          <a:xfrm>
            <a:off x="1503378" y="2137438"/>
            <a:ext cx="2474051" cy="1474819"/>
            <a:chOff x="8921977" y="1466725"/>
            <a:chExt cx="2926080" cy="1474819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963C25E-2085-48FF-B5E3-9F4C75EE4A1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730169E-EB00-4B05-9BA1-7377DBC461C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5A67CB5-077B-4321-B878-4A5359275585}"/>
              </a:ext>
            </a:extLst>
          </p:cNvPr>
          <p:cNvGrpSpPr/>
          <p:nvPr/>
        </p:nvGrpSpPr>
        <p:grpSpPr>
          <a:xfrm>
            <a:off x="1503378" y="4607241"/>
            <a:ext cx="2474051" cy="1474819"/>
            <a:chOff x="8921977" y="1466725"/>
            <a:chExt cx="2926080" cy="1474819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48111D9-CA3C-4047-AA80-37A681FFB1B3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F608618-C1DD-474D-9EE5-A5C824D5293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046924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8501</TotalTime>
  <Words>393</Words>
  <PresentationFormat>Widescreen</PresentationFormat>
  <Paragraphs>42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Vertical Alternating Arrows – Slide Template</vt:lpstr>
      <vt:lpstr>Vertical Alternating Arrows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Vertical Alternating Arrows</dc:title>
  <dc:creator>PresentationGO.com</dc:creator>
  <dc:description>© Copyright PresentationGO.com</dc:description>
  <dcterms:created xsi:type="dcterms:W3CDTF">2014-11-26T05:14:11Z</dcterms:created>
  <dcterms:modified xsi:type="dcterms:W3CDTF">2021-09-08T19:53:30Z</dcterms:modified>
  <cp:category>Charts &amp; Diagrams</cp:category>
</cp:coreProperties>
</file>