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56263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8/31/2021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158A35CA-2CE5-4B1C-93EC-A8518F5EA08E}"/>
              </a:ext>
            </a:extLst>
          </p:cNvPr>
          <p:cNvGrpSpPr/>
          <p:nvPr/>
        </p:nvGrpSpPr>
        <p:grpSpPr>
          <a:xfrm>
            <a:off x="823407" y="2007574"/>
            <a:ext cx="1734480" cy="2842853"/>
            <a:chOff x="1085279" y="1533766"/>
            <a:chExt cx="2312640" cy="379047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6FB433C-65DD-4A7D-859A-779101B7CBAA}"/>
                </a:ext>
              </a:extLst>
            </p:cNvPr>
            <p:cNvSpPr/>
            <p:nvPr/>
          </p:nvSpPr>
          <p:spPr>
            <a:xfrm>
              <a:off x="1085279" y="1634533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15780"/>
                  </a:moveTo>
                  <a:lnTo>
                    <a:pt x="1961" y="21162"/>
                  </a:lnTo>
                  <a:cubicBezTo>
                    <a:pt x="1044" y="21423"/>
                    <a:pt x="0" y="21046"/>
                    <a:pt x="0" y="20466"/>
                  </a:cubicBezTo>
                  <a:lnTo>
                    <a:pt x="0" y="6162"/>
                  </a:lnTo>
                  <a:cubicBezTo>
                    <a:pt x="0" y="5872"/>
                    <a:pt x="280" y="5597"/>
                    <a:pt x="764" y="5466"/>
                  </a:cubicBezTo>
                  <a:lnTo>
                    <a:pt x="19639" y="84"/>
                  </a:lnTo>
                  <a:cubicBezTo>
                    <a:pt x="20556" y="-177"/>
                    <a:pt x="21600" y="200"/>
                    <a:pt x="21600" y="780"/>
                  </a:cubicBezTo>
                  <a:lnTo>
                    <a:pt x="21600" y="15084"/>
                  </a:lnTo>
                  <a:cubicBezTo>
                    <a:pt x="21575" y="15374"/>
                    <a:pt x="21294" y="15649"/>
                    <a:pt x="20836" y="1578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" bIns="205740" rtlCol="0" anchor="b"/>
            <a:lstStyle/>
            <a:p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C7421FC-E071-4AB6-8518-4BC3FB17F606}"/>
                </a:ext>
              </a:extLst>
            </p:cNvPr>
            <p:cNvSpPr/>
            <p:nvPr/>
          </p:nvSpPr>
          <p:spPr>
            <a:xfrm>
              <a:off x="1353064" y="2070164"/>
              <a:ext cx="1868510" cy="2785133"/>
            </a:xfrm>
            <a:custGeom>
              <a:avLst/>
              <a:gdLst>
                <a:gd name="connsiteX0" fmla="*/ 833626 w 1868510"/>
                <a:gd name="connsiteY0" fmla="*/ 0 h 2785133"/>
                <a:gd name="connsiteX1" fmla="*/ 1868510 w 1868510"/>
                <a:gd name="connsiteY1" fmla="*/ 518150 h 2785133"/>
                <a:gd name="connsiteX2" fmla="*/ 1868510 w 1868510"/>
                <a:gd name="connsiteY2" fmla="*/ 2183944 h 2785133"/>
                <a:gd name="connsiteX3" fmla="*/ 1792949 w 1868510"/>
                <a:gd name="connsiteY3" fmla="*/ 2304815 h 2785133"/>
                <a:gd name="connsiteX4" fmla="*/ 833626 w 1868510"/>
                <a:gd name="connsiteY4" fmla="*/ 2785133 h 2785133"/>
                <a:gd name="connsiteX5" fmla="*/ 75562 w 1868510"/>
                <a:gd name="connsiteY5" fmla="*/ 2405582 h 2785133"/>
                <a:gd name="connsiteX6" fmla="*/ 0 w 1868510"/>
                <a:gd name="connsiteY6" fmla="*/ 2284711 h 2785133"/>
                <a:gd name="connsiteX7" fmla="*/ 0 w 1868510"/>
                <a:gd name="connsiteY7" fmla="*/ 417383 h 2785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8510" h="2785133">
                  <a:moveTo>
                    <a:pt x="833626" y="0"/>
                  </a:moveTo>
                  <a:lnTo>
                    <a:pt x="1868510" y="518150"/>
                  </a:lnTo>
                  <a:lnTo>
                    <a:pt x="1868510" y="2183944"/>
                  </a:lnTo>
                  <a:cubicBezTo>
                    <a:pt x="1866038" y="2234307"/>
                    <a:pt x="1838246" y="2282065"/>
                    <a:pt x="1792949" y="2304815"/>
                  </a:cubicBezTo>
                  <a:lnTo>
                    <a:pt x="833626" y="2785133"/>
                  </a:lnTo>
                  <a:lnTo>
                    <a:pt x="75562" y="2405582"/>
                  </a:lnTo>
                  <a:cubicBezTo>
                    <a:pt x="27693" y="2382832"/>
                    <a:pt x="0" y="2335074"/>
                    <a:pt x="0" y="2284711"/>
                  </a:cubicBezTo>
                  <a:lnTo>
                    <a:pt x="0" y="41738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FF941EF-3EC2-4F6A-8CCD-18A880B35605}"/>
                </a:ext>
              </a:extLst>
            </p:cNvPr>
            <p:cNvSpPr/>
            <p:nvPr/>
          </p:nvSpPr>
          <p:spPr>
            <a:xfrm>
              <a:off x="1261624" y="1533766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5466"/>
                  </a:moveTo>
                  <a:lnTo>
                    <a:pt x="1961" y="84"/>
                  </a:lnTo>
                  <a:cubicBezTo>
                    <a:pt x="1044" y="-177"/>
                    <a:pt x="0" y="200"/>
                    <a:pt x="0" y="780"/>
                  </a:cubicBezTo>
                  <a:lnTo>
                    <a:pt x="0" y="15084"/>
                  </a:lnTo>
                  <a:cubicBezTo>
                    <a:pt x="0" y="15374"/>
                    <a:pt x="280" y="15649"/>
                    <a:pt x="764" y="15780"/>
                  </a:cubicBezTo>
                  <a:lnTo>
                    <a:pt x="19639" y="21162"/>
                  </a:lnTo>
                  <a:cubicBezTo>
                    <a:pt x="20556" y="21423"/>
                    <a:pt x="21600" y="21046"/>
                    <a:pt x="21600" y="20466"/>
                  </a:cubicBezTo>
                  <a:lnTo>
                    <a:pt x="21600" y="6162"/>
                  </a:lnTo>
                  <a:cubicBezTo>
                    <a:pt x="21600" y="5858"/>
                    <a:pt x="21294" y="5597"/>
                    <a:pt x="20836" y="546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E8075D3-B849-44B3-B2AF-A442F5583872}"/>
                </a:ext>
              </a:extLst>
            </p:cNvPr>
            <p:cNvGrpSpPr/>
            <p:nvPr/>
          </p:nvGrpSpPr>
          <p:grpSpPr>
            <a:xfrm>
              <a:off x="1463879" y="2253295"/>
              <a:ext cx="1719723" cy="2090374"/>
              <a:chOff x="8921977" y="1435947"/>
              <a:chExt cx="2926080" cy="2090374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930821C-4322-49DD-A8AD-626E705063A2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8F6D877-44BF-46CC-80A6-A06626A8D3EA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60043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E8559B5-D491-452F-BC8A-F1B2839BCCFA}"/>
              </a:ext>
            </a:extLst>
          </p:cNvPr>
          <p:cNvGrpSpPr/>
          <p:nvPr/>
        </p:nvGrpSpPr>
        <p:grpSpPr>
          <a:xfrm>
            <a:off x="2744309" y="2007574"/>
            <a:ext cx="1734480" cy="2842853"/>
            <a:chOff x="1085279" y="1533766"/>
            <a:chExt cx="2312640" cy="3790470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0F1962D3-0B30-43AF-AF44-FBEA96E8FA54}"/>
                </a:ext>
              </a:extLst>
            </p:cNvPr>
            <p:cNvSpPr/>
            <p:nvPr/>
          </p:nvSpPr>
          <p:spPr>
            <a:xfrm>
              <a:off x="1085279" y="1634533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15780"/>
                  </a:moveTo>
                  <a:lnTo>
                    <a:pt x="1961" y="21162"/>
                  </a:lnTo>
                  <a:cubicBezTo>
                    <a:pt x="1044" y="21423"/>
                    <a:pt x="0" y="21046"/>
                    <a:pt x="0" y="20466"/>
                  </a:cubicBezTo>
                  <a:lnTo>
                    <a:pt x="0" y="6162"/>
                  </a:lnTo>
                  <a:cubicBezTo>
                    <a:pt x="0" y="5872"/>
                    <a:pt x="280" y="5597"/>
                    <a:pt x="764" y="5466"/>
                  </a:cubicBezTo>
                  <a:lnTo>
                    <a:pt x="19639" y="84"/>
                  </a:lnTo>
                  <a:cubicBezTo>
                    <a:pt x="20556" y="-177"/>
                    <a:pt x="21600" y="200"/>
                    <a:pt x="21600" y="780"/>
                  </a:cubicBezTo>
                  <a:lnTo>
                    <a:pt x="21600" y="15084"/>
                  </a:lnTo>
                  <a:cubicBezTo>
                    <a:pt x="21575" y="15374"/>
                    <a:pt x="21294" y="15649"/>
                    <a:pt x="20836" y="157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" bIns="205740" rtlCol="0" anchor="b"/>
            <a:lstStyle/>
            <a:p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</a:t>
              </a:r>
              <a:endParaRPr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149B835-AAA0-45CB-92C6-6E12C58B378A}"/>
                </a:ext>
              </a:extLst>
            </p:cNvPr>
            <p:cNvSpPr/>
            <p:nvPr/>
          </p:nvSpPr>
          <p:spPr>
            <a:xfrm>
              <a:off x="1353064" y="2070164"/>
              <a:ext cx="1868510" cy="2785133"/>
            </a:xfrm>
            <a:custGeom>
              <a:avLst/>
              <a:gdLst>
                <a:gd name="connsiteX0" fmla="*/ 833626 w 1868510"/>
                <a:gd name="connsiteY0" fmla="*/ 0 h 2785133"/>
                <a:gd name="connsiteX1" fmla="*/ 1868510 w 1868510"/>
                <a:gd name="connsiteY1" fmla="*/ 518150 h 2785133"/>
                <a:gd name="connsiteX2" fmla="*/ 1868510 w 1868510"/>
                <a:gd name="connsiteY2" fmla="*/ 2183944 h 2785133"/>
                <a:gd name="connsiteX3" fmla="*/ 1792949 w 1868510"/>
                <a:gd name="connsiteY3" fmla="*/ 2304815 h 2785133"/>
                <a:gd name="connsiteX4" fmla="*/ 833626 w 1868510"/>
                <a:gd name="connsiteY4" fmla="*/ 2785133 h 2785133"/>
                <a:gd name="connsiteX5" fmla="*/ 75562 w 1868510"/>
                <a:gd name="connsiteY5" fmla="*/ 2405582 h 2785133"/>
                <a:gd name="connsiteX6" fmla="*/ 0 w 1868510"/>
                <a:gd name="connsiteY6" fmla="*/ 2284711 h 2785133"/>
                <a:gd name="connsiteX7" fmla="*/ 0 w 1868510"/>
                <a:gd name="connsiteY7" fmla="*/ 417383 h 2785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8510" h="2785133">
                  <a:moveTo>
                    <a:pt x="833626" y="0"/>
                  </a:moveTo>
                  <a:lnTo>
                    <a:pt x="1868510" y="518150"/>
                  </a:lnTo>
                  <a:lnTo>
                    <a:pt x="1868510" y="2183944"/>
                  </a:lnTo>
                  <a:cubicBezTo>
                    <a:pt x="1866038" y="2234307"/>
                    <a:pt x="1838246" y="2282065"/>
                    <a:pt x="1792949" y="2304815"/>
                  </a:cubicBezTo>
                  <a:lnTo>
                    <a:pt x="833626" y="2785133"/>
                  </a:lnTo>
                  <a:lnTo>
                    <a:pt x="75562" y="2405582"/>
                  </a:lnTo>
                  <a:cubicBezTo>
                    <a:pt x="27693" y="2382832"/>
                    <a:pt x="0" y="2335074"/>
                    <a:pt x="0" y="2284711"/>
                  </a:cubicBezTo>
                  <a:lnTo>
                    <a:pt x="0" y="41738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46D53E08-5CBB-4A5C-B173-D5D643DD97F4}"/>
                </a:ext>
              </a:extLst>
            </p:cNvPr>
            <p:cNvSpPr/>
            <p:nvPr/>
          </p:nvSpPr>
          <p:spPr>
            <a:xfrm>
              <a:off x="1261624" y="1533766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5466"/>
                  </a:moveTo>
                  <a:lnTo>
                    <a:pt x="1961" y="84"/>
                  </a:lnTo>
                  <a:cubicBezTo>
                    <a:pt x="1044" y="-177"/>
                    <a:pt x="0" y="200"/>
                    <a:pt x="0" y="780"/>
                  </a:cubicBezTo>
                  <a:lnTo>
                    <a:pt x="0" y="15084"/>
                  </a:lnTo>
                  <a:cubicBezTo>
                    <a:pt x="0" y="15374"/>
                    <a:pt x="280" y="15649"/>
                    <a:pt x="764" y="15780"/>
                  </a:cubicBezTo>
                  <a:lnTo>
                    <a:pt x="19639" y="21162"/>
                  </a:lnTo>
                  <a:cubicBezTo>
                    <a:pt x="20556" y="21423"/>
                    <a:pt x="21600" y="21046"/>
                    <a:pt x="21600" y="20466"/>
                  </a:cubicBezTo>
                  <a:lnTo>
                    <a:pt x="21600" y="6162"/>
                  </a:lnTo>
                  <a:cubicBezTo>
                    <a:pt x="21600" y="5858"/>
                    <a:pt x="21294" y="5597"/>
                    <a:pt x="20836" y="546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43CFBF7-F370-4DFC-BD29-F595A2A43919}"/>
                </a:ext>
              </a:extLst>
            </p:cNvPr>
            <p:cNvGrpSpPr/>
            <p:nvPr/>
          </p:nvGrpSpPr>
          <p:grpSpPr>
            <a:xfrm>
              <a:off x="1463879" y="2253295"/>
              <a:ext cx="1719723" cy="2090374"/>
              <a:chOff x="8921977" y="1435947"/>
              <a:chExt cx="2926080" cy="2090374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ACA147D-5533-44F2-9F08-729C287546A5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1B6BB80-FF34-4152-B6F2-3F761B724E53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60043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0D6A976-0E1C-4D30-9961-E45C6C5A503F}"/>
              </a:ext>
            </a:extLst>
          </p:cNvPr>
          <p:cNvGrpSpPr/>
          <p:nvPr/>
        </p:nvGrpSpPr>
        <p:grpSpPr>
          <a:xfrm>
            <a:off x="4665212" y="2007574"/>
            <a:ext cx="1734480" cy="2842853"/>
            <a:chOff x="1085279" y="1533766"/>
            <a:chExt cx="2312640" cy="3790470"/>
          </a:xfrm>
        </p:grpSpPr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4CB15487-EC43-47EA-B294-119CC6A1D2A0}"/>
                </a:ext>
              </a:extLst>
            </p:cNvPr>
            <p:cNvSpPr/>
            <p:nvPr/>
          </p:nvSpPr>
          <p:spPr>
            <a:xfrm>
              <a:off x="1085279" y="1634533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15780"/>
                  </a:moveTo>
                  <a:lnTo>
                    <a:pt x="1961" y="21162"/>
                  </a:lnTo>
                  <a:cubicBezTo>
                    <a:pt x="1044" y="21423"/>
                    <a:pt x="0" y="21046"/>
                    <a:pt x="0" y="20466"/>
                  </a:cubicBezTo>
                  <a:lnTo>
                    <a:pt x="0" y="6162"/>
                  </a:lnTo>
                  <a:cubicBezTo>
                    <a:pt x="0" y="5872"/>
                    <a:pt x="280" y="5597"/>
                    <a:pt x="764" y="5466"/>
                  </a:cubicBezTo>
                  <a:lnTo>
                    <a:pt x="19639" y="84"/>
                  </a:lnTo>
                  <a:cubicBezTo>
                    <a:pt x="20556" y="-177"/>
                    <a:pt x="21600" y="200"/>
                    <a:pt x="21600" y="780"/>
                  </a:cubicBezTo>
                  <a:lnTo>
                    <a:pt x="21600" y="15084"/>
                  </a:lnTo>
                  <a:cubicBezTo>
                    <a:pt x="21575" y="15374"/>
                    <a:pt x="21294" y="15649"/>
                    <a:pt x="20836" y="157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" bIns="205740" rtlCol="0" anchor="b"/>
            <a:lstStyle/>
            <a:p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</a:t>
              </a:r>
              <a:endParaRPr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09AAD38-4A7E-4192-ABBC-5C97FE05D836}"/>
                </a:ext>
              </a:extLst>
            </p:cNvPr>
            <p:cNvSpPr/>
            <p:nvPr/>
          </p:nvSpPr>
          <p:spPr>
            <a:xfrm>
              <a:off x="1353064" y="2070164"/>
              <a:ext cx="1868510" cy="2785133"/>
            </a:xfrm>
            <a:custGeom>
              <a:avLst/>
              <a:gdLst>
                <a:gd name="connsiteX0" fmla="*/ 833626 w 1868510"/>
                <a:gd name="connsiteY0" fmla="*/ 0 h 2785133"/>
                <a:gd name="connsiteX1" fmla="*/ 1868510 w 1868510"/>
                <a:gd name="connsiteY1" fmla="*/ 518150 h 2785133"/>
                <a:gd name="connsiteX2" fmla="*/ 1868510 w 1868510"/>
                <a:gd name="connsiteY2" fmla="*/ 2183944 h 2785133"/>
                <a:gd name="connsiteX3" fmla="*/ 1792949 w 1868510"/>
                <a:gd name="connsiteY3" fmla="*/ 2304815 h 2785133"/>
                <a:gd name="connsiteX4" fmla="*/ 833626 w 1868510"/>
                <a:gd name="connsiteY4" fmla="*/ 2785133 h 2785133"/>
                <a:gd name="connsiteX5" fmla="*/ 75562 w 1868510"/>
                <a:gd name="connsiteY5" fmla="*/ 2405582 h 2785133"/>
                <a:gd name="connsiteX6" fmla="*/ 0 w 1868510"/>
                <a:gd name="connsiteY6" fmla="*/ 2284711 h 2785133"/>
                <a:gd name="connsiteX7" fmla="*/ 0 w 1868510"/>
                <a:gd name="connsiteY7" fmla="*/ 417383 h 2785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8510" h="2785133">
                  <a:moveTo>
                    <a:pt x="833626" y="0"/>
                  </a:moveTo>
                  <a:lnTo>
                    <a:pt x="1868510" y="518150"/>
                  </a:lnTo>
                  <a:lnTo>
                    <a:pt x="1868510" y="2183944"/>
                  </a:lnTo>
                  <a:cubicBezTo>
                    <a:pt x="1866038" y="2234307"/>
                    <a:pt x="1838246" y="2282065"/>
                    <a:pt x="1792949" y="2304815"/>
                  </a:cubicBezTo>
                  <a:lnTo>
                    <a:pt x="833626" y="2785133"/>
                  </a:lnTo>
                  <a:lnTo>
                    <a:pt x="75562" y="2405582"/>
                  </a:lnTo>
                  <a:cubicBezTo>
                    <a:pt x="27693" y="2382832"/>
                    <a:pt x="0" y="2335074"/>
                    <a:pt x="0" y="2284711"/>
                  </a:cubicBezTo>
                  <a:lnTo>
                    <a:pt x="0" y="41738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A842CC05-52C2-4C61-965A-5EEF67DB24FB}"/>
                </a:ext>
              </a:extLst>
            </p:cNvPr>
            <p:cNvSpPr/>
            <p:nvPr/>
          </p:nvSpPr>
          <p:spPr>
            <a:xfrm>
              <a:off x="1261624" y="1533766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5466"/>
                  </a:moveTo>
                  <a:lnTo>
                    <a:pt x="1961" y="84"/>
                  </a:lnTo>
                  <a:cubicBezTo>
                    <a:pt x="1044" y="-177"/>
                    <a:pt x="0" y="200"/>
                    <a:pt x="0" y="780"/>
                  </a:cubicBezTo>
                  <a:lnTo>
                    <a:pt x="0" y="15084"/>
                  </a:lnTo>
                  <a:cubicBezTo>
                    <a:pt x="0" y="15374"/>
                    <a:pt x="280" y="15649"/>
                    <a:pt x="764" y="15780"/>
                  </a:cubicBezTo>
                  <a:lnTo>
                    <a:pt x="19639" y="21162"/>
                  </a:lnTo>
                  <a:cubicBezTo>
                    <a:pt x="20556" y="21423"/>
                    <a:pt x="21600" y="21046"/>
                    <a:pt x="21600" y="20466"/>
                  </a:cubicBezTo>
                  <a:lnTo>
                    <a:pt x="21600" y="6162"/>
                  </a:lnTo>
                  <a:cubicBezTo>
                    <a:pt x="21600" y="5858"/>
                    <a:pt x="21294" y="5597"/>
                    <a:pt x="20836" y="546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375F9DCD-74E2-4A13-9CE2-711615CF1974}"/>
                </a:ext>
              </a:extLst>
            </p:cNvPr>
            <p:cNvGrpSpPr/>
            <p:nvPr/>
          </p:nvGrpSpPr>
          <p:grpSpPr>
            <a:xfrm>
              <a:off x="1463879" y="2253295"/>
              <a:ext cx="1719723" cy="2090374"/>
              <a:chOff x="8921977" y="1435947"/>
              <a:chExt cx="2926080" cy="2090374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048189D-3E7F-4FE4-9807-D51CA78A76C7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58015F4-2A73-4267-8CEB-CF2D33DFA2FD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60043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86A976E-BBAB-4373-9588-CD92E506D863}"/>
              </a:ext>
            </a:extLst>
          </p:cNvPr>
          <p:cNvGrpSpPr/>
          <p:nvPr/>
        </p:nvGrpSpPr>
        <p:grpSpPr>
          <a:xfrm>
            <a:off x="6586114" y="2007574"/>
            <a:ext cx="1734480" cy="2842853"/>
            <a:chOff x="1085279" y="1533766"/>
            <a:chExt cx="2312640" cy="3790470"/>
          </a:xfrm>
        </p:grpSpPr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B09CEB79-BA4D-4F31-B10D-66415929A5EC}"/>
                </a:ext>
              </a:extLst>
            </p:cNvPr>
            <p:cNvSpPr/>
            <p:nvPr/>
          </p:nvSpPr>
          <p:spPr>
            <a:xfrm>
              <a:off x="1085279" y="1634533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15780"/>
                  </a:moveTo>
                  <a:lnTo>
                    <a:pt x="1961" y="21162"/>
                  </a:lnTo>
                  <a:cubicBezTo>
                    <a:pt x="1044" y="21423"/>
                    <a:pt x="0" y="21046"/>
                    <a:pt x="0" y="20466"/>
                  </a:cubicBezTo>
                  <a:lnTo>
                    <a:pt x="0" y="6162"/>
                  </a:lnTo>
                  <a:cubicBezTo>
                    <a:pt x="0" y="5872"/>
                    <a:pt x="280" y="5597"/>
                    <a:pt x="764" y="5466"/>
                  </a:cubicBezTo>
                  <a:lnTo>
                    <a:pt x="19639" y="84"/>
                  </a:lnTo>
                  <a:cubicBezTo>
                    <a:pt x="20556" y="-177"/>
                    <a:pt x="21600" y="200"/>
                    <a:pt x="21600" y="780"/>
                  </a:cubicBezTo>
                  <a:lnTo>
                    <a:pt x="21600" y="15084"/>
                  </a:lnTo>
                  <a:cubicBezTo>
                    <a:pt x="21575" y="15374"/>
                    <a:pt x="21294" y="15649"/>
                    <a:pt x="20836" y="1578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" bIns="205740" rtlCol="0" anchor="b"/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04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7F7C5F3-0DB7-4FC7-ACDB-1D7C0D22BF70}"/>
                </a:ext>
              </a:extLst>
            </p:cNvPr>
            <p:cNvSpPr/>
            <p:nvPr/>
          </p:nvSpPr>
          <p:spPr>
            <a:xfrm>
              <a:off x="1353064" y="2070164"/>
              <a:ext cx="1868510" cy="2785133"/>
            </a:xfrm>
            <a:custGeom>
              <a:avLst/>
              <a:gdLst>
                <a:gd name="connsiteX0" fmla="*/ 833626 w 1868510"/>
                <a:gd name="connsiteY0" fmla="*/ 0 h 2785133"/>
                <a:gd name="connsiteX1" fmla="*/ 1868510 w 1868510"/>
                <a:gd name="connsiteY1" fmla="*/ 518150 h 2785133"/>
                <a:gd name="connsiteX2" fmla="*/ 1868510 w 1868510"/>
                <a:gd name="connsiteY2" fmla="*/ 2183944 h 2785133"/>
                <a:gd name="connsiteX3" fmla="*/ 1792949 w 1868510"/>
                <a:gd name="connsiteY3" fmla="*/ 2304815 h 2785133"/>
                <a:gd name="connsiteX4" fmla="*/ 833626 w 1868510"/>
                <a:gd name="connsiteY4" fmla="*/ 2785133 h 2785133"/>
                <a:gd name="connsiteX5" fmla="*/ 75562 w 1868510"/>
                <a:gd name="connsiteY5" fmla="*/ 2405582 h 2785133"/>
                <a:gd name="connsiteX6" fmla="*/ 0 w 1868510"/>
                <a:gd name="connsiteY6" fmla="*/ 2284711 h 2785133"/>
                <a:gd name="connsiteX7" fmla="*/ 0 w 1868510"/>
                <a:gd name="connsiteY7" fmla="*/ 417383 h 2785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8510" h="2785133">
                  <a:moveTo>
                    <a:pt x="833626" y="0"/>
                  </a:moveTo>
                  <a:lnTo>
                    <a:pt x="1868510" y="518150"/>
                  </a:lnTo>
                  <a:lnTo>
                    <a:pt x="1868510" y="2183944"/>
                  </a:lnTo>
                  <a:cubicBezTo>
                    <a:pt x="1866038" y="2234307"/>
                    <a:pt x="1838246" y="2282065"/>
                    <a:pt x="1792949" y="2304815"/>
                  </a:cubicBezTo>
                  <a:lnTo>
                    <a:pt x="833626" y="2785133"/>
                  </a:lnTo>
                  <a:lnTo>
                    <a:pt x="75562" y="2405582"/>
                  </a:lnTo>
                  <a:cubicBezTo>
                    <a:pt x="27693" y="2382832"/>
                    <a:pt x="0" y="2335074"/>
                    <a:pt x="0" y="2284711"/>
                  </a:cubicBezTo>
                  <a:lnTo>
                    <a:pt x="0" y="41738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85F50EB5-9151-4444-8C65-20DFBBFF1C5A}"/>
                </a:ext>
              </a:extLst>
            </p:cNvPr>
            <p:cNvSpPr/>
            <p:nvPr/>
          </p:nvSpPr>
          <p:spPr>
            <a:xfrm>
              <a:off x="1261624" y="1533766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5466"/>
                  </a:moveTo>
                  <a:lnTo>
                    <a:pt x="1961" y="84"/>
                  </a:lnTo>
                  <a:cubicBezTo>
                    <a:pt x="1044" y="-177"/>
                    <a:pt x="0" y="200"/>
                    <a:pt x="0" y="780"/>
                  </a:cubicBezTo>
                  <a:lnTo>
                    <a:pt x="0" y="15084"/>
                  </a:lnTo>
                  <a:cubicBezTo>
                    <a:pt x="0" y="15374"/>
                    <a:pt x="280" y="15649"/>
                    <a:pt x="764" y="15780"/>
                  </a:cubicBezTo>
                  <a:lnTo>
                    <a:pt x="19639" y="21162"/>
                  </a:lnTo>
                  <a:cubicBezTo>
                    <a:pt x="20556" y="21423"/>
                    <a:pt x="21600" y="21046"/>
                    <a:pt x="21600" y="20466"/>
                  </a:cubicBezTo>
                  <a:lnTo>
                    <a:pt x="21600" y="6162"/>
                  </a:lnTo>
                  <a:cubicBezTo>
                    <a:pt x="21600" y="5858"/>
                    <a:pt x="21294" y="5597"/>
                    <a:pt x="20836" y="546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51530EC-DD0B-462A-8F7F-9D574D1E9369}"/>
                </a:ext>
              </a:extLst>
            </p:cNvPr>
            <p:cNvGrpSpPr/>
            <p:nvPr/>
          </p:nvGrpSpPr>
          <p:grpSpPr>
            <a:xfrm>
              <a:off x="1463879" y="2253295"/>
              <a:ext cx="1719723" cy="2090374"/>
              <a:chOff x="8921977" y="1435947"/>
              <a:chExt cx="2926080" cy="2090374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C712431-88E6-4127-BB5E-02FA5AADAA60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119CD59-C387-451F-BFF3-5906AFB1C3F9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60043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Parallelogram List – Slide Template</a:t>
            </a:r>
          </a:p>
        </p:txBody>
      </p: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B28170BD-8478-4CA6-B440-C4DFD589F8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7812" y="2209048"/>
            <a:ext cx="299229" cy="299229"/>
          </a:xfrm>
          <a:prstGeom prst="rect">
            <a:avLst/>
          </a:prstGeom>
        </p:spPr>
      </p:pic>
      <p:pic>
        <p:nvPicPr>
          <p:cNvPr id="17" name="Graphic 16" descr="Gears with solid fill">
            <a:extLst>
              <a:ext uri="{FF2B5EF4-FFF2-40B4-BE49-F238E27FC236}">
                <a16:creationId xmlns:a16="http://schemas.microsoft.com/office/drawing/2014/main" id="{A633B0BA-807D-485F-838A-CF2FDCCE61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26910" y="2209048"/>
            <a:ext cx="299229" cy="299229"/>
          </a:xfrm>
          <a:prstGeom prst="rect">
            <a:avLst/>
          </a:prstGeom>
        </p:spPr>
      </p:pic>
      <p:pic>
        <p:nvPicPr>
          <p:cNvPr id="18" name="Graphic 17" descr="Hourglass 30% with solid fill">
            <a:extLst>
              <a:ext uri="{FF2B5EF4-FFF2-40B4-BE49-F238E27FC236}">
                <a16:creationId xmlns:a16="http://schemas.microsoft.com/office/drawing/2014/main" id="{A02DB6A4-1FA8-44DC-9EBC-97FEF3CB05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68714" y="2209048"/>
            <a:ext cx="299229" cy="299229"/>
          </a:xfrm>
          <a:prstGeom prst="rect">
            <a:avLst/>
          </a:prstGeom>
        </p:spPr>
      </p:pic>
      <p:pic>
        <p:nvPicPr>
          <p:cNvPr id="19" name="Graphic 18" descr="Lightbulb with solid fill">
            <a:extLst>
              <a:ext uri="{FF2B5EF4-FFF2-40B4-BE49-F238E27FC236}">
                <a16:creationId xmlns:a16="http://schemas.microsoft.com/office/drawing/2014/main" id="{FE3F2620-A588-422C-AD03-73B8A7C2A4C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09431" y="2209048"/>
            <a:ext cx="299229" cy="29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" name="Group 37">
            <a:extLst>
              <a:ext uri="{FF2B5EF4-FFF2-40B4-BE49-F238E27FC236}">
                <a16:creationId xmlns:a16="http://schemas.microsoft.com/office/drawing/2014/main" id="{158A35CA-2CE5-4B1C-93EC-A8518F5EA08E}"/>
              </a:ext>
            </a:extLst>
          </p:cNvPr>
          <p:cNvGrpSpPr/>
          <p:nvPr/>
        </p:nvGrpSpPr>
        <p:grpSpPr>
          <a:xfrm>
            <a:off x="823407" y="2007574"/>
            <a:ext cx="1734480" cy="2842853"/>
            <a:chOff x="1085279" y="1533766"/>
            <a:chExt cx="2312640" cy="3790470"/>
          </a:xfrm>
        </p:grpSpPr>
        <p:sp>
          <p:nvSpPr>
            <p:cNvPr id="4" name="Shape">
              <a:extLst>
                <a:ext uri="{FF2B5EF4-FFF2-40B4-BE49-F238E27FC236}">
                  <a16:creationId xmlns:a16="http://schemas.microsoft.com/office/drawing/2014/main" id="{C6FB433C-65DD-4A7D-859A-779101B7CBAA}"/>
                </a:ext>
              </a:extLst>
            </p:cNvPr>
            <p:cNvSpPr/>
            <p:nvPr/>
          </p:nvSpPr>
          <p:spPr>
            <a:xfrm>
              <a:off x="1085279" y="1634533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15780"/>
                  </a:moveTo>
                  <a:lnTo>
                    <a:pt x="1961" y="21162"/>
                  </a:lnTo>
                  <a:cubicBezTo>
                    <a:pt x="1044" y="21423"/>
                    <a:pt x="0" y="21046"/>
                    <a:pt x="0" y="20466"/>
                  </a:cubicBezTo>
                  <a:lnTo>
                    <a:pt x="0" y="6162"/>
                  </a:lnTo>
                  <a:cubicBezTo>
                    <a:pt x="0" y="5872"/>
                    <a:pt x="280" y="5597"/>
                    <a:pt x="764" y="5466"/>
                  </a:cubicBezTo>
                  <a:lnTo>
                    <a:pt x="19639" y="84"/>
                  </a:lnTo>
                  <a:cubicBezTo>
                    <a:pt x="20556" y="-177"/>
                    <a:pt x="21600" y="200"/>
                    <a:pt x="21600" y="780"/>
                  </a:cubicBezTo>
                  <a:lnTo>
                    <a:pt x="21600" y="15084"/>
                  </a:lnTo>
                  <a:cubicBezTo>
                    <a:pt x="21575" y="15374"/>
                    <a:pt x="21294" y="15649"/>
                    <a:pt x="20836" y="1578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" bIns="205740" rtlCol="0" anchor="b"/>
            <a:lstStyle/>
            <a:p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01</a:t>
              </a:r>
              <a:endParaRPr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37" name="Freeform: Shape 36">
              <a:extLst>
                <a:ext uri="{FF2B5EF4-FFF2-40B4-BE49-F238E27FC236}">
                  <a16:creationId xmlns:a16="http://schemas.microsoft.com/office/drawing/2014/main" id="{3C7421FC-E071-4AB6-8518-4BC3FB17F606}"/>
                </a:ext>
              </a:extLst>
            </p:cNvPr>
            <p:cNvSpPr/>
            <p:nvPr/>
          </p:nvSpPr>
          <p:spPr>
            <a:xfrm>
              <a:off x="1353064" y="2070164"/>
              <a:ext cx="1868510" cy="2785133"/>
            </a:xfrm>
            <a:custGeom>
              <a:avLst/>
              <a:gdLst>
                <a:gd name="connsiteX0" fmla="*/ 833626 w 1868510"/>
                <a:gd name="connsiteY0" fmla="*/ 0 h 2785133"/>
                <a:gd name="connsiteX1" fmla="*/ 1868510 w 1868510"/>
                <a:gd name="connsiteY1" fmla="*/ 518150 h 2785133"/>
                <a:gd name="connsiteX2" fmla="*/ 1868510 w 1868510"/>
                <a:gd name="connsiteY2" fmla="*/ 2183944 h 2785133"/>
                <a:gd name="connsiteX3" fmla="*/ 1792949 w 1868510"/>
                <a:gd name="connsiteY3" fmla="*/ 2304815 h 2785133"/>
                <a:gd name="connsiteX4" fmla="*/ 833626 w 1868510"/>
                <a:gd name="connsiteY4" fmla="*/ 2785133 h 2785133"/>
                <a:gd name="connsiteX5" fmla="*/ 75562 w 1868510"/>
                <a:gd name="connsiteY5" fmla="*/ 2405582 h 2785133"/>
                <a:gd name="connsiteX6" fmla="*/ 0 w 1868510"/>
                <a:gd name="connsiteY6" fmla="*/ 2284711 h 2785133"/>
                <a:gd name="connsiteX7" fmla="*/ 0 w 1868510"/>
                <a:gd name="connsiteY7" fmla="*/ 417383 h 2785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8510" h="2785133">
                  <a:moveTo>
                    <a:pt x="833626" y="0"/>
                  </a:moveTo>
                  <a:lnTo>
                    <a:pt x="1868510" y="518150"/>
                  </a:lnTo>
                  <a:lnTo>
                    <a:pt x="1868510" y="2183944"/>
                  </a:lnTo>
                  <a:cubicBezTo>
                    <a:pt x="1866038" y="2234307"/>
                    <a:pt x="1838246" y="2282065"/>
                    <a:pt x="1792949" y="2304815"/>
                  </a:cubicBezTo>
                  <a:lnTo>
                    <a:pt x="833626" y="2785133"/>
                  </a:lnTo>
                  <a:lnTo>
                    <a:pt x="75562" y="2405582"/>
                  </a:lnTo>
                  <a:cubicBezTo>
                    <a:pt x="27693" y="2382832"/>
                    <a:pt x="0" y="2335074"/>
                    <a:pt x="0" y="2284711"/>
                  </a:cubicBezTo>
                  <a:lnTo>
                    <a:pt x="0" y="41738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8" name="Shape">
              <a:extLst>
                <a:ext uri="{FF2B5EF4-FFF2-40B4-BE49-F238E27FC236}">
                  <a16:creationId xmlns:a16="http://schemas.microsoft.com/office/drawing/2014/main" id="{6FF941EF-3EC2-4F6A-8CCD-18A880B35605}"/>
                </a:ext>
              </a:extLst>
            </p:cNvPr>
            <p:cNvSpPr/>
            <p:nvPr/>
          </p:nvSpPr>
          <p:spPr>
            <a:xfrm>
              <a:off x="1261624" y="1533766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5466"/>
                  </a:moveTo>
                  <a:lnTo>
                    <a:pt x="1961" y="84"/>
                  </a:lnTo>
                  <a:cubicBezTo>
                    <a:pt x="1044" y="-177"/>
                    <a:pt x="0" y="200"/>
                    <a:pt x="0" y="780"/>
                  </a:cubicBezTo>
                  <a:lnTo>
                    <a:pt x="0" y="15084"/>
                  </a:lnTo>
                  <a:cubicBezTo>
                    <a:pt x="0" y="15374"/>
                    <a:pt x="280" y="15649"/>
                    <a:pt x="764" y="15780"/>
                  </a:cubicBezTo>
                  <a:lnTo>
                    <a:pt x="19639" y="21162"/>
                  </a:lnTo>
                  <a:cubicBezTo>
                    <a:pt x="20556" y="21423"/>
                    <a:pt x="21600" y="21046"/>
                    <a:pt x="21600" y="20466"/>
                  </a:cubicBezTo>
                  <a:lnTo>
                    <a:pt x="21600" y="6162"/>
                  </a:lnTo>
                  <a:cubicBezTo>
                    <a:pt x="21600" y="5858"/>
                    <a:pt x="21294" y="5597"/>
                    <a:pt x="20836" y="546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24" name="Group 23">
              <a:extLst>
                <a:ext uri="{FF2B5EF4-FFF2-40B4-BE49-F238E27FC236}">
                  <a16:creationId xmlns:a16="http://schemas.microsoft.com/office/drawing/2014/main" id="{3E8075D3-B849-44B3-B2AF-A442F5583872}"/>
                </a:ext>
              </a:extLst>
            </p:cNvPr>
            <p:cNvGrpSpPr/>
            <p:nvPr/>
          </p:nvGrpSpPr>
          <p:grpSpPr>
            <a:xfrm>
              <a:off x="1463879" y="2253295"/>
              <a:ext cx="1719723" cy="2090374"/>
              <a:chOff x="8921977" y="1435947"/>
              <a:chExt cx="2926080" cy="2090374"/>
            </a:xfrm>
          </p:grpSpPr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F930821C-4322-49DD-A8AD-626E705063A2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8F6D877-44BF-46CC-80A6-A06626A8D3EA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60043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AE8559B5-D491-452F-BC8A-F1B2839BCCFA}"/>
              </a:ext>
            </a:extLst>
          </p:cNvPr>
          <p:cNvGrpSpPr/>
          <p:nvPr/>
        </p:nvGrpSpPr>
        <p:grpSpPr>
          <a:xfrm>
            <a:off x="2744309" y="2007574"/>
            <a:ext cx="1734480" cy="2842853"/>
            <a:chOff x="1085279" y="1533766"/>
            <a:chExt cx="2312640" cy="3790470"/>
          </a:xfrm>
        </p:grpSpPr>
        <p:sp>
          <p:nvSpPr>
            <p:cNvPr id="40" name="Shape">
              <a:extLst>
                <a:ext uri="{FF2B5EF4-FFF2-40B4-BE49-F238E27FC236}">
                  <a16:creationId xmlns:a16="http://schemas.microsoft.com/office/drawing/2014/main" id="{0F1962D3-0B30-43AF-AF44-FBEA96E8FA54}"/>
                </a:ext>
              </a:extLst>
            </p:cNvPr>
            <p:cNvSpPr/>
            <p:nvPr/>
          </p:nvSpPr>
          <p:spPr>
            <a:xfrm>
              <a:off x="1085279" y="1634533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15780"/>
                  </a:moveTo>
                  <a:lnTo>
                    <a:pt x="1961" y="21162"/>
                  </a:lnTo>
                  <a:cubicBezTo>
                    <a:pt x="1044" y="21423"/>
                    <a:pt x="0" y="21046"/>
                    <a:pt x="0" y="20466"/>
                  </a:cubicBezTo>
                  <a:lnTo>
                    <a:pt x="0" y="6162"/>
                  </a:lnTo>
                  <a:cubicBezTo>
                    <a:pt x="0" y="5872"/>
                    <a:pt x="280" y="5597"/>
                    <a:pt x="764" y="5466"/>
                  </a:cubicBezTo>
                  <a:lnTo>
                    <a:pt x="19639" y="84"/>
                  </a:lnTo>
                  <a:cubicBezTo>
                    <a:pt x="20556" y="-177"/>
                    <a:pt x="21600" y="200"/>
                    <a:pt x="21600" y="780"/>
                  </a:cubicBezTo>
                  <a:lnTo>
                    <a:pt x="21600" y="15084"/>
                  </a:lnTo>
                  <a:cubicBezTo>
                    <a:pt x="21575" y="15374"/>
                    <a:pt x="21294" y="15649"/>
                    <a:pt x="20836" y="1578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" bIns="205740" rtlCol="0" anchor="b"/>
            <a:lstStyle/>
            <a:p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02</a:t>
              </a:r>
              <a:endParaRPr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5149B835-AAA0-45CB-92C6-6E12C58B378A}"/>
                </a:ext>
              </a:extLst>
            </p:cNvPr>
            <p:cNvSpPr/>
            <p:nvPr/>
          </p:nvSpPr>
          <p:spPr>
            <a:xfrm>
              <a:off x="1353064" y="2070164"/>
              <a:ext cx="1868510" cy="2785133"/>
            </a:xfrm>
            <a:custGeom>
              <a:avLst/>
              <a:gdLst>
                <a:gd name="connsiteX0" fmla="*/ 833626 w 1868510"/>
                <a:gd name="connsiteY0" fmla="*/ 0 h 2785133"/>
                <a:gd name="connsiteX1" fmla="*/ 1868510 w 1868510"/>
                <a:gd name="connsiteY1" fmla="*/ 518150 h 2785133"/>
                <a:gd name="connsiteX2" fmla="*/ 1868510 w 1868510"/>
                <a:gd name="connsiteY2" fmla="*/ 2183944 h 2785133"/>
                <a:gd name="connsiteX3" fmla="*/ 1792949 w 1868510"/>
                <a:gd name="connsiteY3" fmla="*/ 2304815 h 2785133"/>
                <a:gd name="connsiteX4" fmla="*/ 833626 w 1868510"/>
                <a:gd name="connsiteY4" fmla="*/ 2785133 h 2785133"/>
                <a:gd name="connsiteX5" fmla="*/ 75562 w 1868510"/>
                <a:gd name="connsiteY5" fmla="*/ 2405582 h 2785133"/>
                <a:gd name="connsiteX6" fmla="*/ 0 w 1868510"/>
                <a:gd name="connsiteY6" fmla="*/ 2284711 h 2785133"/>
                <a:gd name="connsiteX7" fmla="*/ 0 w 1868510"/>
                <a:gd name="connsiteY7" fmla="*/ 417383 h 2785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8510" h="2785133">
                  <a:moveTo>
                    <a:pt x="833626" y="0"/>
                  </a:moveTo>
                  <a:lnTo>
                    <a:pt x="1868510" y="518150"/>
                  </a:lnTo>
                  <a:lnTo>
                    <a:pt x="1868510" y="2183944"/>
                  </a:lnTo>
                  <a:cubicBezTo>
                    <a:pt x="1866038" y="2234307"/>
                    <a:pt x="1838246" y="2282065"/>
                    <a:pt x="1792949" y="2304815"/>
                  </a:cubicBezTo>
                  <a:lnTo>
                    <a:pt x="833626" y="2785133"/>
                  </a:lnTo>
                  <a:lnTo>
                    <a:pt x="75562" y="2405582"/>
                  </a:lnTo>
                  <a:cubicBezTo>
                    <a:pt x="27693" y="2382832"/>
                    <a:pt x="0" y="2335074"/>
                    <a:pt x="0" y="2284711"/>
                  </a:cubicBezTo>
                  <a:lnTo>
                    <a:pt x="0" y="41738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2" name="Shape">
              <a:extLst>
                <a:ext uri="{FF2B5EF4-FFF2-40B4-BE49-F238E27FC236}">
                  <a16:creationId xmlns:a16="http://schemas.microsoft.com/office/drawing/2014/main" id="{46D53E08-5CBB-4A5C-B173-D5D643DD97F4}"/>
                </a:ext>
              </a:extLst>
            </p:cNvPr>
            <p:cNvSpPr/>
            <p:nvPr/>
          </p:nvSpPr>
          <p:spPr>
            <a:xfrm>
              <a:off x="1261624" y="1533766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5466"/>
                  </a:moveTo>
                  <a:lnTo>
                    <a:pt x="1961" y="84"/>
                  </a:lnTo>
                  <a:cubicBezTo>
                    <a:pt x="1044" y="-177"/>
                    <a:pt x="0" y="200"/>
                    <a:pt x="0" y="780"/>
                  </a:cubicBezTo>
                  <a:lnTo>
                    <a:pt x="0" y="15084"/>
                  </a:lnTo>
                  <a:cubicBezTo>
                    <a:pt x="0" y="15374"/>
                    <a:pt x="280" y="15649"/>
                    <a:pt x="764" y="15780"/>
                  </a:cubicBezTo>
                  <a:lnTo>
                    <a:pt x="19639" y="21162"/>
                  </a:lnTo>
                  <a:cubicBezTo>
                    <a:pt x="20556" y="21423"/>
                    <a:pt x="21600" y="21046"/>
                    <a:pt x="21600" y="20466"/>
                  </a:cubicBezTo>
                  <a:lnTo>
                    <a:pt x="21600" y="6162"/>
                  </a:lnTo>
                  <a:cubicBezTo>
                    <a:pt x="21600" y="5858"/>
                    <a:pt x="21294" y="5597"/>
                    <a:pt x="20836" y="546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743CFBF7-F370-4DFC-BD29-F595A2A43919}"/>
                </a:ext>
              </a:extLst>
            </p:cNvPr>
            <p:cNvGrpSpPr/>
            <p:nvPr/>
          </p:nvGrpSpPr>
          <p:grpSpPr>
            <a:xfrm>
              <a:off x="1463879" y="2253295"/>
              <a:ext cx="1719723" cy="2090374"/>
              <a:chOff x="8921977" y="1435947"/>
              <a:chExt cx="2926080" cy="2090374"/>
            </a:xfrm>
          </p:grpSpPr>
          <p:sp>
            <p:nvSpPr>
              <p:cNvPr id="44" name="TextBox 43">
                <a:extLst>
                  <a:ext uri="{FF2B5EF4-FFF2-40B4-BE49-F238E27FC236}">
                    <a16:creationId xmlns:a16="http://schemas.microsoft.com/office/drawing/2014/main" id="{DACA147D-5533-44F2-9F08-729C287546A5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61B6BB80-FF34-4152-B6F2-3F761B724E53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60043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0D6A976-0E1C-4D30-9961-E45C6C5A503F}"/>
              </a:ext>
            </a:extLst>
          </p:cNvPr>
          <p:cNvGrpSpPr/>
          <p:nvPr/>
        </p:nvGrpSpPr>
        <p:grpSpPr>
          <a:xfrm>
            <a:off x="4665212" y="2007574"/>
            <a:ext cx="1734480" cy="2842853"/>
            <a:chOff x="1085279" y="1533766"/>
            <a:chExt cx="2312640" cy="3790470"/>
          </a:xfrm>
        </p:grpSpPr>
        <p:sp>
          <p:nvSpPr>
            <p:cNvPr id="47" name="Shape">
              <a:extLst>
                <a:ext uri="{FF2B5EF4-FFF2-40B4-BE49-F238E27FC236}">
                  <a16:creationId xmlns:a16="http://schemas.microsoft.com/office/drawing/2014/main" id="{4CB15487-EC43-47EA-B294-119CC6A1D2A0}"/>
                </a:ext>
              </a:extLst>
            </p:cNvPr>
            <p:cNvSpPr/>
            <p:nvPr/>
          </p:nvSpPr>
          <p:spPr>
            <a:xfrm>
              <a:off x="1085279" y="1634533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15780"/>
                  </a:moveTo>
                  <a:lnTo>
                    <a:pt x="1961" y="21162"/>
                  </a:lnTo>
                  <a:cubicBezTo>
                    <a:pt x="1044" y="21423"/>
                    <a:pt x="0" y="21046"/>
                    <a:pt x="0" y="20466"/>
                  </a:cubicBezTo>
                  <a:lnTo>
                    <a:pt x="0" y="6162"/>
                  </a:lnTo>
                  <a:cubicBezTo>
                    <a:pt x="0" y="5872"/>
                    <a:pt x="280" y="5597"/>
                    <a:pt x="764" y="5466"/>
                  </a:cubicBezTo>
                  <a:lnTo>
                    <a:pt x="19639" y="84"/>
                  </a:lnTo>
                  <a:cubicBezTo>
                    <a:pt x="20556" y="-177"/>
                    <a:pt x="21600" y="200"/>
                    <a:pt x="21600" y="780"/>
                  </a:cubicBezTo>
                  <a:lnTo>
                    <a:pt x="21600" y="15084"/>
                  </a:lnTo>
                  <a:cubicBezTo>
                    <a:pt x="21575" y="15374"/>
                    <a:pt x="21294" y="15649"/>
                    <a:pt x="20836" y="15780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" bIns="205740" rtlCol="0" anchor="b"/>
            <a:lstStyle/>
            <a:p>
              <a:r>
                <a:rPr 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03</a:t>
              </a:r>
              <a:endParaRPr sz="2400" b="1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D09AAD38-4A7E-4192-ABBC-5C97FE05D836}"/>
                </a:ext>
              </a:extLst>
            </p:cNvPr>
            <p:cNvSpPr/>
            <p:nvPr/>
          </p:nvSpPr>
          <p:spPr>
            <a:xfrm>
              <a:off x="1353064" y="2070164"/>
              <a:ext cx="1868510" cy="2785133"/>
            </a:xfrm>
            <a:custGeom>
              <a:avLst/>
              <a:gdLst>
                <a:gd name="connsiteX0" fmla="*/ 833626 w 1868510"/>
                <a:gd name="connsiteY0" fmla="*/ 0 h 2785133"/>
                <a:gd name="connsiteX1" fmla="*/ 1868510 w 1868510"/>
                <a:gd name="connsiteY1" fmla="*/ 518150 h 2785133"/>
                <a:gd name="connsiteX2" fmla="*/ 1868510 w 1868510"/>
                <a:gd name="connsiteY2" fmla="*/ 2183944 h 2785133"/>
                <a:gd name="connsiteX3" fmla="*/ 1792949 w 1868510"/>
                <a:gd name="connsiteY3" fmla="*/ 2304815 h 2785133"/>
                <a:gd name="connsiteX4" fmla="*/ 833626 w 1868510"/>
                <a:gd name="connsiteY4" fmla="*/ 2785133 h 2785133"/>
                <a:gd name="connsiteX5" fmla="*/ 75562 w 1868510"/>
                <a:gd name="connsiteY5" fmla="*/ 2405582 h 2785133"/>
                <a:gd name="connsiteX6" fmla="*/ 0 w 1868510"/>
                <a:gd name="connsiteY6" fmla="*/ 2284711 h 2785133"/>
                <a:gd name="connsiteX7" fmla="*/ 0 w 1868510"/>
                <a:gd name="connsiteY7" fmla="*/ 417383 h 2785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8510" h="2785133">
                  <a:moveTo>
                    <a:pt x="833626" y="0"/>
                  </a:moveTo>
                  <a:lnTo>
                    <a:pt x="1868510" y="518150"/>
                  </a:lnTo>
                  <a:lnTo>
                    <a:pt x="1868510" y="2183944"/>
                  </a:lnTo>
                  <a:cubicBezTo>
                    <a:pt x="1866038" y="2234307"/>
                    <a:pt x="1838246" y="2282065"/>
                    <a:pt x="1792949" y="2304815"/>
                  </a:cubicBezTo>
                  <a:lnTo>
                    <a:pt x="833626" y="2785133"/>
                  </a:lnTo>
                  <a:lnTo>
                    <a:pt x="75562" y="2405582"/>
                  </a:lnTo>
                  <a:cubicBezTo>
                    <a:pt x="27693" y="2382832"/>
                    <a:pt x="0" y="2335074"/>
                    <a:pt x="0" y="2284711"/>
                  </a:cubicBezTo>
                  <a:lnTo>
                    <a:pt x="0" y="41738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49" name="Shape">
              <a:extLst>
                <a:ext uri="{FF2B5EF4-FFF2-40B4-BE49-F238E27FC236}">
                  <a16:creationId xmlns:a16="http://schemas.microsoft.com/office/drawing/2014/main" id="{A842CC05-52C2-4C61-965A-5EEF67DB24FB}"/>
                </a:ext>
              </a:extLst>
            </p:cNvPr>
            <p:cNvSpPr/>
            <p:nvPr/>
          </p:nvSpPr>
          <p:spPr>
            <a:xfrm>
              <a:off x="1261624" y="1533766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5466"/>
                  </a:moveTo>
                  <a:lnTo>
                    <a:pt x="1961" y="84"/>
                  </a:lnTo>
                  <a:cubicBezTo>
                    <a:pt x="1044" y="-177"/>
                    <a:pt x="0" y="200"/>
                    <a:pt x="0" y="780"/>
                  </a:cubicBezTo>
                  <a:lnTo>
                    <a:pt x="0" y="15084"/>
                  </a:lnTo>
                  <a:cubicBezTo>
                    <a:pt x="0" y="15374"/>
                    <a:pt x="280" y="15649"/>
                    <a:pt x="764" y="15780"/>
                  </a:cubicBezTo>
                  <a:lnTo>
                    <a:pt x="19639" y="21162"/>
                  </a:lnTo>
                  <a:cubicBezTo>
                    <a:pt x="20556" y="21423"/>
                    <a:pt x="21600" y="21046"/>
                    <a:pt x="21600" y="20466"/>
                  </a:cubicBezTo>
                  <a:lnTo>
                    <a:pt x="21600" y="6162"/>
                  </a:lnTo>
                  <a:cubicBezTo>
                    <a:pt x="21600" y="5858"/>
                    <a:pt x="21294" y="5597"/>
                    <a:pt x="20836" y="546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375F9DCD-74E2-4A13-9CE2-711615CF1974}"/>
                </a:ext>
              </a:extLst>
            </p:cNvPr>
            <p:cNvGrpSpPr/>
            <p:nvPr/>
          </p:nvGrpSpPr>
          <p:grpSpPr>
            <a:xfrm>
              <a:off x="1463879" y="2253295"/>
              <a:ext cx="1719723" cy="2090374"/>
              <a:chOff x="8921977" y="1435947"/>
              <a:chExt cx="2926080" cy="2090374"/>
            </a:xfrm>
          </p:grpSpPr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9048189D-3E7F-4FE4-9807-D51CA78A76C7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858015F4-2A73-4267-8CEB-CF2D33DFA2FD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60043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786A976E-BBAB-4373-9588-CD92E506D863}"/>
              </a:ext>
            </a:extLst>
          </p:cNvPr>
          <p:cNvGrpSpPr/>
          <p:nvPr/>
        </p:nvGrpSpPr>
        <p:grpSpPr>
          <a:xfrm>
            <a:off x="6586114" y="2007574"/>
            <a:ext cx="1734480" cy="2842853"/>
            <a:chOff x="1085279" y="1533766"/>
            <a:chExt cx="2312640" cy="3790470"/>
          </a:xfrm>
        </p:grpSpPr>
        <p:sp>
          <p:nvSpPr>
            <p:cNvPr id="54" name="Shape">
              <a:extLst>
                <a:ext uri="{FF2B5EF4-FFF2-40B4-BE49-F238E27FC236}">
                  <a16:creationId xmlns:a16="http://schemas.microsoft.com/office/drawing/2014/main" id="{B09CEB79-BA4D-4F31-B10D-66415929A5EC}"/>
                </a:ext>
              </a:extLst>
            </p:cNvPr>
            <p:cNvSpPr/>
            <p:nvPr/>
          </p:nvSpPr>
          <p:spPr>
            <a:xfrm>
              <a:off x="1085279" y="1634533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15780"/>
                  </a:moveTo>
                  <a:lnTo>
                    <a:pt x="1961" y="21162"/>
                  </a:lnTo>
                  <a:cubicBezTo>
                    <a:pt x="1044" y="21423"/>
                    <a:pt x="0" y="21046"/>
                    <a:pt x="0" y="20466"/>
                  </a:cubicBezTo>
                  <a:lnTo>
                    <a:pt x="0" y="6162"/>
                  </a:lnTo>
                  <a:cubicBezTo>
                    <a:pt x="0" y="5872"/>
                    <a:pt x="280" y="5597"/>
                    <a:pt x="764" y="5466"/>
                  </a:cubicBezTo>
                  <a:lnTo>
                    <a:pt x="19639" y="84"/>
                  </a:lnTo>
                  <a:cubicBezTo>
                    <a:pt x="20556" y="-177"/>
                    <a:pt x="21600" y="200"/>
                    <a:pt x="21600" y="780"/>
                  </a:cubicBezTo>
                  <a:lnTo>
                    <a:pt x="21600" y="15084"/>
                  </a:lnTo>
                  <a:cubicBezTo>
                    <a:pt x="21575" y="15374"/>
                    <a:pt x="21294" y="15649"/>
                    <a:pt x="20836" y="1578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37160" bIns="205740" rtlCol="0" anchor="b"/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04</a:t>
              </a:r>
              <a:endParaRPr sz="2400" b="1" dirty="0">
                <a:solidFill>
                  <a:schemeClr val="bg1"/>
                </a:solidFill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C7F7C5F3-0DB7-4FC7-ACDB-1D7C0D22BF70}"/>
                </a:ext>
              </a:extLst>
            </p:cNvPr>
            <p:cNvSpPr/>
            <p:nvPr/>
          </p:nvSpPr>
          <p:spPr>
            <a:xfrm>
              <a:off x="1353064" y="2070164"/>
              <a:ext cx="1868510" cy="2785133"/>
            </a:xfrm>
            <a:custGeom>
              <a:avLst/>
              <a:gdLst>
                <a:gd name="connsiteX0" fmla="*/ 833626 w 1868510"/>
                <a:gd name="connsiteY0" fmla="*/ 0 h 2785133"/>
                <a:gd name="connsiteX1" fmla="*/ 1868510 w 1868510"/>
                <a:gd name="connsiteY1" fmla="*/ 518150 h 2785133"/>
                <a:gd name="connsiteX2" fmla="*/ 1868510 w 1868510"/>
                <a:gd name="connsiteY2" fmla="*/ 2183944 h 2785133"/>
                <a:gd name="connsiteX3" fmla="*/ 1792949 w 1868510"/>
                <a:gd name="connsiteY3" fmla="*/ 2304815 h 2785133"/>
                <a:gd name="connsiteX4" fmla="*/ 833626 w 1868510"/>
                <a:gd name="connsiteY4" fmla="*/ 2785133 h 2785133"/>
                <a:gd name="connsiteX5" fmla="*/ 75562 w 1868510"/>
                <a:gd name="connsiteY5" fmla="*/ 2405582 h 2785133"/>
                <a:gd name="connsiteX6" fmla="*/ 0 w 1868510"/>
                <a:gd name="connsiteY6" fmla="*/ 2284711 h 2785133"/>
                <a:gd name="connsiteX7" fmla="*/ 0 w 1868510"/>
                <a:gd name="connsiteY7" fmla="*/ 417383 h 27851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868510" h="2785133">
                  <a:moveTo>
                    <a:pt x="833626" y="0"/>
                  </a:moveTo>
                  <a:lnTo>
                    <a:pt x="1868510" y="518150"/>
                  </a:lnTo>
                  <a:lnTo>
                    <a:pt x="1868510" y="2183944"/>
                  </a:lnTo>
                  <a:cubicBezTo>
                    <a:pt x="1866038" y="2234307"/>
                    <a:pt x="1838246" y="2282065"/>
                    <a:pt x="1792949" y="2304815"/>
                  </a:cubicBezTo>
                  <a:lnTo>
                    <a:pt x="833626" y="2785133"/>
                  </a:lnTo>
                  <a:lnTo>
                    <a:pt x="75562" y="2405582"/>
                  </a:lnTo>
                  <a:cubicBezTo>
                    <a:pt x="27693" y="2382832"/>
                    <a:pt x="0" y="2335074"/>
                    <a:pt x="0" y="2284711"/>
                  </a:cubicBezTo>
                  <a:lnTo>
                    <a:pt x="0" y="417383"/>
                  </a:lnTo>
                  <a:close/>
                </a:path>
              </a:pathLst>
            </a:custGeom>
            <a:solidFill>
              <a:schemeClr val="tx1">
                <a:alpha val="20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sp>
          <p:nvSpPr>
            <p:cNvPr id="56" name="Shape">
              <a:extLst>
                <a:ext uri="{FF2B5EF4-FFF2-40B4-BE49-F238E27FC236}">
                  <a16:creationId xmlns:a16="http://schemas.microsoft.com/office/drawing/2014/main" id="{85F50EB5-9151-4444-8C65-20DFBBFF1C5A}"/>
                </a:ext>
              </a:extLst>
            </p:cNvPr>
            <p:cNvSpPr/>
            <p:nvPr/>
          </p:nvSpPr>
          <p:spPr>
            <a:xfrm>
              <a:off x="1261624" y="1533766"/>
              <a:ext cx="2136295" cy="36897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246" extrusionOk="0">
                  <a:moveTo>
                    <a:pt x="20836" y="5466"/>
                  </a:moveTo>
                  <a:lnTo>
                    <a:pt x="1961" y="84"/>
                  </a:lnTo>
                  <a:cubicBezTo>
                    <a:pt x="1044" y="-177"/>
                    <a:pt x="0" y="200"/>
                    <a:pt x="0" y="780"/>
                  </a:cubicBezTo>
                  <a:lnTo>
                    <a:pt x="0" y="15084"/>
                  </a:lnTo>
                  <a:cubicBezTo>
                    <a:pt x="0" y="15374"/>
                    <a:pt x="280" y="15649"/>
                    <a:pt x="764" y="15780"/>
                  </a:cubicBezTo>
                  <a:lnTo>
                    <a:pt x="19639" y="21162"/>
                  </a:lnTo>
                  <a:cubicBezTo>
                    <a:pt x="20556" y="21423"/>
                    <a:pt x="21600" y="21046"/>
                    <a:pt x="21600" y="20466"/>
                  </a:cubicBezTo>
                  <a:lnTo>
                    <a:pt x="21600" y="6162"/>
                  </a:lnTo>
                  <a:cubicBezTo>
                    <a:pt x="21600" y="5858"/>
                    <a:pt x="21294" y="5597"/>
                    <a:pt x="20836" y="5466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sz="2250"/>
            </a:p>
          </p:txBody>
        </p: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251530EC-DD0B-462A-8F7F-9D574D1E9369}"/>
                </a:ext>
              </a:extLst>
            </p:cNvPr>
            <p:cNvGrpSpPr/>
            <p:nvPr/>
          </p:nvGrpSpPr>
          <p:grpSpPr>
            <a:xfrm>
              <a:off x="1463879" y="2253295"/>
              <a:ext cx="1719723" cy="2090374"/>
              <a:chOff x="8921977" y="1435947"/>
              <a:chExt cx="2926080" cy="2090374"/>
            </a:xfrm>
          </p:grpSpPr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FC712431-88E6-4127-BB5E-02FA5AADAA60}"/>
                  </a:ext>
                </a:extLst>
              </p:cNvPr>
              <p:cNvSpPr txBox="1"/>
              <p:nvPr/>
            </p:nvSpPr>
            <p:spPr>
              <a:xfrm>
                <a:off x="8921977" y="1435947"/>
                <a:ext cx="2926080" cy="492443"/>
              </a:xfrm>
              <a:prstGeom prst="rect">
                <a:avLst/>
              </a:prstGeom>
              <a:noFill/>
            </p:spPr>
            <p:txBody>
              <a:bodyPr wrap="square" lIns="0" rIns="0" rtlCol="0" anchor="b">
                <a:spAutoFit/>
              </a:bodyPr>
              <a:lstStyle/>
              <a:p>
                <a:r>
                  <a:rPr lang="en-US" b="1" noProof="1"/>
                  <a:t>Lorem Ipsum</a:t>
                </a: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119CD59-C387-451F-BFF3-5906AFB1C3F9}"/>
                  </a:ext>
                </a:extLst>
              </p:cNvPr>
              <p:cNvSpPr txBox="1"/>
              <p:nvPr/>
            </p:nvSpPr>
            <p:spPr>
              <a:xfrm>
                <a:off x="8921977" y="1925882"/>
                <a:ext cx="2926080" cy="1600439"/>
              </a:xfrm>
              <a:prstGeom prst="rect">
                <a:avLst/>
              </a:prstGeom>
              <a:noFill/>
            </p:spPr>
            <p:txBody>
              <a:bodyPr wrap="square" lIns="0" rIns="0" rtlCol="0" anchor="t">
                <a:spAutoFit/>
              </a:bodyPr>
              <a:lstStyle/>
              <a:p>
                <a:pPr algn="just"/>
                <a:r>
                  <a:rPr lang="en-US" sz="900" noProof="1">
                    <a:solidFill>
                      <a:schemeClr val="tx1">
                        <a:lumMod val="65000"/>
                        <a:lumOff val="35000"/>
                      </a:schemeClr>
                    </a:solidFill>
                  </a:rPr>
                  <a:t>Lorem ipsum dolor sit amet, nibh est. A magna maecenas, quam magna nec quis, lorem nunc. Suspendisse viverra sodales mauris, cras pharetra proin egestas arcu erat dolor, at amet. </a:t>
                </a:r>
              </a:p>
            </p:txBody>
          </p:sp>
        </p:grp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Parallelogram List – Slide Template</a:t>
            </a:r>
          </a:p>
        </p:txBody>
      </p:sp>
      <p:pic>
        <p:nvPicPr>
          <p:cNvPr id="16" name="Graphic 15" descr="Bullseye with solid fill">
            <a:extLst>
              <a:ext uri="{FF2B5EF4-FFF2-40B4-BE49-F238E27FC236}">
                <a16:creationId xmlns:a16="http://schemas.microsoft.com/office/drawing/2014/main" id="{B28170BD-8478-4CA6-B440-C4DFD589F8C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947812" y="2209048"/>
            <a:ext cx="299229" cy="299229"/>
          </a:xfrm>
          <a:prstGeom prst="rect">
            <a:avLst/>
          </a:prstGeom>
        </p:spPr>
      </p:pic>
      <p:pic>
        <p:nvPicPr>
          <p:cNvPr id="17" name="Graphic 16" descr="Gears with solid fill">
            <a:extLst>
              <a:ext uri="{FF2B5EF4-FFF2-40B4-BE49-F238E27FC236}">
                <a16:creationId xmlns:a16="http://schemas.microsoft.com/office/drawing/2014/main" id="{A633B0BA-807D-485F-838A-CF2FDCCE61A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26910" y="2209048"/>
            <a:ext cx="299229" cy="299229"/>
          </a:xfrm>
          <a:prstGeom prst="rect">
            <a:avLst/>
          </a:prstGeom>
        </p:spPr>
      </p:pic>
      <p:pic>
        <p:nvPicPr>
          <p:cNvPr id="18" name="Graphic 17" descr="Hourglass 30% with solid fill">
            <a:extLst>
              <a:ext uri="{FF2B5EF4-FFF2-40B4-BE49-F238E27FC236}">
                <a16:creationId xmlns:a16="http://schemas.microsoft.com/office/drawing/2014/main" id="{A02DB6A4-1FA8-44DC-9EBC-97FEF3CB05C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868714" y="2209048"/>
            <a:ext cx="299229" cy="299229"/>
          </a:xfrm>
          <a:prstGeom prst="rect">
            <a:avLst/>
          </a:prstGeom>
        </p:spPr>
      </p:pic>
      <p:pic>
        <p:nvPicPr>
          <p:cNvPr id="19" name="Graphic 18" descr="Lightbulb with solid fill">
            <a:extLst>
              <a:ext uri="{FF2B5EF4-FFF2-40B4-BE49-F238E27FC236}">
                <a16:creationId xmlns:a16="http://schemas.microsoft.com/office/drawing/2014/main" id="{FE3F2620-A588-422C-AD03-73B8A7C2A4C2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109431" y="2209048"/>
            <a:ext cx="299229" cy="299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47895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375</Words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Parallelogram List – Slide Template</vt:lpstr>
      <vt:lpstr>Parallelogram List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Parallelogram List</dc:title>
  <dc:creator>PresentationGO.com</dc:creator>
  <dc:description>© Copyright PresentationGO.com</dc:description>
  <dcterms:created xsi:type="dcterms:W3CDTF">2014-11-26T05:14:11Z</dcterms:created>
  <dcterms:modified xsi:type="dcterms:W3CDTF">2021-08-31T22:49:45Z</dcterms:modified>
  <cp:category>Text &amp; Tables</cp:category>
</cp:coreProperties>
</file>