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94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">
            <a:extLst>
              <a:ext uri="{FF2B5EF4-FFF2-40B4-BE49-F238E27FC236}">
                <a16:creationId xmlns:a16="http://schemas.microsoft.com/office/drawing/2014/main" id="{E310770A-59B1-4357-9B69-402B5D1C547F}"/>
              </a:ext>
            </a:extLst>
          </p:cNvPr>
          <p:cNvSpPr/>
          <p:nvPr/>
        </p:nvSpPr>
        <p:spPr>
          <a:xfrm>
            <a:off x="4887164" y="2771859"/>
            <a:ext cx="2123779" cy="889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32"/>
                </a:moveTo>
                <a:lnTo>
                  <a:pt x="295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" name="Triangle">
            <a:extLst>
              <a:ext uri="{FF2B5EF4-FFF2-40B4-BE49-F238E27FC236}">
                <a16:creationId xmlns:a16="http://schemas.microsoft.com/office/drawing/2014/main" id="{511B4959-88E7-4628-83C5-B8C07DEB9193}"/>
              </a:ext>
            </a:extLst>
          </p:cNvPr>
          <p:cNvSpPr/>
          <p:nvPr/>
        </p:nvSpPr>
        <p:spPr>
          <a:xfrm>
            <a:off x="2127826" y="2771859"/>
            <a:ext cx="2123779" cy="889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47" y="21600"/>
                </a:moveTo>
                <a:lnTo>
                  <a:pt x="21600" y="1083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B2549DC-9733-4C6A-863D-9BF56CF13638}"/>
              </a:ext>
            </a:extLst>
          </p:cNvPr>
          <p:cNvSpPr/>
          <p:nvPr/>
        </p:nvSpPr>
        <p:spPr>
          <a:xfrm>
            <a:off x="3291718" y="2301072"/>
            <a:ext cx="2569718" cy="18739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lnTo>
                  <a:pt x="0" y="16973"/>
                </a:lnTo>
                <a:lnTo>
                  <a:pt x="10794" y="21600"/>
                </a:lnTo>
                <a:lnTo>
                  <a:pt x="21600" y="16973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04C89E2-2FE7-4E0B-B403-82D09FE08DE7}"/>
              </a:ext>
            </a:extLst>
          </p:cNvPr>
          <p:cNvSpPr/>
          <p:nvPr/>
        </p:nvSpPr>
        <p:spPr>
          <a:xfrm>
            <a:off x="2127826" y="2771858"/>
            <a:ext cx="4888349" cy="1235608"/>
          </a:xfrm>
          <a:custGeom>
            <a:avLst/>
            <a:gdLst>
              <a:gd name="connsiteX0" fmla="*/ 0 w 6517798"/>
              <a:gd name="connsiteY0" fmla="*/ 0 h 1647477"/>
              <a:gd name="connsiteX1" fmla="*/ 2193256 w 6517798"/>
              <a:gd name="connsiteY1" fmla="*/ 600192 h 1647477"/>
              <a:gd name="connsiteX2" fmla="*/ 2148664 w 6517798"/>
              <a:gd name="connsiteY2" fmla="*/ 651327 h 1647477"/>
              <a:gd name="connsiteX3" fmla="*/ 3260172 w 6517798"/>
              <a:gd name="connsiteY3" fmla="*/ 988259 h 1647477"/>
              <a:gd name="connsiteX4" fmla="*/ 4378611 w 6517798"/>
              <a:gd name="connsiteY4" fmla="*/ 648961 h 1647477"/>
              <a:gd name="connsiteX5" fmla="*/ 4330463 w 6517798"/>
              <a:gd name="connsiteY5" fmla="*/ 593810 h 1647477"/>
              <a:gd name="connsiteX6" fmla="*/ 6517798 w 6517798"/>
              <a:gd name="connsiteY6" fmla="*/ 0 h 1647477"/>
              <a:gd name="connsiteX7" fmla="*/ 3241589 w 6517798"/>
              <a:gd name="connsiteY7" fmla="*/ 1647477 h 16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7798" h="1647477">
                <a:moveTo>
                  <a:pt x="0" y="0"/>
                </a:moveTo>
                <a:lnTo>
                  <a:pt x="2193256" y="600192"/>
                </a:lnTo>
                <a:lnTo>
                  <a:pt x="2148664" y="651327"/>
                </a:lnTo>
                <a:lnTo>
                  <a:pt x="3260172" y="988259"/>
                </a:lnTo>
                <a:lnTo>
                  <a:pt x="4378611" y="648961"/>
                </a:lnTo>
                <a:lnTo>
                  <a:pt x="4330463" y="593810"/>
                </a:lnTo>
                <a:lnTo>
                  <a:pt x="6517798" y="0"/>
                </a:lnTo>
                <a:lnTo>
                  <a:pt x="3241589" y="164747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Boat Diagram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AB77FAC-D9B5-4AC5-A309-F4BD1CE0BE02}"/>
              </a:ext>
            </a:extLst>
          </p:cNvPr>
          <p:cNvSpPr/>
          <p:nvPr/>
        </p:nvSpPr>
        <p:spPr>
          <a:xfrm>
            <a:off x="2127826" y="2771858"/>
            <a:ext cx="2441558" cy="1778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9609"/>
                </a:lnTo>
                <a:lnTo>
                  <a:pt x="21600" y="21600"/>
                </a:lnTo>
                <a:lnTo>
                  <a:pt x="9927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9B3FF52-EDAE-47A8-B13A-86228A11F890}"/>
              </a:ext>
            </a:extLst>
          </p:cNvPr>
          <p:cNvSpPr/>
          <p:nvPr/>
        </p:nvSpPr>
        <p:spPr>
          <a:xfrm>
            <a:off x="4573306" y="2771858"/>
            <a:ext cx="2442869" cy="1778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9609"/>
                </a:lnTo>
                <a:lnTo>
                  <a:pt x="0" y="21600"/>
                </a:lnTo>
                <a:lnTo>
                  <a:pt x="11679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14D43B8-65D6-40BD-82B9-C19645924761}"/>
              </a:ext>
            </a:extLst>
          </p:cNvPr>
          <p:cNvSpPr/>
          <p:nvPr/>
        </p:nvSpPr>
        <p:spPr>
          <a:xfrm>
            <a:off x="3252485" y="3569583"/>
            <a:ext cx="2640333" cy="987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5" y="0"/>
                </a:moveTo>
                <a:lnTo>
                  <a:pt x="0" y="21600"/>
                </a:lnTo>
                <a:lnTo>
                  <a:pt x="10795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4AED88C3-2857-4ABC-A7D2-172BCD5D3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3605" y="3429000"/>
            <a:ext cx="425129" cy="425129"/>
          </a:xfrm>
          <a:prstGeom prst="rect">
            <a:avLst/>
          </a:prstGeom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971546B3-205D-4E07-87E9-0B6419E707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5267" y="3429000"/>
            <a:ext cx="425129" cy="425129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F33AC086-63A7-4B51-AC99-8B79F2F85A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9436" y="3025504"/>
            <a:ext cx="425129" cy="425129"/>
          </a:xfrm>
          <a:prstGeom prst="rect">
            <a:avLst/>
          </a:prstGeom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A01E31F4-DB70-4722-8F03-162CC15152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9436" y="3732402"/>
            <a:ext cx="425129" cy="4251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76EA04-CA6D-4E05-9053-BD4826A04760}"/>
              </a:ext>
            </a:extLst>
          </p:cNvPr>
          <p:cNvSpPr txBox="1"/>
          <p:nvPr/>
        </p:nvSpPr>
        <p:spPr>
          <a:xfrm>
            <a:off x="4348643" y="2471911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3BB2D-4BF9-48B3-BB74-5C38BFD26448}"/>
              </a:ext>
            </a:extLst>
          </p:cNvPr>
          <p:cNvSpPr txBox="1"/>
          <p:nvPr/>
        </p:nvSpPr>
        <p:spPr>
          <a:xfrm>
            <a:off x="4348643" y="4143931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6B7E0-FA0A-4C03-8405-302355BEDC30}"/>
              </a:ext>
            </a:extLst>
          </p:cNvPr>
          <p:cNvSpPr txBox="1"/>
          <p:nvPr/>
        </p:nvSpPr>
        <p:spPr>
          <a:xfrm>
            <a:off x="6191446" y="3020284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D01D09-6719-42A6-B27C-362AAEF3F52A}"/>
              </a:ext>
            </a:extLst>
          </p:cNvPr>
          <p:cNvSpPr txBox="1"/>
          <p:nvPr/>
        </p:nvSpPr>
        <p:spPr>
          <a:xfrm>
            <a:off x="2505840" y="3020284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C9F5969-7013-4C5A-8AAB-FCAA89533F9C}"/>
              </a:ext>
            </a:extLst>
          </p:cNvPr>
          <p:cNvGrpSpPr/>
          <p:nvPr/>
        </p:nvGrpSpPr>
        <p:grpSpPr>
          <a:xfrm>
            <a:off x="2773047" y="4731419"/>
            <a:ext cx="3597908" cy="952226"/>
            <a:chOff x="8921977" y="1394910"/>
            <a:chExt cx="2926080" cy="126963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317E68-AA80-4A42-8770-79802AF9242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DAF5DD-A3D5-4680-A9B3-01A908639E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386666E-D9A0-435B-87E9-EA30F9883580}"/>
              </a:ext>
            </a:extLst>
          </p:cNvPr>
          <p:cNvGrpSpPr/>
          <p:nvPr/>
        </p:nvGrpSpPr>
        <p:grpSpPr>
          <a:xfrm>
            <a:off x="7333953" y="3013821"/>
            <a:ext cx="1556217" cy="1413892"/>
            <a:chOff x="8921977" y="1394910"/>
            <a:chExt cx="2926080" cy="188518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F528F4-EC60-4342-9B6D-F4106E0FEDC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8F2D45-2082-410C-B892-01635A56936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2938EA0-3F2D-40E1-A80A-33758F69A70B}"/>
              </a:ext>
            </a:extLst>
          </p:cNvPr>
          <p:cNvGrpSpPr/>
          <p:nvPr/>
        </p:nvGrpSpPr>
        <p:grpSpPr>
          <a:xfrm>
            <a:off x="253830" y="3013823"/>
            <a:ext cx="1556217" cy="1413892"/>
            <a:chOff x="332936" y="2555951"/>
            <a:chExt cx="2926080" cy="188518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3B6B86-98C4-40AD-A984-A23A637307A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0E6DE6C-DABA-4A24-BB92-1E9898CEC1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EF74C32-9C9D-48D3-BD3D-313C7C899C85}"/>
              </a:ext>
            </a:extLst>
          </p:cNvPr>
          <p:cNvGrpSpPr/>
          <p:nvPr/>
        </p:nvGrpSpPr>
        <p:grpSpPr>
          <a:xfrm>
            <a:off x="3474720" y="1086415"/>
            <a:ext cx="2194560" cy="1083979"/>
            <a:chOff x="255548" y="1465256"/>
            <a:chExt cx="2194560" cy="108397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A1AA1FF-63E4-45DA-926F-72919EBAF495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D59B0BE-D7F6-4CC6-8E96-1EAAA55B427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">
            <a:extLst>
              <a:ext uri="{FF2B5EF4-FFF2-40B4-BE49-F238E27FC236}">
                <a16:creationId xmlns:a16="http://schemas.microsoft.com/office/drawing/2014/main" id="{E310770A-59B1-4357-9B69-402B5D1C547F}"/>
              </a:ext>
            </a:extLst>
          </p:cNvPr>
          <p:cNvSpPr/>
          <p:nvPr/>
        </p:nvSpPr>
        <p:spPr>
          <a:xfrm>
            <a:off x="4887164" y="2771859"/>
            <a:ext cx="2123779" cy="889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32"/>
                </a:moveTo>
                <a:lnTo>
                  <a:pt x="295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" name="Triangle">
            <a:extLst>
              <a:ext uri="{FF2B5EF4-FFF2-40B4-BE49-F238E27FC236}">
                <a16:creationId xmlns:a16="http://schemas.microsoft.com/office/drawing/2014/main" id="{511B4959-88E7-4628-83C5-B8C07DEB9193}"/>
              </a:ext>
            </a:extLst>
          </p:cNvPr>
          <p:cNvSpPr/>
          <p:nvPr/>
        </p:nvSpPr>
        <p:spPr>
          <a:xfrm>
            <a:off x="2127826" y="2771859"/>
            <a:ext cx="2123779" cy="889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47" y="21600"/>
                </a:moveTo>
                <a:lnTo>
                  <a:pt x="21600" y="1083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B2549DC-9733-4C6A-863D-9BF56CF13638}"/>
              </a:ext>
            </a:extLst>
          </p:cNvPr>
          <p:cNvSpPr/>
          <p:nvPr/>
        </p:nvSpPr>
        <p:spPr>
          <a:xfrm>
            <a:off x="3291718" y="2301072"/>
            <a:ext cx="2569718" cy="18739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lnTo>
                  <a:pt x="0" y="16973"/>
                </a:lnTo>
                <a:lnTo>
                  <a:pt x="10794" y="21600"/>
                </a:lnTo>
                <a:lnTo>
                  <a:pt x="21600" y="16973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04C89E2-2FE7-4E0B-B403-82D09FE08DE7}"/>
              </a:ext>
            </a:extLst>
          </p:cNvPr>
          <p:cNvSpPr/>
          <p:nvPr/>
        </p:nvSpPr>
        <p:spPr>
          <a:xfrm>
            <a:off x="2127826" y="2771858"/>
            <a:ext cx="4888349" cy="1235608"/>
          </a:xfrm>
          <a:custGeom>
            <a:avLst/>
            <a:gdLst>
              <a:gd name="connsiteX0" fmla="*/ 0 w 6517798"/>
              <a:gd name="connsiteY0" fmla="*/ 0 h 1647477"/>
              <a:gd name="connsiteX1" fmla="*/ 2193256 w 6517798"/>
              <a:gd name="connsiteY1" fmla="*/ 600192 h 1647477"/>
              <a:gd name="connsiteX2" fmla="*/ 2148664 w 6517798"/>
              <a:gd name="connsiteY2" fmla="*/ 651327 h 1647477"/>
              <a:gd name="connsiteX3" fmla="*/ 3260172 w 6517798"/>
              <a:gd name="connsiteY3" fmla="*/ 988259 h 1647477"/>
              <a:gd name="connsiteX4" fmla="*/ 4378611 w 6517798"/>
              <a:gd name="connsiteY4" fmla="*/ 648961 h 1647477"/>
              <a:gd name="connsiteX5" fmla="*/ 4330463 w 6517798"/>
              <a:gd name="connsiteY5" fmla="*/ 593810 h 1647477"/>
              <a:gd name="connsiteX6" fmla="*/ 6517798 w 6517798"/>
              <a:gd name="connsiteY6" fmla="*/ 0 h 1647477"/>
              <a:gd name="connsiteX7" fmla="*/ 3241589 w 6517798"/>
              <a:gd name="connsiteY7" fmla="*/ 1647477 h 16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7798" h="1647477">
                <a:moveTo>
                  <a:pt x="0" y="0"/>
                </a:moveTo>
                <a:lnTo>
                  <a:pt x="2193256" y="600192"/>
                </a:lnTo>
                <a:lnTo>
                  <a:pt x="2148664" y="651327"/>
                </a:lnTo>
                <a:lnTo>
                  <a:pt x="3260172" y="988259"/>
                </a:lnTo>
                <a:lnTo>
                  <a:pt x="4378611" y="648961"/>
                </a:lnTo>
                <a:lnTo>
                  <a:pt x="4330463" y="593810"/>
                </a:lnTo>
                <a:lnTo>
                  <a:pt x="6517798" y="0"/>
                </a:lnTo>
                <a:lnTo>
                  <a:pt x="3241589" y="1647477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Boat Diagram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AB77FAC-D9B5-4AC5-A309-F4BD1CE0BE02}"/>
              </a:ext>
            </a:extLst>
          </p:cNvPr>
          <p:cNvSpPr/>
          <p:nvPr/>
        </p:nvSpPr>
        <p:spPr>
          <a:xfrm>
            <a:off x="2127826" y="2771858"/>
            <a:ext cx="2441558" cy="1778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9609"/>
                </a:lnTo>
                <a:lnTo>
                  <a:pt x="21600" y="21600"/>
                </a:lnTo>
                <a:lnTo>
                  <a:pt x="9927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9B3FF52-EDAE-47A8-B13A-86228A11F890}"/>
              </a:ext>
            </a:extLst>
          </p:cNvPr>
          <p:cNvSpPr/>
          <p:nvPr/>
        </p:nvSpPr>
        <p:spPr>
          <a:xfrm>
            <a:off x="4573306" y="2771858"/>
            <a:ext cx="2442869" cy="1778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9609"/>
                </a:lnTo>
                <a:lnTo>
                  <a:pt x="0" y="21600"/>
                </a:lnTo>
                <a:lnTo>
                  <a:pt x="11679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14D43B8-65D6-40BD-82B9-C19645924761}"/>
              </a:ext>
            </a:extLst>
          </p:cNvPr>
          <p:cNvSpPr/>
          <p:nvPr/>
        </p:nvSpPr>
        <p:spPr>
          <a:xfrm>
            <a:off x="3252485" y="3569583"/>
            <a:ext cx="2640333" cy="987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5" y="0"/>
                </a:moveTo>
                <a:lnTo>
                  <a:pt x="0" y="21600"/>
                </a:lnTo>
                <a:lnTo>
                  <a:pt x="10795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4AED88C3-2857-4ABC-A7D2-172BCD5D3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3605" y="3429000"/>
            <a:ext cx="425129" cy="425129"/>
          </a:xfrm>
          <a:prstGeom prst="rect">
            <a:avLst/>
          </a:prstGeom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971546B3-205D-4E07-87E9-0B6419E707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5267" y="3429000"/>
            <a:ext cx="425129" cy="425129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F33AC086-63A7-4B51-AC99-8B79F2F85A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9436" y="3025504"/>
            <a:ext cx="425129" cy="425129"/>
          </a:xfrm>
          <a:prstGeom prst="rect">
            <a:avLst/>
          </a:prstGeom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A01E31F4-DB70-4722-8F03-162CC15152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9436" y="3732402"/>
            <a:ext cx="425129" cy="4251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76EA04-CA6D-4E05-9053-BD4826A04760}"/>
              </a:ext>
            </a:extLst>
          </p:cNvPr>
          <p:cNvSpPr txBox="1"/>
          <p:nvPr/>
        </p:nvSpPr>
        <p:spPr>
          <a:xfrm>
            <a:off x="4348643" y="2471911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3BB2D-4BF9-48B3-BB74-5C38BFD26448}"/>
              </a:ext>
            </a:extLst>
          </p:cNvPr>
          <p:cNvSpPr txBox="1"/>
          <p:nvPr/>
        </p:nvSpPr>
        <p:spPr>
          <a:xfrm>
            <a:off x="4348643" y="4143931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6B7E0-FA0A-4C03-8405-302355BEDC30}"/>
              </a:ext>
            </a:extLst>
          </p:cNvPr>
          <p:cNvSpPr txBox="1"/>
          <p:nvPr/>
        </p:nvSpPr>
        <p:spPr>
          <a:xfrm>
            <a:off x="6191446" y="3020284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D01D09-6719-42A6-B27C-362AAEF3F52A}"/>
              </a:ext>
            </a:extLst>
          </p:cNvPr>
          <p:cNvSpPr txBox="1"/>
          <p:nvPr/>
        </p:nvSpPr>
        <p:spPr>
          <a:xfrm>
            <a:off x="2505840" y="3020284"/>
            <a:ext cx="446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C9F5969-7013-4C5A-8AAB-FCAA89533F9C}"/>
              </a:ext>
            </a:extLst>
          </p:cNvPr>
          <p:cNvGrpSpPr/>
          <p:nvPr/>
        </p:nvGrpSpPr>
        <p:grpSpPr>
          <a:xfrm>
            <a:off x="2773047" y="4731419"/>
            <a:ext cx="3597908" cy="952226"/>
            <a:chOff x="8921977" y="1394910"/>
            <a:chExt cx="2926080" cy="126963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317E68-AA80-4A42-8770-79802AF9242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DAF5DD-A3D5-4680-A9B3-01A908639E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386666E-D9A0-435B-87E9-EA30F9883580}"/>
              </a:ext>
            </a:extLst>
          </p:cNvPr>
          <p:cNvGrpSpPr/>
          <p:nvPr/>
        </p:nvGrpSpPr>
        <p:grpSpPr>
          <a:xfrm>
            <a:off x="7333953" y="3013821"/>
            <a:ext cx="1556217" cy="1413892"/>
            <a:chOff x="8921977" y="1394910"/>
            <a:chExt cx="2926080" cy="188518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F528F4-EC60-4342-9B6D-F4106E0FEDC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8F2D45-2082-410C-B892-01635A56936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2938EA0-3F2D-40E1-A80A-33758F69A70B}"/>
              </a:ext>
            </a:extLst>
          </p:cNvPr>
          <p:cNvGrpSpPr/>
          <p:nvPr/>
        </p:nvGrpSpPr>
        <p:grpSpPr>
          <a:xfrm>
            <a:off x="253830" y="3013823"/>
            <a:ext cx="1556217" cy="1413892"/>
            <a:chOff x="332936" y="2555951"/>
            <a:chExt cx="2926080" cy="188518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3B6B86-98C4-40AD-A984-A23A637307A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0E6DE6C-DABA-4A24-BB92-1E9898CEC1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EF74C32-9C9D-48D3-BD3D-313C7C899C85}"/>
              </a:ext>
            </a:extLst>
          </p:cNvPr>
          <p:cNvGrpSpPr/>
          <p:nvPr/>
        </p:nvGrpSpPr>
        <p:grpSpPr>
          <a:xfrm>
            <a:off x="3474720" y="1086415"/>
            <a:ext cx="2194560" cy="1083979"/>
            <a:chOff x="255548" y="1465256"/>
            <a:chExt cx="2194560" cy="108397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A1AA1FF-63E4-45DA-926F-72919EBAF495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D59B0BE-D7F6-4CC6-8E96-1EAAA55B427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5432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355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Paper Boat Diagram – Slide Template</vt:lpstr>
      <vt:lpstr>Paper Boat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Boat Diagram</dc:title>
  <dc:creator>PresentationGO.com</dc:creator>
  <dc:description>© Copyright PresentationGO.com</dc:description>
  <dcterms:created xsi:type="dcterms:W3CDTF">2014-11-26T05:14:11Z</dcterms:created>
  <dcterms:modified xsi:type="dcterms:W3CDTF">2021-08-24T19:16:10Z</dcterms:modified>
  <cp:category>Charts &amp; Diagrams; Graphics &amp; Metaphors</cp:category>
</cp:coreProperties>
</file>